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306" r:id="rId3"/>
    <p:sldId id="316" r:id="rId4"/>
    <p:sldId id="318" r:id="rId5"/>
    <p:sldId id="326" r:id="rId6"/>
    <p:sldId id="329" r:id="rId7"/>
    <p:sldId id="349" r:id="rId8"/>
    <p:sldId id="330" r:id="rId9"/>
    <p:sldId id="331" r:id="rId10"/>
    <p:sldId id="332" r:id="rId11"/>
    <p:sldId id="333" r:id="rId12"/>
    <p:sldId id="343" r:id="rId13"/>
    <p:sldId id="317" r:id="rId14"/>
    <p:sldId id="320" r:id="rId15"/>
    <p:sldId id="321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2" d="100"/>
          <a:sy n="42" d="100"/>
        </p:scale>
        <p:origin x="-192" y="-13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aomubiji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edis.io/downloa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</a:t>
            </a:r>
            <a:r>
              <a:rPr lang="zh-CN" altLang="en-US" dirty="0" smtClean="0"/>
              <a:t>虫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Scrapy</a:t>
            </a:r>
            <a:r>
              <a:rPr lang="zh-CN" altLang="en-US" smtClean="0"/>
              <a:t>与</a:t>
            </a:r>
            <a:r>
              <a:rPr lang="en-US" altLang="zh-CN" smtClean="0"/>
              <a:t>Redis</a:t>
            </a:r>
            <a:r>
              <a:rPr lang="zh-CN" altLang="en-US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配置</a:t>
            </a:r>
            <a:r>
              <a:rPr lang="en-US" altLang="zh-CN" smtClean="0"/>
              <a:t>Redis—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settings.py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配置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58458"/>
            <a:ext cx="22434218" cy="10119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 </a:t>
            </a: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"scrapy_redis.scheduler.Scheduler"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SCHEDULER_PERSIST = True</a:t>
            </a:r>
          </a:p>
          <a:p>
            <a:pPr marL="0" indent="0">
              <a:buClrTx/>
              <a:buSzPct val="75000"/>
            </a:pP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SCHEDULER_QUEUE_CLASS = scrapy_redis.queue.SpiderPriorityQueue</a:t>
            </a: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REDIS_URL = None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REDIS_HOST = '127.0.0.1'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REDIS_PORT = 6379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配置</a:t>
            </a:r>
            <a:r>
              <a:rPr lang="en-US" altLang="zh-CN" smtClean="0"/>
              <a:t>Redis—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Spider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调用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51201"/>
            <a:ext cx="22201200" cy="10119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scrapy_redis.spiders import 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RedisSpider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xxx(RedisSpider):</a:t>
            </a:r>
          </a:p>
          <a:p>
            <a:pPr marL="0" indent="0">
              <a:buClrTx/>
              <a:buSzPct val="75000"/>
            </a:pP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  <a:endParaRPr lang="en-US" altLang="zh-CN" sz="400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Scrapy</a:t>
            </a:r>
            <a:r>
              <a:rPr lang="zh-CN" altLang="en-US" smtClean="0"/>
              <a:t>与</a:t>
            </a:r>
            <a:r>
              <a:rPr lang="en-US" altLang="zh-CN" smtClean="0"/>
              <a:t>Redis</a:t>
            </a:r>
            <a:r>
              <a:rPr lang="zh-CN" altLang="en-US" smtClean="0"/>
              <a:t>入门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/>
              <a:t>小说</a:t>
            </a:r>
            <a:r>
              <a:rPr lang="zh-CN" altLang="en-US" smtClean="0"/>
              <a:t>爬虫</a:t>
            </a:r>
            <a:r>
              <a:rPr lang="en-US" altLang="zh-CN" smtClean="0"/>
              <a:t>v0.2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小说爬虫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目标网站：盗墓笔记小说网站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zh-CN" altLang="en-US" dirty="0"/>
              <a:t>网址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http://www.daomubiji.com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目标内容：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盗墓笔记小说</a:t>
            </a:r>
            <a:r>
              <a:rPr lang="zh-CN" altLang="en-US" smtClean="0"/>
              <a:t>的信息与内容，</a:t>
            </a:r>
            <a:r>
              <a:rPr lang="zh-CN" altLang="en-US" dirty="0" smtClean="0"/>
              <a:t>具体内容包括：</a:t>
            </a:r>
            <a:endParaRPr lang="en-US" altLang="zh-CN" dirty="0" smtClean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书标题</a:t>
            </a:r>
            <a:endParaRPr lang="en-US" altLang="zh-CN" dirty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章数</a:t>
            </a:r>
            <a:endParaRPr lang="en-US" altLang="zh-CN" dirty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smtClean="0"/>
              <a:t>章标题</a:t>
            </a:r>
            <a:endParaRPr lang="en-US" altLang="zh-CN" smtClean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/>
              <a:t>每</a:t>
            </a:r>
            <a:r>
              <a:rPr lang="zh-CN" altLang="en-US" smtClean="0"/>
              <a:t>一章正文</a:t>
            </a:r>
            <a:endParaRPr lang="en-US" altLang="zh-CN" dirty="0"/>
          </a:p>
          <a:p>
            <a:r>
              <a:rPr lang="zh-CN" altLang="en-US" dirty="0" smtClean="0"/>
              <a:t>输出结果保存到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Scrapy</a:t>
            </a:r>
            <a:r>
              <a:rPr lang="zh-CN" altLang="en-US" smtClean="0"/>
              <a:t>与</a:t>
            </a:r>
            <a:r>
              <a:rPr lang="en-US" altLang="zh-CN"/>
              <a:t>R</a:t>
            </a:r>
            <a:r>
              <a:rPr lang="en-US" altLang="zh-CN" smtClean="0"/>
              <a:t>edis </a:t>
            </a:r>
            <a:r>
              <a:rPr lang="zh-CN" altLang="en-US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87268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在定向爬虫中的应用，你应当掌握以下知识：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安装和使用</a:t>
            </a:r>
            <a:r>
              <a:rPr lang="en-US" altLang="zh-CN" dirty="0" err="1"/>
              <a:t>Redis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Scrapy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将爬取结果保存到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smtClean="0"/>
              <a:t>掌握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是实现定向爬虫的方法之一。如果</a:t>
            </a:r>
            <a:r>
              <a:rPr lang="zh-CN" altLang="en-US" dirty="0"/>
              <a:t>想继续提高，你可以继续在极客学院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定向爬虫入门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定向</a:t>
            </a:r>
            <a:r>
              <a:rPr lang="zh-CN" altLang="en-US" smtClean="0"/>
              <a:t>爬虫：</a:t>
            </a:r>
            <a:r>
              <a:rPr lang="en-US" altLang="zh-CN" smtClean="0"/>
              <a:t>Scrapy</a:t>
            </a:r>
            <a:r>
              <a:rPr lang="zh-CN" altLang="en-US" smtClean="0"/>
              <a:t>与</a:t>
            </a:r>
            <a:r>
              <a:rPr lang="en-US" altLang="zh-CN" smtClean="0"/>
              <a:t>Redis</a:t>
            </a:r>
            <a:r>
              <a:rPr lang="zh-CN" altLang="en-US" smtClean="0"/>
              <a:t>入门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的介绍与安装</a:t>
            </a:r>
            <a:endParaRPr lang="en-US" altLang="zh-CN" dirty="0" smtClean="0"/>
          </a:p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Redis</a:t>
            </a:r>
            <a:endParaRPr lang="en-US" altLang="zh-CN" dirty="0"/>
          </a:p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小说爬虫</a:t>
            </a:r>
            <a:r>
              <a:rPr lang="en-US" altLang="zh-CN" dirty="0" smtClean="0"/>
              <a:t>v0.2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的介绍与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Redis</a:t>
            </a:r>
            <a:r>
              <a:rPr lang="zh-CN" altLang="en-US" smtClean="0"/>
              <a:t>的介绍与安装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介绍</a:t>
            </a:r>
            <a:endParaRPr lang="en-US" altLang="zh-CN" smtClean="0"/>
          </a:p>
          <a:p>
            <a:r>
              <a:rPr lang="zh-CN" altLang="en-US" smtClean="0"/>
              <a:t>安装</a:t>
            </a:r>
            <a:r>
              <a:rPr lang="en-US" altLang="zh-CN" smtClean="0"/>
              <a:t>scrapy-redis</a:t>
            </a:r>
            <a:r>
              <a:rPr lang="zh-CN" altLang="en-US"/>
              <a:t>模块</a:t>
            </a:r>
            <a:endParaRPr lang="en-US" altLang="zh-CN" dirty="0" smtClean="0"/>
          </a:p>
          <a:p>
            <a:r>
              <a:rPr lang="zh-CN" altLang="en-US" smtClean="0"/>
              <a:t>安装与运行</a:t>
            </a:r>
            <a:r>
              <a:rPr lang="en-US" altLang="zh-CN" smtClean="0"/>
              <a:t>Redis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的介绍与安装 </a:t>
            </a:r>
            <a:r>
              <a:rPr lang="en-US" altLang="zh-CN" dirty="0" smtClean="0"/>
              <a:t>— </a:t>
            </a:r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的介绍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90752"/>
            <a:ext cx="22201200" cy="10119600"/>
          </a:xfrm>
        </p:spPr>
        <p:txBody>
          <a:bodyPr/>
          <a:lstStyle/>
          <a:p>
            <a:pPr marL="0" indent="0"/>
            <a:r>
              <a:rPr lang="en-US" altLang="zh-CN"/>
              <a:t>Redis </a:t>
            </a:r>
            <a:r>
              <a:rPr lang="zh-CN" altLang="en-US"/>
              <a:t>是一个高性能的</a:t>
            </a:r>
            <a:r>
              <a:rPr lang="en-US" altLang="zh-CN"/>
              <a:t>key-value</a:t>
            </a:r>
            <a:r>
              <a:rPr lang="zh-CN" altLang="en-US" smtClean="0"/>
              <a:t>数据库。它将数据保存在内存中，因此可以实现非常快的存取速度。</a:t>
            </a:r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/>
              <a:t>Redis is an open source, BSD licensed, advanced key-value cache and store. It is often referred to as a data structure server since keys can contain strings, hashes, lists, sets, sorted sets, bitmaps and hyperloglogs</a:t>
            </a:r>
            <a:r>
              <a:rPr lang="en-US" altLang="zh-CN" smtClean="0"/>
              <a:t>.</a:t>
            </a:r>
            <a:endParaRPr lang="en-US" altLang="zh-CN" dirty="0" smtClean="0"/>
          </a:p>
          <a:p>
            <a:pPr marL="0" indent="0" algn="r"/>
            <a:r>
              <a:rPr lang="en-US" altLang="zh-CN" smtClean="0"/>
              <a:t>——</a:t>
            </a:r>
            <a:r>
              <a:rPr lang="en-US" altLang="zh-CN"/>
              <a:t>Redis</a:t>
            </a:r>
            <a:r>
              <a:rPr lang="en-US" altLang="zh-CN" smtClean="0"/>
              <a:t> </a:t>
            </a:r>
            <a:r>
              <a:rPr lang="en-US" altLang="zh-CN" dirty="0" smtClean="0"/>
              <a:t>Home Page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36" b="79851" l="0" r="100000">
                        <a14:foregroundMark x1="48507" y1="46269" x2="48507" y2="51866"/>
                        <a14:foregroundMark x1="55970" y1="50000" x2="58582" y2="50746"/>
                        <a14:foregroundMark x1="73507" y1="45896" x2="75746" y2="45896"/>
                        <a14:foregroundMark x1="85448" y1="48507" x2="86194" y2="51866"/>
                        <a14:foregroundMark x1="85448" y1="39925" x2="85448" y2="39925"/>
                        <a14:foregroundMark x1="92164" y1="45896" x2="90672" y2="46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00" y="3090752"/>
            <a:ext cx="7772400" cy="77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的介绍与安装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scrapy-redis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模块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090800" y="2576343"/>
            <a:ext cx="22201200" cy="10281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smtClean="0"/>
              <a:t>pip install scrapy-redis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smtClean="0"/>
              <a:t>easy_install scrapy-redis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9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的介绍</a:t>
            </a:r>
            <a:r>
              <a:rPr lang="zh-CN" altLang="en-US" dirty="0" smtClean="0"/>
              <a:t>与安装 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安装与运行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090800" y="2576343"/>
            <a:ext cx="22201200" cy="10281600"/>
          </a:xfrm>
        </p:spPr>
        <p:txBody>
          <a:bodyPr/>
          <a:lstStyle/>
          <a:p>
            <a:pPr marL="190800" indent="0"/>
            <a:r>
              <a:rPr lang="zh-CN" altLang="en-US" dirty="0" smtClean="0">
                <a:solidFill>
                  <a:srgbClr val="2EAA46"/>
                </a:solidFill>
              </a:rPr>
              <a:t>安装运行</a:t>
            </a:r>
            <a:r>
              <a:rPr lang="en-US" altLang="zh-CN" dirty="0" err="1" smtClean="0">
                <a:solidFill>
                  <a:srgbClr val="2EAA46"/>
                </a:solidFill>
              </a:rPr>
              <a:t>Redis</a:t>
            </a:r>
            <a:endParaRPr lang="en-US" altLang="zh-CN" dirty="0" smtClean="0">
              <a:solidFill>
                <a:srgbClr val="2EAA46"/>
              </a:solidFill>
            </a:endParaRPr>
          </a:p>
          <a:p>
            <a:pPr marL="6984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打开网</a:t>
            </a:r>
            <a:r>
              <a:rPr lang="zh-CN" altLang="en-US" dirty="0" smtClean="0"/>
              <a:t>址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 smtClean="0">
                <a:hlinkClick r:id="rId2"/>
              </a:rPr>
              <a:t>redis.io</a:t>
            </a:r>
            <a:r>
              <a:rPr lang="en-US" altLang="zh-CN" dirty="0" smtClean="0">
                <a:hlinkClick r:id="rId2"/>
              </a:rPr>
              <a:t>/download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运</a:t>
            </a:r>
            <a:r>
              <a:rPr lang="zh-CN" altLang="en-US" dirty="0" smtClean="0"/>
              <a:t>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-server </a:t>
            </a:r>
            <a:r>
              <a:rPr lang="en-US" altLang="zh-CN" dirty="0" err="1" smtClean="0"/>
              <a:t>redis.conf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清空缓存：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/>
              <a:t>-cli </a:t>
            </a:r>
            <a:r>
              <a:rPr lang="en-US" altLang="zh-CN" dirty="0" err="1"/>
              <a:t>flushdb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2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定向爬虫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Redis</a:t>
            </a:r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配置</a:t>
            </a:r>
            <a:r>
              <a:rPr lang="en-US" altLang="zh-CN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Scrapy</a:t>
            </a:r>
            <a:r>
              <a:rPr lang="zh-CN" altLang="en-US" smtClean="0"/>
              <a:t>配置</a:t>
            </a:r>
            <a:r>
              <a:rPr lang="en-US" altLang="zh-CN" smtClean="0"/>
              <a:t>Redis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</a:t>
            </a:r>
            <a:r>
              <a:rPr lang="en-US" altLang="zh-CN" smtClean="0"/>
              <a:t>ettings.py</a:t>
            </a:r>
            <a:r>
              <a:rPr lang="zh-CN" altLang="en-US" smtClean="0"/>
              <a:t>配置</a:t>
            </a:r>
            <a:r>
              <a:rPr lang="en-US" altLang="zh-CN" smtClean="0"/>
              <a:t>Redis</a:t>
            </a:r>
            <a:endParaRPr lang="en-US" altLang="zh-CN" dirty="0" smtClean="0"/>
          </a:p>
          <a:p>
            <a:r>
              <a:rPr lang="en-US" altLang="zh-CN" smtClean="0"/>
              <a:t>Spider </a:t>
            </a:r>
            <a:r>
              <a:rPr lang="zh-CN" altLang="en-US" smtClean="0"/>
              <a:t>调用</a:t>
            </a:r>
            <a:r>
              <a:rPr lang="en-US" altLang="zh-CN" smtClean="0"/>
              <a:t>Redis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8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1760</TotalTime>
  <Words>324</Words>
  <Application>Microsoft Macintosh PowerPoint</Application>
  <PresentationFormat>自定义</PresentationFormat>
  <Paragraphs>60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</vt:lpstr>
      <vt:lpstr>定向爬虫 Scrapy与Redis入门</vt:lpstr>
      <vt:lpstr>定向爬虫：Scrapy与Redis入门 — 课程概要</vt:lpstr>
      <vt:lpstr>定向爬虫：Scrapy与Redis入门</vt:lpstr>
      <vt:lpstr>Redis的介绍与安装</vt:lpstr>
      <vt:lpstr>Redis的介绍与安装 — Redis的介绍</vt:lpstr>
      <vt:lpstr>Redis的介绍与安装 — 安装scrapy-redis模块</vt:lpstr>
      <vt:lpstr>Redis的介绍与安装 — 安装与运行Redis</vt:lpstr>
      <vt:lpstr>定向爬虫：Scrapy与Redis入门</vt:lpstr>
      <vt:lpstr>Scrapy配置Redis</vt:lpstr>
      <vt:lpstr>Scrapy配置Redis— settings.py配置Redis</vt:lpstr>
      <vt:lpstr>Scrapy配置Redis— Spider调用Redis</vt:lpstr>
      <vt:lpstr>定向爬虫：Scrapy与Redis入门</vt:lpstr>
      <vt:lpstr>实战——小说爬虫</vt:lpstr>
      <vt:lpstr>定向爬虫：Scrapy与Redis 入门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静 李</cp:lastModifiedBy>
  <cp:revision>233</cp:revision>
  <dcterms:created xsi:type="dcterms:W3CDTF">2015-03-23T11:35:35Z</dcterms:created>
  <dcterms:modified xsi:type="dcterms:W3CDTF">2015-06-14T10:31:33Z</dcterms:modified>
</cp:coreProperties>
</file>