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8" r:id="rId2"/>
    <p:sldId id="306" r:id="rId3"/>
    <p:sldId id="316" r:id="rId4"/>
    <p:sldId id="318" r:id="rId5"/>
    <p:sldId id="326" r:id="rId6"/>
    <p:sldId id="329" r:id="rId7"/>
    <p:sldId id="330" r:id="rId8"/>
    <p:sldId id="331" r:id="rId9"/>
    <p:sldId id="332" r:id="rId10"/>
    <p:sldId id="333" r:id="rId11"/>
    <p:sldId id="337" r:id="rId12"/>
    <p:sldId id="334" r:id="rId13"/>
    <p:sldId id="335" r:id="rId14"/>
    <p:sldId id="336" r:id="rId15"/>
    <p:sldId id="346" r:id="rId16"/>
    <p:sldId id="343" r:id="rId17"/>
    <p:sldId id="317" r:id="rId18"/>
    <p:sldId id="320" r:id="rId19"/>
    <p:sldId id="321" r:id="rId20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35" d="100"/>
          <a:sy n="35" d="100"/>
        </p:scale>
        <p:origin x="-104" y="-24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定向爬</a:t>
            </a:r>
            <a:r>
              <a:rPr lang="zh-CN" altLang="en-US" dirty="0" smtClean="0"/>
              <a:t>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Scrapy</a:t>
            </a:r>
            <a:r>
              <a:rPr lang="zh-CN" altLang="en-US" dirty="0"/>
              <a:t>初探</a:t>
            </a:r>
          </a:p>
        </p:txBody>
      </p:sp>
    </p:spTree>
    <p:extLst>
      <p:ext uri="{BB962C8B-B14F-4D97-AF65-F5344CB8AC3E}">
        <p14:creationId xmlns:p14="http://schemas.microsoft.com/office/powerpoint/2010/main" val="42152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Scrapy</a:t>
            </a:r>
            <a:r>
              <a:rPr lang="zh-CN" altLang="en-US" smtClean="0"/>
              <a:t>爬取网页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Scrapy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爬取网页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051201"/>
            <a:ext cx="22201200" cy="10119600"/>
          </a:xfrm>
        </p:spPr>
        <p:txBody>
          <a:bodyPr/>
          <a:lstStyle/>
          <a:p>
            <a:pPr marL="0" indent="0">
              <a:buClrTx/>
              <a:buSzPct val="75000"/>
            </a:pP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scrapy</a:t>
            </a: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75000"/>
            </a:pP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scrapy.contrib.spiders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CrawlSpider</a:t>
            </a: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75000"/>
            </a:pP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scrapy.http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Request</a:t>
            </a:r>
          </a:p>
          <a:p>
            <a:pPr marL="0" indent="0">
              <a:buClrTx/>
              <a:buSzPct val="75000"/>
            </a:pP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scrapy.selector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</a:p>
          <a:p>
            <a:pPr marL="0" indent="0">
              <a:buClrTx/>
              <a:buSzPct val="75000"/>
            </a:pPr>
            <a:endParaRPr lang="en-US" altLang="zh-CN" sz="4000" dirty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75000"/>
            </a:pPr>
            <a:endParaRPr lang="en-US" altLang="zh-CN" sz="4000" dirty="0" smtClean="0">
              <a:solidFill>
                <a:srgbClr val="2EAA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Tx/>
              <a:buSzPct val="75000"/>
            </a:pP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 = 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selector.xpath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4000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r>
              <a:rPr lang="en-US" altLang="zh-CN" sz="4000" dirty="0" smtClean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).extract</a:t>
            </a:r>
            <a:r>
              <a:rPr lang="en-US" altLang="zh-CN" sz="4000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49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</a:t>
            </a:r>
            <a:r>
              <a:rPr lang="zh-CN" altLang="en-US"/>
              <a:t>爬虫</a:t>
            </a:r>
            <a:r>
              <a:rPr lang="zh-CN" altLang="en-US" smtClean="0"/>
              <a:t>：</a:t>
            </a:r>
            <a:r>
              <a:rPr lang="en-US" altLang="zh-CN" smtClean="0"/>
              <a:t>Scrapy</a:t>
            </a:r>
            <a:r>
              <a:rPr lang="zh-CN" altLang="en-US" smtClean="0"/>
              <a:t>初探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文件结构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5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文件结构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lang="en-US" altLang="zh-CN" dirty="0" smtClean="0"/>
              <a:t>Project</a:t>
            </a:r>
            <a:r>
              <a:rPr lang="zh-CN" altLang="en-US" dirty="0" smtClean="0"/>
              <a:t>中的文件包括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items.py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ettings.py</a:t>
            </a:r>
            <a:endParaRPr lang="en-US" altLang="zh-CN" dirty="0" smtClean="0"/>
          </a:p>
          <a:p>
            <a:r>
              <a:rPr lang="en-US" altLang="zh-CN" dirty="0" err="1" smtClean="0"/>
              <a:t>pipelines.py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75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Scrapy</a:t>
            </a:r>
            <a:r>
              <a:rPr lang="zh-CN" altLang="en-US" smtClean="0"/>
              <a:t>文件结构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items.py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228040"/>
            <a:ext cx="22201200" cy="10119600"/>
          </a:xfrm>
        </p:spPr>
        <p:txBody>
          <a:bodyPr/>
          <a:lstStyle/>
          <a:p>
            <a:pPr marL="190800" indent="0"/>
            <a:r>
              <a:rPr lang="en-US" altLang="zh-CN" dirty="0" err="1" smtClean="0"/>
              <a:t>Items.py</a:t>
            </a:r>
            <a:r>
              <a:rPr lang="zh-CN" altLang="en-US" dirty="0" smtClean="0"/>
              <a:t>定义需要抓取并需要后期处理的数据。</a:t>
            </a:r>
            <a:endParaRPr lang="en-US" altLang="zh-CN" dirty="0" smtClean="0"/>
          </a:p>
          <a:p>
            <a:pPr marL="190800" indent="0"/>
            <a:endParaRPr lang="en-US" altLang="zh-CN" dirty="0" smtClean="0"/>
          </a:p>
          <a:p>
            <a:pPr marL="190800" indent="0"/>
            <a:r>
              <a:rPr lang="en-US" altLang="zh-CN" dirty="0"/>
              <a:t>Item objects are simple containers used to collect the scraped data. They provide a dictionary-like API with a convenient syntax for declaring their available fields</a:t>
            </a:r>
            <a:r>
              <a:rPr lang="en-US" altLang="zh-CN" dirty="0" smtClean="0"/>
              <a:t>.</a:t>
            </a:r>
          </a:p>
          <a:p>
            <a:pPr marL="190800" indent="0" algn="r"/>
            <a:r>
              <a:rPr lang="en-US" altLang="zh-CN" dirty="0" smtClean="0"/>
              <a:t>——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官方手册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9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Scrapy</a:t>
            </a:r>
            <a:r>
              <a:rPr lang="zh-CN" altLang="en-US" smtClean="0"/>
              <a:t>文件结构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settings.py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296684"/>
            <a:ext cx="22201200" cy="10119600"/>
          </a:xfrm>
        </p:spPr>
        <p:txBody>
          <a:bodyPr/>
          <a:lstStyle/>
          <a:p>
            <a:pPr marL="0" indent="0">
              <a:buClrTx/>
              <a:buSzPct val="75000"/>
            </a:pPr>
            <a:r>
              <a:rPr lang="en-US" altLang="zh-CN" smtClean="0"/>
              <a:t>settings.py</a:t>
            </a:r>
            <a:r>
              <a:rPr lang="zh-CN" altLang="en-US" smtClean="0"/>
              <a:t>文件配置</a:t>
            </a:r>
            <a:r>
              <a:rPr lang="en-US" altLang="zh-CN" smtClean="0"/>
              <a:t>Scrapy</a:t>
            </a:r>
            <a:r>
              <a:rPr lang="zh-CN" altLang="en-US" smtClean="0"/>
              <a:t>，从而修改</a:t>
            </a:r>
            <a:r>
              <a:rPr lang="en-US" altLang="zh-CN" smtClean="0"/>
              <a:t>user-agent</a:t>
            </a:r>
            <a:r>
              <a:rPr lang="zh-CN" altLang="en-US" smtClean="0"/>
              <a:t>，设定爬取时间间隔，设置代理，配置各种中间件等等。</a:t>
            </a:r>
            <a:endParaRPr lang="en-US" altLang="zh-CN" smtClean="0"/>
          </a:p>
          <a:p>
            <a:pPr marL="0" indent="0">
              <a:buClrTx/>
              <a:buSzPct val="75000"/>
            </a:pPr>
            <a:endParaRPr lang="en-US" altLang="zh-CN"/>
          </a:p>
          <a:p>
            <a:pPr marL="0" indent="0">
              <a:buClrTx/>
              <a:buSzPct val="75000"/>
            </a:pPr>
            <a:r>
              <a:rPr lang="en-US" altLang="zh-CN"/>
              <a:t>The Scrapy settings allows you to customize the behaviour of all Scrapy components, including the core, extensions, pipelines and spiders themselves.</a:t>
            </a:r>
          </a:p>
          <a:p>
            <a:pPr marL="0" indent="0" algn="r">
              <a:buClrTx/>
              <a:buSzPct val="75000"/>
            </a:pPr>
            <a:r>
              <a:rPr lang="en-US" altLang="zh-CN" smtClean="0"/>
              <a:t>——Scrapy</a:t>
            </a:r>
            <a:r>
              <a:rPr lang="zh-CN" altLang="en-US" smtClean="0"/>
              <a:t>官方手册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07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Scrapy</a:t>
            </a:r>
            <a:r>
              <a:rPr lang="zh-CN" altLang="en-US" smtClean="0"/>
              <a:t>文件结构 </a:t>
            </a:r>
            <a:r>
              <a:rPr lang="en-US" altLang="zh-CN" smtClean="0"/>
              <a:t>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pipelines.py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296684"/>
            <a:ext cx="22201200" cy="10119600"/>
          </a:xfrm>
        </p:spPr>
        <p:txBody>
          <a:bodyPr/>
          <a:lstStyle/>
          <a:p>
            <a:pPr marL="0" indent="0">
              <a:buClrTx/>
              <a:buSzPct val="75000"/>
            </a:pPr>
            <a:r>
              <a:rPr lang="en-US" altLang="zh-CN" dirty="0" err="1" smtClean="0"/>
              <a:t>pipeline.py</a:t>
            </a:r>
            <a:r>
              <a:rPr lang="zh-CN" altLang="en-US" dirty="0" smtClean="0"/>
              <a:t>用于存放执行后期数据处理的功能，从而使得数据的爬取和处理分开。</a:t>
            </a:r>
            <a:endParaRPr lang="en-US" altLang="zh-CN" dirty="0" smtClean="0"/>
          </a:p>
          <a:p>
            <a:pPr marL="0" indent="0">
              <a:buClrTx/>
              <a:buSzPct val="75000"/>
            </a:pPr>
            <a:endParaRPr lang="en-US" altLang="zh-CN" dirty="0"/>
          </a:p>
          <a:p>
            <a:pPr marL="0" indent="0">
              <a:buClrTx/>
              <a:buSzPct val="75000"/>
            </a:pPr>
            <a:r>
              <a:rPr lang="en-US" altLang="zh-CN" dirty="0"/>
              <a:t>After an item has been scraped by a spider, it is sent to the Item Pipeline which process it through several components that are executed sequentially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 algn="r">
              <a:buClrTx/>
              <a:buSzPct val="75000"/>
            </a:pPr>
            <a:r>
              <a:rPr lang="en-US" altLang="zh-CN" dirty="0" smtClean="0"/>
              <a:t>——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官方手册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88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</a:t>
            </a:r>
            <a:r>
              <a:rPr lang="zh-CN" altLang="en-US"/>
              <a:t>爬虫</a:t>
            </a:r>
            <a:r>
              <a:rPr lang="zh-CN" altLang="en-US" smtClean="0"/>
              <a:t>：</a:t>
            </a:r>
            <a:r>
              <a:rPr lang="en-US" altLang="zh-CN" smtClean="0"/>
              <a:t>Scrapy</a:t>
            </a:r>
            <a:r>
              <a:rPr lang="zh-CN" altLang="en-US" smtClean="0"/>
              <a:t>初探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实战</a:t>
            </a:r>
            <a:r>
              <a:rPr lang="en-US" altLang="zh-CN" smtClean="0"/>
              <a:t>——</a:t>
            </a:r>
            <a:r>
              <a:rPr lang="zh-CN" altLang="en-US" smtClean="0"/>
              <a:t>豆瓣爬虫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豆瓣爬虫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52946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目标网站：豆瓣电影</a:t>
            </a:r>
            <a:r>
              <a:rPr lang="en-US" altLang="zh-CN" dirty="0" smtClean="0"/>
              <a:t>TOP250</a:t>
            </a:r>
          </a:p>
          <a:p>
            <a:r>
              <a:rPr lang="zh-CN" altLang="en-US" dirty="0" smtClean="0"/>
              <a:t>目标</a:t>
            </a:r>
            <a:r>
              <a:rPr lang="zh-CN" altLang="en-US" dirty="0"/>
              <a:t>网址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movie.douban.com</a:t>
            </a:r>
            <a:r>
              <a:rPr lang="en-US" altLang="zh-CN" dirty="0"/>
              <a:t>/top250</a:t>
            </a:r>
            <a:endParaRPr lang="en-US" altLang="zh-CN" dirty="0" smtClean="0"/>
          </a:p>
          <a:p>
            <a:r>
              <a:rPr lang="zh-CN" altLang="en-US" dirty="0" smtClean="0"/>
              <a:t>目标内容：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豆瓣电影</a:t>
            </a:r>
            <a:r>
              <a:rPr lang="en-US" altLang="zh-CN" dirty="0" smtClean="0"/>
              <a:t>TOP250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250</a:t>
            </a:r>
            <a:r>
              <a:rPr lang="zh-CN" altLang="en-US" dirty="0" smtClean="0"/>
              <a:t>部电影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具体内容包括：</a:t>
            </a:r>
            <a:endParaRPr lang="en-US" altLang="zh-CN" dirty="0" smtClean="0"/>
          </a:p>
          <a:p>
            <a:pPr marL="1800000" indent="-685800">
              <a:buClr>
                <a:srgbClr val="35B558"/>
              </a:buClr>
              <a:buSzPct val="105000"/>
              <a:buFont typeface="Arial"/>
              <a:buChar char="•"/>
            </a:pPr>
            <a:r>
              <a:rPr lang="zh-CN" altLang="en-US" dirty="0" smtClean="0"/>
              <a:t>电</a:t>
            </a:r>
            <a:r>
              <a:rPr lang="zh-CN" altLang="en-US" dirty="0"/>
              <a:t>影名称</a:t>
            </a:r>
            <a:endParaRPr lang="en-US" altLang="zh-CN" dirty="0"/>
          </a:p>
          <a:p>
            <a:pPr marL="1800000" indent="-685800">
              <a:buClr>
                <a:srgbClr val="35B558"/>
              </a:buClr>
              <a:buSzPct val="105000"/>
              <a:buFont typeface="Arial"/>
              <a:buChar char="•"/>
            </a:pPr>
            <a:r>
              <a:rPr lang="zh-CN" altLang="en-US" dirty="0" smtClean="0"/>
              <a:t>电</a:t>
            </a:r>
            <a:r>
              <a:rPr lang="zh-CN" altLang="en-US" dirty="0"/>
              <a:t>影信息</a:t>
            </a:r>
            <a:endParaRPr lang="en-US" altLang="zh-CN" dirty="0"/>
          </a:p>
          <a:p>
            <a:pPr marL="1800000" indent="-685800">
              <a:buClr>
                <a:srgbClr val="35B558"/>
              </a:buClr>
              <a:buSzPct val="105000"/>
              <a:buFont typeface="Arial"/>
              <a:buChar char="•"/>
            </a:pPr>
            <a:r>
              <a:rPr lang="zh-CN" altLang="en-US" dirty="0" smtClean="0"/>
              <a:t>电影评分</a:t>
            </a:r>
            <a:endParaRPr lang="en-US" altLang="zh-CN" dirty="0"/>
          </a:p>
          <a:p>
            <a:r>
              <a:rPr lang="zh-CN" altLang="en-US" dirty="0" smtClean="0"/>
              <a:t>输出结果：生成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定向爬虫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87268"/>
            <a:ext cx="22201200" cy="10281600"/>
          </a:xfrm>
        </p:spPr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最简单的一些操作，你应当掌握以下知识：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配置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环境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生成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Project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爬取信息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将爬取结果保存为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你可以使用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爬取一些网页。如果</a:t>
            </a:r>
            <a:r>
              <a:rPr lang="zh-CN" altLang="en-US" dirty="0"/>
              <a:t>想继续提高，你可以继续在极客学院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定向爬虫入门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定向</a:t>
            </a:r>
            <a:r>
              <a:rPr lang="zh-CN" altLang="en-US" smtClean="0"/>
              <a:t>爬虫：</a:t>
            </a:r>
            <a:r>
              <a:rPr lang="en-US" altLang="zh-CN" smtClean="0"/>
              <a:t>Scrapy</a:t>
            </a:r>
            <a:r>
              <a:rPr lang="zh-CN" altLang="en-US" smtClean="0"/>
              <a:t>初探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介绍与安装</a:t>
            </a:r>
            <a:endParaRPr lang="en-US" altLang="zh-CN" dirty="0" smtClean="0"/>
          </a:p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爬取网页</a:t>
            </a:r>
            <a:endParaRPr lang="en-US" altLang="zh-CN" dirty="0" smtClean="0"/>
          </a:p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文件结构</a:t>
            </a:r>
            <a:endParaRPr lang="en-US" altLang="zh-CN" dirty="0" smtClean="0"/>
          </a:p>
          <a:p>
            <a:r>
              <a:rPr lang="zh-CN" altLang="en-US" dirty="0" smtClean="0"/>
              <a:t>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豆瓣爬虫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</a:t>
            </a:r>
            <a:r>
              <a:rPr lang="zh-CN" altLang="en-US"/>
              <a:t>爬虫</a:t>
            </a:r>
            <a:r>
              <a:rPr lang="zh-CN" altLang="en-US" smtClean="0"/>
              <a:t>：</a:t>
            </a:r>
            <a:r>
              <a:rPr lang="en-US" altLang="zh-CN" smtClean="0"/>
              <a:t>Scrapy</a:t>
            </a:r>
            <a:r>
              <a:rPr lang="zh-CN" altLang="en-US" smtClean="0"/>
              <a:t>初探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介绍与安装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Scrapy</a:t>
            </a:r>
            <a:r>
              <a:rPr lang="zh-CN" altLang="en-US" smtClean="0"/>
              <a:t>介绍与安装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Scrapy</a:t>
            </a:r>
            <a:r>
              <a:rPr lang="zh-CN" altLang="en-US" smtClean="0"/>
              <a:t>介绍</a:t>
            </a:r>
            <a:endParaRPr lang="en-US" altLang="zh-CN" dirty="0" smtClean="0"/>
          </a:p>
          <a:p>
            <a:r>
              <a:rPr lang="en-US" altLang="zh-CN" smtClean="0"/>
              <a:t>Scrapy</a:t>
            </a:r>
            <a:r>
              <a:rPr lang="zh-CN" altLang="en-US" smtClean="0"/>
              <a:t>安装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介绍与安装 </a:t>
            </a:r>
            <a:r>
              <a:rPr lang="en-US" altLang="zh-CN" dirty="0" smtClean="0"/>
              <a:t>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Scrapy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介绍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090752"/>
            <a:ext cx="22201200" cy="10119600"/>
          </a:xfrm>
        </p:spPr>
        <p:txBody>
          <a:bodyPr/>
          <a:lstStyle/>
          <a:p>
            <a:pPr marL="0" indent="0"/>
            <a:r>
              <a:rPr lang="en-US" altLang="zh-CN" dirty="0" err="1" smtClean="0"/>
              <a:t>Scrapy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en-US" dirty="0"/>
              <a:t>开发的一个</a:t>
            </a:r>
            <a:r>
              <a:rPr lang="zh-CN" altLang="en-US" dirty="0" smtClean="0"/>
              <a:t>快速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爬虫抓取</a:t>
            </a:r>
            <a:r>
              <a:rPr lang="zh-CN" altLang="en-US" dirty="0"/>
              <a:t>框架，用于抓取</a:t>
            </a:r>
            <a:r>
              <a:rPr lang="en-US" altLang="zh-CN" dirty="0"/>
              <a:t>web</a:t>
            </a:r>
            <a:r>
              <a:rPr lang="zh-CN" altLang="en-US" dirty="0"/>
              <a:t>站点并从页面中提取结构化的数据。</a:t>
            </a:r>
            <a:r>
              <a:rPr lang="en-US" altLang="zh-CN" dirty="0" err="1"/>
              <a:t>Scrapy</a:t>
            </a:r>
            <a:r>
              <a:rPr lang="zh-CN" altLang="en-US" dirty="0"/>
              <a:t>用途广泛，可以用于数据挖掘、监测和自动化测试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An open source and collaborative framework for extracting the data you need from websites. In a fast, simple, yet extensible way</a:t>
            </a:r>
            <a:r>
              <a:rPr lang="en-US" altLang="zh-CN" dirty="0" smtClean="0"/>
              <a:t>. </a:t>
            </a:r>
          </a:p>
          <a:p>
            <a:pPr marL="0" indent="0" algn="r"/>
            <a:r>
              <a:rPr lang="en-US" altLang="zh-CN" dirty="0" smtClean="0"/>
              <a:t>——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Home Page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介绍与安装 </a:t>
            </a:r>
            <a:r>
              <a:rPr lang="en-US" altLang="zh-CN" dirty="0" smtClean="0"/>
              <a:t>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Scrapy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安装</a:t>
            </a:r>
          </a:p>
        </p:txBody>
      </p: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1090800" y="2576343"/>
            <a:ext cx="22201200" cy="10281600"/>
          </a:xfrm>
        </p:spPr>
        <p:txBody>
          <a:bodyPr/>
          <a:lstStyle/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/>
              <a:t>安装</a:t>
            </a:r>
            <a:r>
              <a:rPr lang="en-US" altLang="zh-CN" dirty="0" err="1"/>
              <a:t>lxml</a:t>
            </a:r>
            <a:r>
              <a:rPr lang="en-US" altLang="zh-CN" dirty="0"/>
              <a:t>(</a:t>
            </a:r>
            <a:r>
              <a:rPr lang="zh-CN" altLang="en-US" dirty="0"/>
              <a:t>第三课已经安装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/>
              <a:t>安装</a:t>
            </a:r>
            <a:r>
              <a:rPr lang="en-US" altLang="zh-CN" dirty="0" err="1" smtClean="0"/>
              <a:t>zope.interface</a:t>
            </a:r>
            <a:endParaRPr lang="en-US" altLang="zh-CN" dirty="0" smtClean="0"/>
          </a:p>
          <a:p>
            <a:pPr marL="190800" indent="0"/>
            <a:r>
              <a:rPr lang="en-US" altLang="zh-CN" dirty="0" smtClean="0"/>
              <a:t>	</a:t>
            </a:r>
            <a:r>
              <a:rPr lang="en-US" altLang="zh-CN" sz="4000" dirty="0" smtClean="0"/>
              <a:t>https</a:t>
            </a:r>
            <a:r>
              <a:rPr lang="en-US" altLang="zh-CN" sz="4000" dirty="0"/>
              <a:t>://</a:t>
            </a:r>
            <a:r>
              <a:rPr lang="en-US" altLang="zh-CN" sz="4000" dirty="0" err="1"/>
              <a:t>pypi.python.org</a:t>
            </a:r>
            <a:r>
              <a:rPr lang="en-US" altLang="zh-CN" sz="4000" dirty="0"/>
              <a:t>/</a:t>
            </a:r>
            <a:r>
              <a:rPr lang="en-US" altLang="zh-CN" sz="4000" dirty="0" err="1"/>
              <a:t>pypi</a:t>
            </a:r>
            <a:r>
              <a:rPr lang="en-US" altLang="zh-CN" sz="4000" dirty="0"/>
              <a:t>/</a:t>
            </a:r>
            <a:r>
              <a:rPr lang="en-US" altLang="zh-CN" sz="4000" dirty="0" err="1"/>
              <a:t>zope.interface</a:t>
            </a:r>
            <a:r>
              <a:rPr lang="en-US" altLang="zh-CN" sz="4000" dirty="0"/>
              <a:t>/4.1.2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Twisted</a:t>
            </a:r>
          </a:p>
          <a:p>
            <a:pPr marL="190800" indent="0"/>
            <a:r>
              <a:rPr lang="en-US" altLang="zh-CN" dirty="0"/>
              <a:t>	</a:t>
            </a:r>
            <a:r>
              <a:rPr lang="en-US" altLang="zh-CN" sz="4000" dirty="0"/>
              <a:t>https://</a:t>
            </a:r>
            <a:r>
              <a:rPr lang="en-US" altLang="zh-CN" sz="4000" dirty="0" err="1"/>
              <a:t>pypi.python.org</a:t>
            </a:r>
            <a:r>
              <a:rPr lang="en-US" altLang="zh-CN" sz="4000" dirty="0"/>
              <a:t>/</a:t>
            </a:r>
            <a:r>
              <a:rPr lang="en-US" altLang="zh-CN" sz="4000" dirty="0" err="1"/>
              <a:t>pypi</a:t>
            </a:r>
            <a:r>
              <a:rPr lang="en-US" altLang="zh-CN" sz="4000" dirty="0"/>
              <a:t>/Twisted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pyOpenSSL</a:t>
            </a:r>
            <a:endParaRPr lang="en-US" altLang="zh-CN" dirty="0" smtClean="0"/>
          </a:p>
          <a:p>
            <a:pPr marL="190800" indent="0"/>
            <a:r>
              <a:rPr lang="en-US" altLang="zh-CN" dirty="0" smtClean="0"/>
              <a:t>	</a:t>
            </a:r>
            <a:r>
              <a:rPr lang="en-US" altLang="zh-CN" sz="4000" dirty="0"/>
              <a:t>https://</a:t>
            </a:r>
            <a:r>
              <a:rPr lang="en-US" altLang="zh-CN" sz="4000" dirty="0" err="1"/>
              <a:t>pypi.python.org</a:t>
            </a:r>
            <a:r>
              <a:rPr lang="en-US" altLang="zh-CN" sz="4000" dirty="0"/>
              <a:t>/</a:t>
            </a:r>
            <a:r>
              <a:rPr lang="en-US" altLang="zh-CN" sz="4000" dirty="0" err="1"/>
              <a:t>pypi</a:t>
            </a:r>
            <a:r>
              <a:rPr lang="en-US" altLang="zh-CN" sz="4000" dirty="0"/>
              <a:t>/</a:t>
            </a:r>
            <a:r>
              <a:rPr lang="en-US" altLang="zh-CN" sz="4000" dirty="0" err="1"/>
              <a:t>pyOpenSSL</a:t>
            </a:r>
            <a:endParaRPr lang="en-US" altLang="zh-CN" sz="4000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pywin32</a:t>
            </a:r>
          </a:p>
          <a:p>
            <a:pPr marL="190800" indent="0"/>
            <a:r>
              <a:rPr lang="en-US" altLang="zh-CN" dirty="0"/>
              <a:t>	</a:t>
            </a:r>
            <a:r>
              <a:rPr lang="en-US" altLang="zh-CN" sz="4000" dirty="0"/>
              <a:t>http://</a:t>
            </a:r>
            <a:r>
              <a:rPr lang="en-US" altLang="zh-CN" sz="4000" dirty="0" err="1"/>
              <a:t>sourceforge.net</a:t>
            </a:r>
            <a:r>
              <a:rPr lang="en-US" altLang="zh-CN" sz="4000" dirty="0"/>
              <a:t>/projects/pywin32/files/pywin32/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9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定向</a:t>
            </a:r>
            <a:r>
              <a:rPr lang="zh-CN" altLang="en-US"/>
              <a:t>爬虫</a:t>
            </a:r>
            <a:r>
              <a:rPr lang="zh-CN" altLang="en-US" smtClean="0"/>
              <a:t>：</a:t>
            </a:r>
            <a:r>
              <a:rPr lang="en-US" altLang="zh-CN" smtClean="0"/>
              <a:t>Scrapy</a:t>
            </a:r>
            <a:r>
              <a:rPr lang="zh-CN" altLang="en-US" smtClean="0"/>
              <a:t>初探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爬取网页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0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Scrapy</a:t>
            </a:r>
            <a:r>
              <a:rPr lang="zh-CN" altLang="en-US" smtClean="0"/>
              <a:t>爬取网页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Project</a:t>
            </a:r>
          </a:p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爬取网页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81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zh-CN" altLang="en-US" dirty="0" smtClean="0"/>
              <a:t>爬取网页</a:t>
            </a:r>
            <a:r>
              <a:rPr lang="en-US" altLang="zh-CN" dirty="0" smtClean="0"/>
              <a:t> 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Scrapy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生成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Project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158458"/>
            <a:ext cx="22201200" cy="10119600"/>
          </a:xfrm>
        </p:spPr>
        <p:txBody>
          <a:bodyPr/>
          <a:lstStyle/>
          <a:p>
            <a:pPr marL="0" indent="0"/>
            <a:r>
              <a:rPr lang="zh-CN" altLang="en-US" dirty="0" smtClean="0"/>
              <a:t>核心代码：</a:t>
            </a:r>
            <a:endParaRPr lang="en-US" altLang="zh-CN" dirty="0" smtClean="0"/>
          </a:p>
          <a:p>
            <a:pPr marL="0" indent="0">
              <a:buClrTx/>
              <a:buSzPct val="75000"/>
            </a:pPr>
            <a:r>
              <a:rPr lang="en-US" altLang="zh-CN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scrapy</a:t>
            </a:r>
            <a:r>
              <a:rPr lang="en-US" altLang="zh-CN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startproject</a:t>
            </a:r>
            <a:r>
              <a:rPr lang="en-US" altLang="zh-CN" dirty="0">
                <a:solidFill>
                  <a:srgbClr val="2EAA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xxx</a:t>
            </a:r>
          </a:p>
        </p:txBody>
      </p:sp>
    </p:spTree>
    <p:extLst>
      <p:ext uri="{BB962C8B-B14F-4D97-AF65-F5344CB8AC3E}">
        <p14:creationId xmlns:p14="http://schemas.microsoft.com/office/powerpoint/2010/main" val="22681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1641</TotalTime>
  <Words>404</Words>
  <Application>Microsoft Macintosh PowerPoint</Application>
  <PresentationFormat>自定义</PresentationFormat>
  <Paragraphs>85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Black</vt:lpstr>
      <vt:lpstr>定向爬虫 Scrapy初探</vt:lpstr>
      <vt:lpstr>定向爬虫：Scrapy初探 — 课程概要</vt:lpstr>
      <vt:lpstr>定向爬虫：Scrapy初探</vt:lpstr>
      <vt:lpstr>Scrapy介绍与安装</vt:lpstr>
      <vt:lpstr>Scrapy介绍与安装 — Scrapy介绍</vt:lpstr>
      <vt:lpstr>Scrapy介绍与安装 — Scrapy安装</vt:lpstr>
      <vt:lpstr>定向爬虫：Scrapy初探</vt:lpstr>
      <vt:lpstr>Scrapy爬取网页</vt:lpstr>
      <vt:lpstr>Scrapy爬取网页 — Scrapy生成Project</vt:lpstr>
      <vt:lpstr>Scrapy爬取网页 — Scrapy爬取网页</vt:lpstr>
      <vt:lpstr>定向爬虫：Scrapy初探</vt:lpstr>
      <vt:lpstr>Scrapy文件结构</vt:lpstr>
      <vt:lpstr>Scrapy文件结构 — items.py</vt:lpstr>
      <vt:lpstr>Scrapy文件结构 — settings.py</vt:lpstr>
      <vt:lpstr>Scrapy文件结构 — pipelines.py</vt:lpstr>
      <vt:lpstr>定向爬虫：Scrapy初探</vt:lpstr>
      <vt:lpstr>实战——豆瓣爬虫</vt:lpstr>
      <vt:lpstr>定向爬虫：Scrapy初探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静 李</cp:lastModifiedBy>
  <cp:revision>181</cp:revision>
  <dcterms:created xsi:type="dcterms:W3CDTF">2015-03-23T11:35:35Z</dcterms:created>
  <dcterms:modified xsi:type="dcterms:W3CDTF">2015-05-14T06:25:59Z</dcterms:modified>
</cp:coreProperties>
</file>