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8" r:id="rId2"/>
    <p:sldId id="306" r:id="rId3"/>
    <p:sldId id="316" r:id="rId4"/>
    <p:sldId id="318" r:id="rId5"/>
    <p:sldId id="326" r:id="rId6"/>
    <p:sldId id="351" r:id="rId7"/>
    <p:sldId id="331" r:id="rId8"/>
    <p:sldId id="353" r:id="rId9"/>
    <p:sldId id="354" r:id="rId10"/>
    <p:sldId id="357" r:id="rId11"/>
    <p:sldId id="358" r:id="rId12"/>
    <p:sldId id="359" r:id="rId13"/>
    <p:sldId id="343" r:id="rId14"/>
    <p:sldId id="355" r:id="rId15"/>
    <p:sldId id="360" r:id="rId16"/>
    <p:sldId id="317" r:id="rId17"/>
    <p:sldId id="356" r:id="rId18"/>
    <p:sldId id="321" r:id="rId19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99" autoAdjust="0"/>
    <p:restoredTop sz="95135" autoAdjust="0"/>
  </p:normalViewPr>
  <p:slideViewPr>
    <p:cSldViewPr snapToGrid="0" snapToObjects="1">
      <p:cViewPr varScale="1">
        <p:scale>
          <a:sx n="35" d="100"/>
          <a:sy n="35" d="100"/>
        </p:scale>
        <p:origin x="210" y="4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信远控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让微信控制电脑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2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收发邮件</a:t>
            </a:r>
            <a:r>
              <a:rPr lang="en-US" altLang="zh-CN" smtClean="0"/>
              <a:t>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Python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发送邮件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52946"/>
            <a:ext cx="22201200" cy="10281600"/>
          </a:xfrm>
        </p:spPr>
        <p:txBody>
          <a:bodyPr/>
          <a:lstStyle/>
          <a:p>
            <a:r>
              <a:rPr lang="en-US" altLang="zh-CN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 = MIMEText(body,'plain','utf-8') </a:t>
            </a:r>
            <a:endParaRPr lang="zh-CN" altLang="en-US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altLang="zh-CN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['Subject'] = subject</a:t>
            </a:r>
          </a:p>
          <a:p>
            <a:r>
              <a:rPr lang="en-US" altLang="zh-CN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altLang="zh-CN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['from'] = </a:t>
            </a:r>
            <a:r>
              <a:rPr lang="en-US" altLang="zh-CN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self.username</a:t>
            </a:r>
          </a:p>
          <a:p>
            <a:r>
              <a:rPr lang="en-US" altLang="zh-CN">
                <a:solidFill>
                  <a:srgbClr val="2EAA4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handle</a:t>
            </a:r>
            <a:r>
              <a:rPr lang="en-US" altLang="zh-CN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.sendmail(username1, username2, </a:t>
            </a:r>
            <a:r>
              <a:rPr lang="en-US" altLang="zh-CN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msg.as_string</a:t>
            </a:r>
            <a:r>
              <a:rPr lang="en-US" altLang="zh-CN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algn="ctr"/>
            <a:r>
              <a:rPr lang="zh-CN" altLang="en-US"/>
              <a:t>变量</a:t>
            </a:r>
            <a:r>
              <a:rPr lang="en-US" altLang="zh-CN" smtClean="0"/>
              <a:t>handle</a:t>
            </a:r>
            <a:r>
              <a:rPr lang="zh-CN" altLang="en-US"/>
              <a:t>是什么？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收发邮件</a:t>
            </a:r>
            <a:r>
              <a:rPr lang="en-US" altLang="zh-CN" smtClean="0"/>
              <a:t>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Python</a:t>
            </a:r>
            <a:r>
              <a:rPr lang="zh-CN" altLang="en-US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接收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邮件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52946"/>
            <a:ext cx="22201200" cy="10281600"/>
          </a:xfrm>
        </p:spPr>
        <p:txBody>
          <a:bodyPr/>
          <a:lstStyle/>
          <a:p>
            <a:r>
              <a:rPr lang="en-US" altLang="zh-CN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 </a:t>
            </a:r>
            <a:r>
              <a:rPr lang="en-US" altLang="zh-CN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>
                <a:solidFill>
                  <a:srgbClr val="2EAA4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pp</a:t>
            </a:r>
            <a:r>
              <a:rPr lang="en-US" altLang="zh-CN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.list</a:t>
            </a:r>
            <a:r>
              <a:rPr lang="en-US" altLang="zh-CN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mailBody </a:t>
            </a:r>
            <a:r>
              <a:rPr lang="en-US" altLang="zh-CN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>
                <a:solidFill>
                  <a:srgbClr val="2EAA4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pp</a:t>
            </a:r>
            <a:r>
              <a:rPr lang="en-US" altLang="zh-CN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.retr(len(ret[1]))</a:t>
            </a:r>
          </a:p>
          <a:p>
            <a:endParaRPr lang="en-US" altLang="zh-CN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zh-CN" altLang="en-US"/>
              <a:t>变量</a:t>
            </a:r>
            <a:r>
              <a:rPr lang="en-US" altLang="zh-CN"/>
              <a:t>pp</a:t>
            </a:r>
            <a:r>
              <a:rPr lang="zh-CN" altLang="en-US"/>
              <a:t>是什么？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9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收发邮件</a:t>
            </a:r>
            <a:r>
              <a:rPr lang="en-US" altLang="zh-CN" smtClean="0"/>
              <a:t>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Python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解析邮件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52946"/>
            <a:ext cx="22201200" cy="10281600"/>
          </a:xfrm>
        </p:spPr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通过调试分析邮件内容</a:t>
            </a:r>
            <a:endParaRPr lang="en-US" altLang="zh-CN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正则表达式提取命令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01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微信远控</a:t>
            </a:r>
            <a:r>
              <a:rPr lang="zh-CN" altLang="en-US" smtClean="0"/>
              <a:t>：让微信控制电脑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微</a:t>
            </a:r>
            <a:r>
              <a:rPr lang="zh-CN" altLang="en-US" smtClean="0"/>
              <a:t>信控制电脑的实现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6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</a:t>
            </a:r>
            <a:r>
              <a:rPr lang="zh-CN" altLang="en-US" smtClean="0"/>
              <a:t>信控制电脑的实现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52946"/>
            <a:ext cx="22201200" cy="10281600"/>
          </a:xfrm>
        </p:spPr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程序的实现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程序与数据的分类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0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微信远控</a:t>
            </a:r>
            <a:r>
              <a:rPr lang="zh-CN" altLang="en-US" smtClean="0"/>
              <a:t>：让微信控制电脑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沙盘化的微信远控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7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沙盘化的微信远控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52946"/>
            <a:ext cx="22201200" cy="10281600"/>
          </a:xfrm>
        </p:spPr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程序生成程序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mtClean="0"/>
              <a:t>Python</a:t>
            </a:r>
            <a:r>
              <a:rPr lang="zh-CN" altLang="en-US" smtClean="0"/>
              <a:t>执行</a:t>
            </a:r>
            <a:r>
              <a:rPr lang="en-US" altLang="zh-CN" smtClean="0"/>
              <a:t>Python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3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微信远控</a:t>
            </a:r>
            <a:r>
              <a:rPr lang="zh-CN" altLang="en-US" smtClean="0"/>
              <a:t>：</a:t>
            </a:r>
            <a:r>
              <a:rPr lang="zh-CN" altLang="en-US" smtClean="0"/>
              <a:t>让微信控制电脑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87268"/>
            <a:ext cx="22201200" cy="10281600"/>
          </a:xfrm>
        </p:spPr>
        <p:txBody>
          <a:bodyPr/>
          <a:lstStyle/>
          <a:p>
            <a:r>
              <a:rPr lang="zh-CN" altLang="en-US" dirty="0"/>
              <a:t>本套课程中我们</a:t>
            </a:r>
            <a:r>
              <a:rPr lang="zh-CN" altLang="en-US" smtClean="0"/>
              <a:t>学习</a:t>
            </a:r>
            <a:r>
              <a:rPr lang="zh-CN" altLang="en-US" smtClean="0"/>
              <a:t>使用微信控制</a:t>
            </a:r>
            <a:r>
              <a:rPr lang="zh-CN" altLang="en-US" smtClean="0"/>
              <a:t>电脑</a:t>
            </a:r>
            <a:r>
              <a:rPr lang="zh-CN" altLang="en-US" smtClean="0"/>
              <a:t>的程序制作，</a:t>
            </a:r>
            <a:r>
              <a:rPr lang="zh-CN" altLang="en-US" dirty="0" smtClean="0"/>
              <a:t>你应当掌握以下知识：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设置新浪邮箱</a:t>
            </a:r>
            <a:endParaRPr lang="en-US" altLang="zh-CN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mtClean="0"/>
              <a:t>Python</a:t>
            </a:r>
            <a:r>
              <a:rPr lang="zh-CN" altLang="en-US" smtClean="0"/>
              <a:t>收发邮件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使用微信控制电脑</a:t>
            </a:r>
            <a:endParaRPr lang="en-US" altLang="zh-CN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程序与数据分离的思想</a:t>
            </a:r>
            <a:endParaRPr lang="en-US" altLang="zh-CN" dirty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是</a:t>
            </a:r>
            <a:r>
              <a:rPr lang="en-US" altLang="zh-CN" dirty="0" smtClean="0"/>
              <a:t>《</a:t>
            </a:r>
            <a:r>
              <a:rPr lang="zh-CN" altLang="en-US" dirty="0"/>
              <a:t>微</a:t>
            </a:r>
            <a:r>
              <a:rPr lang="zh-CN" altLang="en-US" dirty="0" smtClean="0"/>
              <a:t>信远控</a:t>
            </a:r>
            <a:r>
              <a:rPr lang="en-US" altLang="zh-CN" dirty="0" smtClean="0"/>
              <a:t>》</a:t>
            </a:r>
            <a:r>
              <a:rPr lang="zh-CN" altLang="en-US" smtClean="0"/>
              <a:t>的</a:t>
            </a:r>
            <a:r>
              <a:rPr lang="zh-CN" altLang="en-US" smtClean="0"/>
              <a:t>第二次</a:t>
            </a:r>
            <a:r>
              <a:rPr lang="zh-CN" altLang="en-US" dirty="0" smtClean="0"/>
              <a:t>课程，我们下一节课</a:t>
            </a:r>
            <a:r>
              <a:rPr lang="zh-CN" altLang="en-US" smtClean="0"/>
              <a:t>讲解</a:t>
            </a:r>
            <a:r>
              <a:rPr lang="zh-CN" altLang="en-US" smtClean="0"/>
              <a:t>使用网页控制电脑的第一次课程，</a:t>
            </a:r>
            <a:r>
              <a:rPr lang="zh-CN" altLang="en-US" dirty="0" smtClean="0"/>
              <a:t>希望各位同学能继续关注。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7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微</a:t>
            </a:r>
            <a:r>
              <a:rPr lang="zh-CN" altLang="en-US" smtClean="0"/>
              <a:t>信远控：让微信控制电脑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微</a:t>
            </a:r>
            <a:r>
              <a:rPr lang="zh-CN" altLang="en-US" smtClean="0"/>
              <a:t>信控制电脑原理</a:t>
            </a:r>
            <a:endParaRPr lang="en-US" altLang="zh-CN" dirty="0" smtClean="0"/>
          </a:p>
          <a:p>
            <a:r>
              <a:rPr lang="zh-CN" altLang="en-US"/>
              <a:t>新</a:t>
            </a:r>
            <a:r>
              <a:rPr lang="zh-CN" altLang="en-US" smtClean="0"/>
              <a:t>浪邮箱的设定</a:t>
            </a:r>
            <a:endParaRPr lang="en-US" altLang="zh-CN" dirty="0"/>
          </a:p>
          <a:p>
            <a:r>
              <a:rPr lang="en-US" altLang="zh-CN" smtClean="0"/>
              <a:t>Python</a:t>
            </a:r>
            <a:r>
              <a:rPr lang="zh-CN" altLang="en-US" smtClean="0"/>
              <a:t>收发邮件</a:t>
            </a:r>
            <a:endParaRPr lang="en-US" altLang="zh-CN" dirty="0" smtClean="0"/>
          </a:p>
          <a:p>
            <a:r>
              <a:rPr lang="zh-CN" altLang="en-US"/>
              <a:t>微</a:t>
            </a:r>
            <a:r>
              <a:rPr lang="zh-CN" altLang="en-US" smtClean="0"/>
              <a:t>信控制电脑的实现</a:t>
            </a:r>
            <a:endParaRPr lang="en-US" altLang="zh-CN" smtClean="0"/>
          </a:p>
          <a:p>
            <a:r>
              <a:rPr lang="zh-CN" altLang="en-US" smtClean="0"/>
              <a:t>沙盘化的微信远控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微信远控</a:t>
            </a:r>
            <a:r>
              <a:rPr lang="zh-CN" altLang="en-US" smtClean="0"/>
              <a:t>：让微信控制电脑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微</a:t>
            </a:r>
            <a:r>
              <a:rPr lang="zh-CN" altLang="en-US" smtClean="0"/>
              <a:t>信控制电脑原理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微</a:t>
            </a:r>
            <a:r>
              <a:rPr lang="zh-CN" altLang="en-US" smtClean="0"/>
              <a:t>信控制电脑原理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44701" y="3015724"/>
            <a:ext cx="1415772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42685" y="3015726"/>
            <a:ext cx="800219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人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823217" y="3015725"/>
            <a:ext cx="1415772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电脑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17288" y="3015726"/>
            <a:ext cx="1415772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虫洞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34908" y="8271301"/>
            <a:ext cx="1415772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虫洞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3350680" y="4815840"/>
            <a:ext cx="2682240" cy="6553200"/>
          </a:xfrm>
          <a:prstGeom prst="leftBrac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4021240" y="5151119"/>
            <a:ext cx="1341120" cy="7010400"/>
          </a:xfrm>
          <a:prstGeom prst="leftBrace">
            <a:avLst/>
          </a:prstGeom>
          <a:noFill/>
          <a:ln w="76200" cap="flat">
            <a:solidFill>
              <a:srgbClr val="35B558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32920" y="4815840"/>
            <a:ext cx="2888932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键盘</a:t>
            </a:r>
            <a:r>
              <a:rPr lang="en-US" altLang="zh-CN"/>
              <a:t>/</a:t>
            </a:r>
            <a:r>
              <a:rPr lang="zh-CN" altLang="en-US"/>
              <a:t>鼠标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30800" y="6615956"/>
            <a:ext cx="1258678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/>
              <a:t>MIC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030800" y="8416072"/>
            <a:ext cx="1415772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网络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61614" y="10216188"/>
            <a:ext cx="3877985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各种存储设备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030800" y="11746020"/>
            <a:ext cx="2646878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宇宙射线</a:t>
            </a:r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10800000">
            <a:off x="14049160" y="5326370"/>
            <a:ext cx="1341120" cy="7010400"/>
          </a:xfrm>
          <a:prstGeom prst="leftBrace">
            <a:avLst/>
          </a:prstGeom>
          <a:noFill/>
          <a:ln w="76200" cap="flat">
            <a:solidFill>
              <a:srgbClr val="35B558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329679" y="8035072"/>
            <a:ext cx="4493538" cy="1569660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一切可以向电脑</a:t>
            </a:r>
            <a:endParaRPr lang="en-US" altLang="zh-CN"/>
          </a:p>
          <a:p>
            <a:r>
              <a:rPr lang="zh-CN" altLang="en-US"/>
              <a:t>发送信息的设备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777326" y="11746020"/>
            <a:ext cx="4493538" cy="841256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（不是开玩笑）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25926E-6 L 0.58496 -0.001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4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</a:t>
            </a:r>
            <a:r>
              <a:rPr lang="zh-CN" altLang="en-US" smtClean="0"/>
              <a:t>信控制电脑原理 </a:t>
            </a:r>
            <a:r>
              <a:rPr lang="en-US" altLang="zh-CN" smtClean="0"/>
              <a:t> 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16277" y="7009417"/>
            <a:ext cx="1415772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网络</a:t>
            </a:r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>
            <a:off x="8032049" y="3553956"/>
            <a:ext cx="2682240" cy="6553200"/>
          </a:xfrm>
          <a:prstGeom prst="leftBrac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" name="左大括号 19"/>
          <p:cNvSpPr/>
          <p:nvPr/>
        </p:nvSpPr>
        <p:spPr>
          <a:xfrm>
            <a:off x="8702609" y="3889235"/>
            <a:ext cx="1341120" cy="7010400"/>
          </a:xfrm>
          <a:prstGeom prst="leftBrace">
            <a:avLst/>
          </a:prstGeom>
          <a:noFill/>
          <a:ln w="76200" cap="flat">
            <a:solidFill>
              <a:srgbClr val="35B558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714289" y="3553956"/>
            <a:ext cx="2888932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smtClean="0"/>
              <a:t>S</a:t>
            </a:r>
            <a:r>
              <a:rPr lang="en-US" altLang="zh-CN"/>
              <a:t>/</a:t>
            </a:r>
            <a:r>
              <a:rPr lang="en-US" altLang="zh-CN" smtClean="0"/>
              <a:t>C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712169" y="5354072"/>
            <a:ext cx="1650160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邮件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712169" y="7154188"/>
            <a:ext cx="2646878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smtClean="0"/>
              <a:t>IP</a:t>
            </a:r>
            <a:r>
              <a:rPr lang="zh-CN" altLang="en-US" smtClean="0"/>
              <a:t>点对点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0742983" y="8954304"/>
            <a:ext cx="4423506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mtClean="0"/>
              <a:t>间接方法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0714289" y="10758455"/>
            <a:ext cx="4493538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其他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微信远控</a:t>
            </a:r>
            <a:r>
              <a:rPr lang="zh-CN" altLang="en-US" smtClean="0"/>
              <a:t>：</a:t>
            </a:r>
            <a:r>
              <a:rPr lang="zh-CN" altLang="en-US" smtClean="0"/>
              <a:t>让微信控制电脑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新</a:t>
            </a:r>
            <a:r>
              <a:rPr lang="zh-CN" altLang="en-US" smtClean="0"/>
              <a:t>浪邮箱的设定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10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新</a:t>
            </a:r>
            <a:r>
              <a:rPr lang="zh-CN" altLang="en-US" smtClean="0"/>
              <a:t>浪邮箱的设定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申请</a:t>
            </a:r>
            <a:r>
              <a:rPr lang="en-US" altLang="zh-CN" smtClean="0"/>
              <a:t>@sina.com</a:t>
            </a:r>
            <a:r>
              <a:rPr lang="zh-CN" altLang="en-US" smtClean="0"/>
              <a:t>邮箱</a:t>
            </a:r>
            <a:endParaRPr lang="en-US" altLang="zh-CN" smtClean="0"/>
          </a:p>
          <a:p>
            <a:r>
              <a:rPr lang="en-US" altLang="zh-CN" smtClean="0"/>
              <a:t>SMTP</a:t>
            </a:r>
            <a:r>
              <a:rPr lang="zh-CN" altLang="en-US" smtClean="0"/>
              <a:t>与</a:t>
            </a:r>
            <a:r>
              <a:rPr lang="en-US" altLang="zh-CN" smtClean="0"/>
              <a:t>POP3</a:t>
            </a:r>
            <a:endParaRPr lang="en-US" altLang="zh-CN"/>
          </a:p>
          <a:p>
            <a:r>
              <a:rPr lang="zh-CN" altLang="en-US" smtClean="0"/>
              <a:t>邮箱账户的设定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81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微信远控</a:t>
            </a:r>
            <a:r>
              <a:rPr lang="zh-CN" altLang="en-US" smtClean="0"/>
              <a:t>：</a:t>
            </a:r>
            <a:r>
              <a:rPr lang="zh-CN" altLang="en-US" smtClean="0"/>
              <a:t>让微信控制电脑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收发邮件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Python</a:t>
            </a:r>
            <a:r>
              <a:rPr lang="zh-CN" altLang="en-US" smtClean="0"/>
              <a:t>收发邮件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发送邮件</a:t>
            </a:r>
            <a:endParaRPr lang="en-US" altLang="zh-CN" smtClean="0"/>
          </a:p>
          <a:p>
            <a:r>
              <a:rPr lang="en-US" altLang="zh-CN" smtClean="0"/>
              <a:t>Python</a:t>
            </a:r>
            <a:r>
              <a:rPr lang="zh-CN" altLang="en-US" smtClean="0"/>
              <a:t>接收邮件</a:t>
            </a:r>
            <a:endParaRPr lang="en-US" altLang="zh-CN" smtClean="0"/>
          </a:p>
          <a:p>
            <a:r>
              <a:rPr lang="en-US" altLang="zh-CN" smtClean="0"/>
              <a:t>Python</a:t>
            </a:r>
            <a:r>
              <a:rPr lang="zh-CN" altLang="en-US" smtClean="0"/>
              <a:t>解析邮件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858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2528</TotalTime>
  <Words>374</Words>
  <Application>Microsoft Office PowerPoint</Application>
  <PresentationFormat>自定义</PresentationFormat>
  <Paragraphs>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Courier New</vt:lpstr>
      <vt:lpstr>DejaVu Sans Mono</vt:lpstr>
      <vt:lpstr>Black</vt:lpstr>
      <vt:lpstr>微信远控 让微信控制电脑</vt:lpstr>
      <vt:lpstr>微信远控：让微信控制电脑 — 课程概要</vt:lpstr>
      <vt:lpstr>微信远控：让微信控制电脑</vt:lpstr>
      <vt:lpstr>微信控制电脑原理</vt:lpstr>
      <vt:lpstr>微信控制电脑原理  </vt:lpstr>
      <vt:lpstr>微信远控：让微信控制电脑</vt:lpstr>
      <vt:lpstr>新浪邮箱的设定</vt:lpstr>
      <vt:lpstr>微信远控：让微信控制电脑</vt:lpstr>
      <vt:lpstr>Python收发邮件</vt:lpstr>
      <vt:lpstr>Python收发邮件 — Python发送邮件</vt:lpstr>
      <vt:lpstr>Python收发邮件 — Python接收邮件</vt:lpstr>
      <vt:lpstr>Python收发邮件 — Python解析邮件</vt:lpstr>
      <vt:lpstr>微信远控：让微信控制电脑</vt:lpstr>
      <vt:lpstr>微信控制电脑的实现</vt:lpstr>
      <vt:lpstr>微信远控：让微信控制电脑</vt:lpstr>
      <vt:lpstr>沙盘化的微信远控</vt:lpstr>
      <vt:lpstr>微信远控：让微信控制电脑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青南</cp:lastModifiedBy>
  <cp:revision>332</cp:revision>
  <dcterms:created xsi:type="dcterms:W3CDTF">2015-03-23T11:35:35Z</dcterms:created>
  <dcterms:modified xsi:type="dcterms:W3CDTF">2015-08-24T15:07:40Z</dcterms:modified>
</cp:coreProperties>
</file>