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06" r:id="rId3"/>
    <p:sldId id="316" r:id="rId4"/>
    <p:sldId id="318" r:id="rId5"/>
    <p:sldId id="326" r:id="rId6"/>
    <p:sldId id="351" r:id="rId7"/>
    <p:sldId id="331" r:id="rId8"/>
    <p:sldId id="353" r:id="rId9"/>
    <p:sldId id="354" r:id="rId10"/>
    <p:sldId id="343" r:id="rId11"/>
    <p:sldId id="355" r:id="rId12"/>
    <p:sldId id="317" r:id="rId13"/>
    <p:sldId id="356" r:id="rId14"/>
    <p:sldId id="321" r:id="rId1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99" autoAdjust="0"/>
    <p:restoredTop sz="95135" autoAdjust="0"/>
  </p:normalViewPr>
  <p:slideViewPr>
    <p:cSldViewPr snapToGrid="0" snapToObjects="1">
      <p:cViewPr varScale="1">
        <p:scale>
          <a:sx n="38" d="100"/>
          <a:sy n="38" d="100"/>
        </p:scale>
        <p:origin x="224" y="4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信远控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Python</a:t>
            </a:r>
            <a:r>
              <a:rPr lang="zh-CN" altLang="en-US" dirty="0" smtClean="0"/>
              <a:t>控制电脑的两种方法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微信远控：</a:t>
            </a:r>
            <a:r>
              <a:rPr lang="en-US" altLang="zh-CN"/>
              <a:t>Python</a:t>
            </a:r>
            <a:r>
              <a:rPr lang="zh-CN" altLang="en-US"/>
              <a:t>控制电脑的两种方法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调用</a:t>
            </a:r>
            <a:r>
              <a:rPr lang="en-US" altLang="zh-CN" smtClean="0"/>
              <a:t>Win API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调用</a:t>
            </a:r>
            <a:r>
              <a:rPr lang="en-US" altLang="zh-CN" smtClean="0"/>
              <a:t>Win API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win32api</a:t>
            </a:r>
            <a:r>
              <a:rPr lang="zh-CN" altLang="en-US" dirty="0"/>
              <a:t>安装与文档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0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调用</a:t>
            </a:r>
            <a:r>
              <a:rPr lang="en-US" altLang="zh-CN" smtClean="0"/>
              <a:t>Win API — </a:t>
            </a:r>
            <a:r>
              <a:rPr lang="en-US" altLang="zh-CN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win32api </a:t>
            </a:r>
            <a:r>
              <a:rPr lang="zh-CN" altLang="en-US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安装与文档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52946"/>
            <a:ext cx="22201200" cy="10281600"/>
          </a:xfrm>
        </p:spPr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安装文件下载：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		http</a:t>
            </a:r>
            <a:r>
              <a:rPr lang="en-US" altLang="zh-CN" dirty="0"/>
              <a:t>://</a:t>
            </a:r>
            <a:r>
              <a:rPr lang="en-US" altLang="zh-CN" dirty="0" err="1"/>
              <a:t>sourceforge.net</a:t>
            </a:r>
            <a:r>
              <a:rPr lang="en-US" altLang="zh-CN" dirty="0"/>
              <a:t>/projects/pywin32/files/pywin32/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官方文档：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		http</a:t>
            </a:r>
            <a:r>
              <a:rPr lang="en-US" altLang="zh-CN" dirty="0"/>
              <a:t>://</a:t>
            </a:r>
            <a:r>
              <a:rPr lang="en-US" altLang="zh-CN" dirty="0" err="1"/>
              <a:t>docs.activestate.com</a:t>
            </a:r>
            <a:r>
              <a:rPr lang="en-US" altLang="zh-CN" dirty="0"/>
              <a:t>/</a:t>
            </a:r>
            <a:r>
              <a:rPr lang="en-US" altLang="zh-CN" dirty="0" err="1"/>
              <a:t>activepython</a:t>
            </a:r>
            <a:r>
              <a:rPr lang="en-US" altLang="zh-CN" dirty="0"/>
              <a:t>/2.7/pywin32/win32api.html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03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微信远控：</a:t>
            </a:r>
            <a:r>
              <a:rPr lang="en-US" altLang="zh-CN"/>
              <a:t>Python</a:t>
            </a:r>
            <a:r>
              <a:rPr lang="zh-CN" altLang="en-US"/>
              <a:t>控制电脑的两种方法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87268"/>
            <a:ext cx="22201200" cy="10281600"/>
          </a:xfrm>
        </p:spPr>
        <p:txBody>
          <a:bodyPr/>
          <a:lstStyle/>
          <a:p>
            <a:r>
              <a:rPr lang="zh-CN" altLang="en-US" dirty="0"/>
              <a:t>本套课程中我们</a:t>
            </a:r>
            <a:r>
              <a:rPr lang="zh-CN" altLang="en-US" dirty="0" smtClean="0"/>
              <a:t>学习使用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控制电脑的两种方法，你应当掌握以下知识：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执行常见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win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做更多的事情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是</a:t>
            </a:r>
            <a:r>
              <a:rPr lang="en-US" altLang="zh-CN" dirty="0" smtClean="0"/>
              <a:t>《</a:t>
            </a:r>
            <a:r>
              <a:rPr lang="zh-CN" altLang="en-US" dirty="0"/>
              <a:t>微</a:t>
            </a:r>
            <a:r>
              <a:rPr lang="zh-CN" altLang="en-US" dirty="0" smtClean="0"/>
              <a:t>信远控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的第一次课程，我们下一节课讲解使用微信控制电脑，希望各位同学能继续关注。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7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</a:t>
            </a:r>
            <a:r>
              <a:rPr lang="zh-CN" altLang="en-US" smtClean="0"/>
              <a:t>信远控：</a:t>
            </a:r>
            <a:r>
              <a:rPr lang="en-US" altLang="zh-CN" smtClean="0"/>
              <a:t>Python</a:t>
            </a:r>
            <a:r>
              <a:rPr lang="zh-CN" altLang="en-US" smtClean="0"/>
              <a:t>控制电脑的两种方法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r>
              <a:rPr lang="zh-CN" altLang="en-US" dirty="0" smtClean="0"/>
              <a:t>命令提示符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入门</a:t>
            </a:r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Win API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微信远控：</a:t>
            </a:r>
            <a:r>
              <a:rPr lang="en-US" altLang="zh-CN"/>
              <a:t>Python</a:t>
            </a:r>
            <a:r>
              <a:rPr lang="zh-CN" altLang="en-US"/>
              <a:t>控制电脑的两种方法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课程介绍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课程介绍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微信控制电脑</a:t>
            </a:r>
            <a:endParaRPr lang="en-US" altLang="zh-CN" dirty="0"/>
          </a:p>
          <a:p>
            <a:r>
              <a:rPr lang="zh-CN" altLang="en-US" dirty="0" smtClean="0"/>
              <a:t>网页控制电脑</a:t>
            </a:r>
            <a:endParaRPr lang="en-US" altLang="zh-CN" dirty="0" smtClean="0"/>
          </a:p>
          <a:p>
            <a:r>
              <a:rPr lang="zh-CN" altLang="en-US" dirty="0" smtClean="0"/>
              <a:t>远程控制软件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课程介绍 </a:t>
            </a:r>
            <a:r>
              <a:rPr lang="en-US" altLang="zh-CN" dirty="0" smtClean="0"/>
              <a:t> 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35225" y="7836460"/>
            <a:ext cx="353060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Win API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35225" y="6153948"/>
            <a:ext cx="353060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CMD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66400" y="6995204"/>
            <a:ext cx="353060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Python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0774" y="6995204"/>
            <a:ext cx="3184525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E-mail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6995204"/>
            <a:ext cx="3244850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微信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57725" y="7415832"/>
            <a:ext cx="154305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直接箭头连接符 14"/>
          <p:cNvCxnSpPr>
            <a:stCxn id="8" idx="3"/>
          </p:cNvCxnSpPr>
          <p:nvPr/>
        </p:nvCxnSpPr>
        <p:spPr>
          <a:xfrm>
            <a:off x="9385299" y="7415832"/>
            <a:ext cx="1181101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" name="直接箭头连接符 15"/>
          <p:cNvCxnSpPr>
            <a:stCxn id="6" idx="3"/>
            <a:endCxn id="22" idx="1"/>
          </p:cNvCxnSpPr>
          <p:nvPr/>
        </p:nvCxnSpPr>
        <p:spPr>
          <a:xfrm>
            <a:off x="18665825" y="6574576"/>
            <a:ext cx="1181100" cy="8412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8" name="直接箭头连接符 17"/>
          <p:cNvCxnSpPr>
            <a:stCxn id="7" idx="3"/>
            <a:endCxn id="5" idx="1"/>
          </p:cNvCxnSpPr>
          <p:nvPr/>
        </p:nvCxnSpPr>
        <p:spPr>
          <a:xfrm>
            <a:off x="14097000" y="7415832"/>
            <a:ext cx="1038225" cy="8412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2" name="矩形 21"/>
          <p:cNvSpPr/>
          <p:nvPr/>
        </p:nvSpPr>
        <p:spPr>
          <a:xfrm>
            <a:off x="19846925" y="6995204"/>
            <a:ext cx="3070225" cy="841256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PC</a:t>
            </a:r>
            <a:endParaRPr lang="zh-CN" altLang="en-US" sz="480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5" name="直接箭头连接符 24"/>
          <p:cNvCxnSpPr>
            <a:stCxn id="5" idx="3"/>
            <a:endCxn id="22" idx="1"/>
          </p:cNvCxnSpPr>
          <p:nvPr/>
        </p:nvCxnSpPr>
        <p:spPr>
          <a:xfrm flipV="1">
            <a:off x="18665825" y="7415832"/>
            <a:ext cx="1181100" cy="8412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9" name="直接箭头连接符 28"/>
          <p:cNvCxnSpPr>
            <a:stCxn id="7" idx="3"/>
            <a:endCxn id="6" idx="1"/>
          </p:cNvCxnSpPr>
          <p:nvPr/>
        </p:nvCxnSpPr>
        <p:spPr>
          <a:xfrm flipV="1">
            <a:off x="14097000" y="6574576"/>
            <a:ext cx="1038225" cy="8412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" name="矩形 2"/>
          <p:cNvSpPr/>
          <p:nvPr/>
        </p:nvSpPr>
        <p:spPr>
          <a:xfrm>
            <a:off x="978088" y="3105914"/>
            <a:ext cx="40318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35B558"/>
                </a:solidFill>
                <a:latin typeface="Noto Sans CJK SC Regular" charset="-122"/>
                <a:ea typeface="Noto Sans CJK SC Regular" charset="-122"/>
              </a:rPr>
              <a:t>微信控制电脑</a:t>
            </a:r>
            <a:endParaRPr lang="zh-CN" altLang="en-US" sz="4800" dirty="0">
              <a:latin typeface="Noto Sans CJK SC Regular" charset="-122"/>
              <a:ea typeface="Noto Sans CJK SC Regula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微信远控：</a:t>
            </a:r>
            <a:r>
              <a:rPr lang="en-US" altLang="zh-CN"/>
              <a:t>Python</a:t>
            </a:r>
            <a:r>
              <a:rPr lang="zh-CN" altLang="en-US"/>
              <a:t>控制电脑的两种方法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命令提示符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1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命令提示符</a:t>
            </a:r>
            <a:r>
              <a:rPr lang="en-US" altLang="zh-CN" smtClean="0"/>
              <a:t>CMD</a:t>
            </a:r>
            <a:r>
              <a:rPr lang="zh-CN" altLang="en-US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基本的</a:t>
            </a:r>
            <a:r>
              <a:rPr lang="en-US" altLang="zh-CN" smtClean="0"/>
              <a:t>CMD</a:t>
            </a:r>
            <a:r>
              <a:rPr lang="zh-CN" altLang="en-US" smtClean="0"/>
              <a:t>命令介绍</a:t>
            </a:r>
            <a:endParaRPr lang="en-US" altLang="zh-CN" dirty="0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CMD</a:t>
            </a:r>
            <a:r>
              <a:rPr lang="zh-CN" altLang="en-US" smtClean="0"/>
              <a:t>运行文件</a:t>
            </a:r>
            <a:endParaRPr lang="en-US" altLang="zh-CN" dirty="0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CMD</a:t>
            </a:r>
            <a:r>
              <a:rPr lang="zh-CN" altLang="en-US" smtClean="0"/>
              <a:t>命令关机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81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微信远控：</a:t>
            </a:r>
            <a:r>
              <a:rPr lang="en-US" altLang="zh-CN"/>
              <a:t>Python</a:t>
            </a:r>
            <a:r>
              <a:rPr lang="zh-CN" altLang="en-US"/>
              <a:t>控制电脑的两种方法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执行</a:t>
            </a:r>
            <a:r>
              <a:rPr lang="en-US" altLang="zh-CN" smtClean="0"/>
              <a:t>CMD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Python</a:t>
            </a:r>
            <a:r>
              <a:rPr lang="zh-CN" altLang="en-US" smtClean="0"/>
              <a:t>执行</a:t>
            </a:r>
            <a:r>
              <a:rPr lang="en-US" altLang="zh-CN" smtClean="0"/>
              <a:t>CMD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os.system</a:t>
            </a:r>
            <a:r>
              <a:rPr lang="en-US" altLang="zh-CN" dirty="0" smtClean="0"/>
              <a:t>(‘xxx’)</a:t>
            </a:r>
          </a:p>
          <a:p>
            <a:r>
              <a:rPr lang="en-US" altLang="zh-CN" dirty="0" err="1"/>
              <a:t>subprocess.Popen</a:t>
            </a:r>
            <a:r>
              <a:rPr lang="en-US" altLang="zh-CN" dirty="0" smtClean="0"/>
              <a:t>(‘xxx', </a:t>
            </a:r>
            <a:r>
              <a:rPr lang="en-US" altLang="zh-CN" dirty="0"/>
              <a:t>shell=True, </a:t>
            </a:r>
            <a:r>
              <a:rPr lang="en-US" altLang="zh-CN" dirty="0" err="1"/>
              <a:t>stdout</a:t>
            </a:r>
            <a:r>
              <a:rPr lang="en-US" altLang="zh-CN" dirty="0"/>
              <a:t>=</a:t>
            </a:r>
            <a:r>
              <a:rPr lang="en-US" altLang="zh-CN" dirty="0" err="1"/>
              <a:t>subprocess.PIPE</a:t>
            </a:r>
            <a:r>
              <a:rPr lang="en-US" altLang="zh-CN" dirty="0"/>
              <a:t>, </a:t>
            </a:r>
            <a:r>
              <a:rPr lang="en-US" altLang="zh-CN" dirty="0" err="1"/>
              <a:t>stderr</a:t>
            </a:r>
            <a:r>
              <a:rPr lang="en-US" altLang="zh-CN" dirty="0"/>
              <a:t>=</a:t>
            </a:r>
            <a:r>
              <a:rPr lang="en-US" altLang="zh-CN" dirty="0" err="1"/>
              <a:t>subprocess.STDOUT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85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2355</TotalTime>
  <Words>243</Words>
  <Application>Microsoft Macintosh PowerPoint</Application>
  <PresentationFormat>自定义</PresentationFormat>
  <Paragraphs>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Avenir Roman</vt:lpstr>
      <vt:lpstr>Calibri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Black</vt:lpstr>
      <vt:lpstr>微信远控 Python控制电脑的两种方法</vt:lpstr>
      <vt:lpstr>微信远控：Python控制电脑的两种方法 — 课程概要</vt:lpstr>
      <vt:lpstr>微信远控：Python控制电脑的两种方法</vt:lpstr>
      <vt:lpstr>课程介绍</vt:lpstr>
      <vt:lpstr>课程介绍  </vt:lpstr>
      <vt:lpstr>微信远控：Python控制电脑的两种方法</vt:lpstr>
      <vt:lpstr>命令提示符CMD入门</vt:lpstr>
      <vt:lpstr>微信远控：Python控制电脑的两种方法</vt:lpstr>
      <vt:lpstr>Python执行CMD命令</vt:lpstr>
      <vt:lpstr>微信远控：Python控制电脑的两种方法</vt:lpstr>
      <vt:lpstr>Python调用Win API</vt:lpstr>
      <vt:lpstr>Python调用Win API — win32api 安装与文档</vt:lpstr>
      <vt:lpstr>微信远控：Python控制电脑的两种方法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spring0315@163.com</cp:lastModifiedBy>
  <cp:revision>307</cp:revision>
  <dcterms:created xsi:type="dcterms:W3CDTF">2015-03-23T11:35:35Z</dcterms:created>
  <dcterms:modified xsi:type="dcterms:W3CDTF">2015-08-06T08:17:32Z</dcterms:modified>
</cp:coreProperties>
</file>