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3" r:id="rId2"/>
    <p:sldId id="341" r:id="rId3"/>
    <p:sldId id="306" r:id="rId4"/>
    <p:sldId id="316" r:id="rId5"/>
    <p:sldId id="329" r:id="rId6"/>
    <p:sldId id="317" r:id="rId7"/>
    <p:sldId id="318" r:id="rId8"/>
    <p:sldId id="342" r:id="rId9"/>
    <p:sldId id="327" r:id="rId10"/>
    <p:sldId id="326" r:id="rId11"/>
    <p:sldId id="343" r:id="rId12"/>
    <p:sldId id="344" r:id="rId13"/>
    <p:sldId id="328" r:id="rId14"/>
    <p:sldId id="340" r:id="rId15"/>
    <p:sldId id="330" r:id="rId16"/>
    <p:sldId id="345" r:id="rId17"/>
    <p:sldId id="332" r:id="rId18"/>
    <p:sldId id="333" r:id="rId19"/>
    <p:sldId id="334" r:id="rId20"/>
    <p:sldId id="346" r:id="rId21"/>
    <p:sldId id="338" r:id="rId22"/>
    <p:sldId id="339" r:id="rId23"/>
    <p:sldId id="320" r:id="rId24"/>
    <p:sldId id="321" r:id="rId2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6" d="100"/>
          <a:sy n="46" d="100"/>
        </p:scale>
        <p:origin x="-448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ieba.baidu.com/p/352239571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err="1" smtClean="0"/>
              <a:t>XPath</a:t>
            </a:r>
            <a:r>
              <a:rPr lang="zh-CN" altLang="en-US" smtClean="0"/>
              <a:t>与多线程爬虫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的使用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XPath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HTML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结构</a:t>
            </a:r>
            <a:endParaRPr lang="zh-CN" altLang="en-US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02784"/>
            <a:ext cx="22201200" cy="10119600"/>
          </a:xfrm>
        </p:spPr>
        <p:txBody>
          <a:bodyPr/>
          <a:lstStyle/>
          <a:p>
            <a:pPr marL="876600" indent="-685800">
              <a:buFont typeface="Arial"/>
              <a:buChar char="•"/>
            </a:pPr>
            <a:r>
              <a:rPr lang="zh-CN" altLang="en-US" sz="5400" dirty="0"/>
              <a:t>树状结构</a:t>
            </a:r>
            <a:endParaRPr lang="en-US" altLang="zh-CN" sz="5400" dirty="0"/>
          </a:p>
          <a:p>
            <a:pPr marL="876600" indent="-685800">
              <a:buFont typeface="Arial"/>
              <a:buChar char="•"/>
            </a:pPr>
            <a:r>
              <a:rPr lang="zh-CN" altLang="en-US" sz="5400" dirty="0"/>
              <a:t>逐层展开</a:t>
            </a:r>
            <a:endParaRPr lang="en-US" altLang="zh-CN" sz="5400" dirty="0"/>
          </a:p>
          <a:p>
            <a:pPr marL="876600" indent="-685800">
              <a:buFont typeface="Arial"/>
              <a:buChar char="•"/>
            </a:pPr>
            <a:r>
              <a:rPr lang="zh-CN" altLang="en-US" sz="5400" dirty="0"/>
              <a:t>逐</a:t>
            </a:r>
            <a:r>
              <a:rPr lang="zh-CN" altLang="en-US" sz="5400" dirty="0" smtClean="0"/>
              <a:t>层定位</a:t>
            </a:r>
            <a:endParaRPr lang="en-US" altLang="zh-CN" sz="5400" dirty="0" smtClean="0"/>
          </a:p>
          <a:p>
            <a:pPr marL="876600" indent="-685800">
              <a:buFont typeface="Arial"/>
              <a:buChar char="•"/>
            </a:pPr>
            <a:r>
              <a:rPr lang="zh-CN" altLang="en-US" sz="5400" dirty="0" smtClean="0"/>
              <a:t>寻找独立节点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的使用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获取网页元素的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XPath</a:t>
            </a:r>
            <a:endParaRPr lang="zh-CN" altLang="en-US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02784"/>
            <a:ext cx="22201200" cy="10119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 smtClean="0"/>
              <a:t>手动分析法</a:t>
            </a:r>
            <a:endParaRPr lang="en-US" altLang="zh-CN" sz="540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sz="5400" smtClean="0"/>
              <a:t>Chrome</a:t>
            </a:r>
            <a:r>
              <a:rPr lang="zh-CN" altLang="en-US" sz="5400" smtClean="0"/>
              <a:t>生成法</a:t>
            </a:r>
            <a:endParaRPr lang="en-US" altLang="zh-CN" sz="5400" smtClean="0"/>
          </a:p>
        </p:txBody>
      </p:sp>
    </p:spTree>
    <p:extLst>
      <p:ext uri="{BB962C8B-B14F-4D97-AF65-F5344CB8AC3E}">
        <p14:creationId xmlns:p14="http://schemas.microsoft.com/office/powerpoint/2010/main" val="6248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的使用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应用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XPath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提取内容</a:t>
            </a:r>
            <a:endParaRPr lang="zh-CN" altLang="en-US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02784"/>
            <a:ext cx="22201200" cy="10119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sz="5400" smtClean="0"/>
              <a:t>//</a:t>
            </a:r>
            <a:r>
              <a:rPr lang="zh-CN" altLang="en-US" sz="5400" smtClean="0"/>
              <a:t>定位根节点</a:t>
            </a:r>
            <a:endParaRPr lang="en-US" altLang="zh-CN" sz="540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sz="5400" smtClean="0"/>
              <a:t>/</a:t>
            </a:r>
            <a:r>
              <a:rPr lang="zh-CN" altLang="en-US" sz="5400" smtClean="0"/>
              <a:t>往下层寻找</a:t>
            </a:r>
            <a:endParaRPr lang="en-US" altLang="zh-CN" sz="540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/>
              <a:t>提取文本内容：</a:t>
            </a:r>
            <a:r>
              <a:rPr lang="en-US" altLang="zh-CN" sz="5400"/>
              <a:t>/text</a:t>
            </a:r>
            <a:r>
              <a:rPr lang="en-US" altLang="zh-CN" sz="5400" smtClean="0"/>
              <a:t>()</a:t>
            </a:r>
            <a:endParaRPr lang="en-US" altLang="zh-CN" sz="540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 smtClean="0"/>
              <a:t>提取属性内容</a:t>
            </a:r>
            <a:r>
              <a:rPr lang="en-US" altLang="zh-CN" sz="5400" smtClean="0"/>
              <a:t>: /@xxxx</a:t>
            </a:r>
          </a:p>
        </p:txBody>
      </p:sp>
    </p:spTree>
    <p:extLst>
      <p:ext uri="{BB962C8B-B14F-4D97-AF65-F5344CB8AC3E}">
        <p14:creationId xmlns:p14="http://schemas.microsoft.com/office/powerpoint/2010/main" val="36011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XPath</a:t>
            </a:r>
            <a:r>
              <a:rPr lang="zh-CN" altLang="en-US" smtClean="0"/>
              <a:t>与多线程爬虫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神器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的特殊用法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的特殊用法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以相同的字符开头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标签套标签</a:t>
            </a:r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8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的特殊用法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以相同的字符开头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starts-with(@</a:t>
            </a:r>
            <a:r>
              <a:rPr lang="zh-CN" altLang="en-US" dirty="0" smtClean="0"/>
              <a:t>属性名称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属性字符相同部分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id="test-1"&gt;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需要的内容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1&lt;/div&gt;</a:t>
            </a:r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id="test-2"&gt;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需要的内容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2&lt;/div&gt;</a:t>
            </a:r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testfault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需要的内容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3&lt;/div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的特殊用法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标签套标签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/>
              <a:t>string(.)</a:t>
            </a:r>
          </a:p>
          <a:p>
            <a:pPr marL="0" indent="0">
              <a:buClrTx/>
              <a:buSzPct val="75000"/>
              <a:buNone/>
            </a:pPr>
            <a:endParaRPr lang="en-US" altLang="zh-CN" dirty="0"/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=“class3”&gt;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美女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&lt;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color=red&gt;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你的微信是多少？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&lt;/font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ClrTx/>
              <a:buSzPct val="75000"/>
              <a:buNone/>
            </a:pP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ClrTx/>
              <a:buSzPct val="75000"/>
              <a:buNone/>
            </a:pP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  <a:buNone/>
            </a:pP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  <a:buNone/>
            </a:pP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  <a:buNone/>
            </a:pP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  <a:buNone/>
            </a:pP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83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XPath</a:t>
            </a:r>
            <a:r>
              <a:rPr lang="zh-CN" altLang="en-US" smtClean="0"/>
              <a:t>与多线程爬虫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并行化介绍与演示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并行化介绍与演示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Python</a:t>
            </a:r>
            <a:r>
              <a:rPr lang="zh-CN" altLang="en-US" smtClean="0"/>
              <a:t>并行化介绍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Map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39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并行化介绍与演示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并行化介绍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smtClean="0"/>
              <a:t>多个线程同时处理任务</a:t>
            </a:r>
            <a:endParaRPr lang="en-US" altLang="zh-CN" smtClean="0"/>
          </a:p>
          <a:p>
            <a:r>
              <a:rPr lang="zh-CN" altLang="en-US" smtClean="0"/>
              <a:t>高效</a:t>
            </a:r>
            <a:endParaRPr lang="en-US" altLang="zh-CN" smtClean="0"/>
          </a:p>
          <a:p>
            <a:r>
              <a:rPr lang="zh-CN" altLang="en-US" smtClean="0"/>
              <a:t>快速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17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XPath</a:t>
            </a:r>
            <a:r>
              <a:rPr lang="zh-CN" altLang="en-US" smtClean="0"/>
              <a:t>与多线程爬虫</a:t>
            </a:r>
            <a:r>
              <a:rPr lang="en-US" altLang="zh-CN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00" y="1727206"/>
            <a:ext cx="13326600" cy="119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并行化介绍与演示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map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的使用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/>
              <a:t>map </a:t>
            </a:r>
            <a:r>
              <a:rPr lang="zh-CN" altLang="en-US"/>
              <a:t>函数一手包办了序列操作、参数传递和结果保存等一系列的操作。</a:t>
            </a:r>
            <a:endParaRPr lang="en-US" altLang="zh-CN" smtClean="0"/>
          </a:p>
          <a:p>
            <a:r>
              <a:rPr lang="en-US" altLang="zh-CN" smtClean="0"/>
              <a:t>from </a:t>
            </a:r>
            <a:r>
              <a:rPr lang="en-US" altLang="zh-CN"/>
              <a:t>multiprocessing.dummy import </a:t>
            </a:r>
            <a:r>
              <a:rPr lang="en-US" altLang="zh-CN" smtClean="0"/>
              <a:t>Pool</a:t>
            </a:r>
            <a:endParaRPr lang="en-US" altLang="zh-CN"/>
          </a:p>
          <a:p>
            <a:r>
              <a:rPr lang="en-US" altLang="zh-CN"/>
              <a:t>pool = </a:t>
            </a:r>
            <a:r>
              <a:rPr lang="en-US" altLang="zh-CN" smtClean="0"/>
              <a:t>Pool(4</a:t>
            </a:r>
            <a:r>
              <a:rPr lang="en-US" altLang="zh-CN"/>
              <a:t>)</a:t>
            </a:r>
          </a:p>
          <a:p>
            <a:r>
              <a:rPr lang="en-US" altLang="zh-CN"/>
              <a:t>results = </a:t>
            </a:r>
            <a:r>
              <a:rPr lang="en-US" altLang="zh-CN" smtClean="0"/>
              <a:t>pool.map(</a:t>
            </a:r>
            <a:r>
              <a:rPr lang="zh-CN" altLang="en-US" smtClean="0"/>
              <a:t>爬取函数</a:t>
            </a:r>
            <a:r>
              <a:rPr lang="en-US" altLang="zh-CN" smtClean="0"/>
              <a:t>, </a:t>
            </a:r>
            <a:r>
              <a:rPr lang="zh-CN" altLang="en-US" smtClean="0"/>
              <a:t>网址列表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503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/>
              <a:t>百</a:t>
            </a:r>
            <a:r>
              <a:rPr lang="zh-CN" altLang="en-US" smtClean="0"/>
              <a:t>度贴吧爬虫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500400"/>
            <a:ext cx="23004000" cy="78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97500" lnSpcReduction="10000"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smtClean="0"/>
              <a:t>XPath</a:t>
            </a:r>
            <a:r>
              <a:rPr lang="zh-CN" altLang="en-US" smtClean="0"/>
              <a:t>与多线程爬虫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/>
              <a:t>百</a:t>
            </a:r>
            <a:r>
              <a:rPr lang="zh-CN" altLang="en-US" smtClean="0"/>
              <a:t>度贴吧爬虫</a:t>
            </a:r>
            <a:endParaRPr lang="zh-CN" altLang="en-US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608800"/>
            <a:ext cx="20433600" cy="9218200"/>
          </a:xfrm>
        </p:spPr>
        <p:txBody>
          <a:bodyPr>
            <a:normAutofit/>
          </a:bodyPr>
          <a:lstStyle/>
          <a:p>
            <a:r>
              <a:rPr lang="zh-CN" altLang="en-US" sz="4800" smtClean="0"/>
              <a:t>目标网站：</a:t>
            </a:r>
            <a:r>
              <a:rPr lang="en-US" altLang="zh-CN" sz="4800">
                <a:hlinkClick r:id="rId2"/>
              </a:rPr>
              <a:t>http://</a:t>
            </a:r>
            <a:r>
              <a:rPr lang="en-US" altLang="zh-CN" sz="4800" smtClean="0">
                <a:hlinkClick r:id="rId2"/>
              </a:rPr>
              <a:t>tieba.baidu.com/p/3522395718</a:t>
            </a:r>
            <a:endParaRPr lang="en-US" altLang="zh-CN" sz="4800" smtClean="0"/>
          </a:p>
          <a:p>
            <a:r>
              <a:rPr lang="zh-CN" altLang="en-US" sz="4800" smtClean="0"/>
              <a:t>目标内容：跟帖用户名，跟帖内容，跟帖时间</a:t>
            </a:r>
            <a:endParaRPr lang="en-US" altLang="zh-CN" sz="4800" smtClean="0"/>
          </a:p>
          <a:p>
            <a:r>
              <a:rPr lang="zh-CN" altLang="en-US" sz="4800"/>
              <a:t>涉及</a:t>
            </a:r>
            <a:r>
              <a:rPr lang="zh-CN" altLang="en-US" sz="4800" smtClean="0"/>
              <a:t>知识：</a:t>
            </a:r>
            <a:r>
              <a:rPr lang="en-US" altLang="zh-CN" sz="4800" smtClean="0"/>
              <a:t>	</a:t>
            </a:r>
          </a:p>
          <a:p>
            <a:pPr marL="190800" indent="0">
              <a:buNone/>
            </a:pPr>
            <a:r>
              <a:rPr lang="en-US" altLang="zh-CN" sz="4800" smtClean="0"/>
              <a:t>					Requests</a:t>
            </a:r>
            <a:r>
              <a:rPr lang="zh-CN" altLang="en-US" sz="4800"/>
              <a:t>获取网页</a:t>
            </a:r>
            <a:endParaRPr lang="en-US" altLang="zh-CN" sz="4800"/>
          </a:p>
          <a:p>
            <a:pPr marL="190800" indent="0">
              <a:buNone/>
            </a:pPr>
            <a:r>
              <a:rPr lang="en-US" altLang="zh-CN" sz="4800" smtClean="0"/>
              <a:t>					XPath</a:t>
            </a:r>
            <a:r>
              <a:rPr lang="zh-CN" altLang="en-US" sz="4800" smtClean="0"/>
              <a:t>提取内容</a:t>
            </a:r>
            <a:endParaRPr lang="en-US" altLang="zh-CN" sz="4800"/>
          </a:p>
          <a:p>
            <a:pPr marL="190800" indent="0">
              <a:buNone/>
            </a:pPr>
            <a:r>
              <a:rPr lang="en-US" altLang="zh-CN" sz="4800" smtClean="0"/>
              <a:t>					map</a:t>
            </a:r>
            <a:r>
              <a:rPr lang="zh-CN" altLang="en-US" sz="4800" smtClean="0"/>
              <a:t>实现多线程爬虫</a:t>
            </a:r>
            <a:endParaRPr lang="en-US" altLang="zh-CN" sz="4800" smtClean="0"/>
          </a:p>
        </p:txBody>
      </p:sp>
    </p:spTree>
    <p:extLst>
      <p:ext uri="{BB962C8B-B14F-4D97-AF65-F5344CB8AC3E}">
        <p14:creationId xmlns:p14="http://schemas.microsoft.com/office/powerpoint/2010/main" val="12931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与多线程爬虫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在本次</a:t>
            </a:r>
            <a:r>
              <a:rPr lang="zh-CN" altLang="en-US" smtClean="0"/>
              <a:t>课程中我们学习了使用</a:t>
            </a:r>
            <a:r>
              <a:rPr lang="en-US" altLang="zh-CN" smtClean="0"/>
              <a:t>XPath</a:t>
            </a:r>
            <a:r>
              <a:rPr lang="zh-CN" altLang="en-US" smtClean="0"/>
              <a:t>提取网页内容与多线程爬虫，通过本次课程，你应该要掌握以下知识：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使用</a:t>
            </a:r>
            <a:r>
              <a:rPr lang="en-US" altLang="zh-CN" smtClean="0"/>
              <a:t>Xpath</a:t>
            </a:r>
            <a:r>
              <a:rPr lang="zh-CN" altLang="en-US" smtClean="0"/>
              <a:t>提取网页内容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实现多线程爬虫</a:t>
            </a:r>
            <a:endParaRPr lang="en-US" altLang="zh-CN"/>
          </a:p>
          <a:p>
            <a:r>
              <a:rPr lang="zh-CN" altLang="en-US"/>
              <a:t>学习</a:t>
            </a:r>
            <a:r>
              <a:rPr lang="zh-CN" altLang="en-US" smtClean="0"/>
              <a:t>完本课以后，你制作的爬虫效率将大大提升。</a:t>
            </a:r>
            <a:r>
              <a:rPr lang="zh-CN" altLang="en-US" smtClean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</a:t>
            </a:r>
            <a:r>
              <a:rPr lang="zh-CN" altLang="en-US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，你可以继续在极客学院学习</a:t>
            </a:r>
            <a:r>
              <a:rPr lang="en-US" altLang="zh-CN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《Python</a:t>
            </a:r>
            <a:r>
              <a:rPr lang="zh-CN" altLang="en-US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定向爬虫入门</a:t>
            </a:r>
            <a:r>
              <a:rPr lang="en-US" altLang="zh-CN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》</a:t>
            </a:r>
            <a:r>
              <a:rPr lang="zh-CN" altLang="en-US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545761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XPath</a:t>
            </a:r>
            <a:r>
              <a:rPr lang="zh-CN" altLang="en-US" dirty="0"/>
              <a:t>与多线程爬虫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err="1" smtClean="0"/>
              <a:t>XPath</a:t>
            </a:r>
            <a:r>
              <a:rPr lang="zh-CN" altLang="en-US" smtClean="0"/>
              <a:t>的介绍与配置</a:t>
            </a:r>
            <a:endParaRPr lang="en-US" altLang="zh-CN" smtClean="0"/>
          </a:p>
          <a:p>
            <a:r>
              <a:rPr lang="zh-CN" altLang="en-US" smtClean="0"/>
              <a:t>神器</a:t>
            </a:r>
            <a:r>
              <a:rPr lang="en-US" altLang="zh-CN" err="1" smtClean="0"/>
              <a:t>XPath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r>
              <a:rPr lang="zh-CN" altLang="en-US" smtClean="0"/>
              <a:t>神器</a:t>
            </a:r>
            <a:r>
              <a:rPr lang="en-US" altLang="zh-CN" err="1" smtClean="0"/>
              <a:t>XPath</a:t>
            </a:r>
            <a:r>
              <a:rPr lang="zh-CN" altLang="en-US" smtClean="0"/>
              <a:t>的特殊用法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并行化介绍与演示</a:t>
            </a:r>
            <a:endParaRPr lang="en-US" altLang="zh-CN" smtClean="0"/>
          </a:p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/>
              <a:t>百</a:t>
            </a:r>
            <a:r>
              <a:rPr lang="zh-CN" altLang="en-US" smtClean="0"/>
              <a:t>度贴吧爬虫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XPath</a:t>
            </a:r>
            <a:r>
              <a:rPr lang="zh-CN" altLang="en-US"/>
              <a:t>与多线程爬虫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err="1" smtClean="0"/>
              <a:t>XPath</a:t>
            </a:r>
            <a:r>
              <a:rPr lang="zh-CN" altLang="en-US" smtClean="0"/>
              <a:t>的介绍与配置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err="1" smtClean="0"/>
              <a:t>XPath</a:t>
            </a:r>
            <a:r>
              <a:rPr lang="zh-CN" altLang="en-US" smtClean="0"/>
              <a:t>是什么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如何安装使用</a:t>
            </a:r>
            <a:r>
              <a:rPr lang="en-US" altLang="zh-CN" err="1" smtClean="0"/>
              <a:t>XPath</a:t>
            </a:r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err="1" smtClean="0"/>
              <a:t>XPath</a:t>
            </a:r>
            <a:r>
              <a:rPr lang="zh-CN" altLang="en-US" smtClean="0"/>
              <a:t>的介绍与配置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0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的介绍与配置</a:t>
            </a:r>
            <a:r>
              <a:rPr lang="en-US" altLang="zh-CN" smtClean="0"/>
              <a:t>— </a:t>
            </a:r>
            <a:r>
              <a:rPr lang="en-US" altLang="zh-CN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XPath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是什么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 </a:t>
            </a:r>
            <a:r>
              <a:rPr lang="zh-CN" altLang="en-US" smtClean="0"/>
              <a:t>是一门语言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可以在</a:t>
            </a:r>
            <a:r>
              <a:rPr lang="en-US" altLang="zh-CN" smtClean="0"/>
              <a:t>XML</a:t>
            </a:r>
            <a:r>
              <a:rPr lang="zh-CN" altLang="en-US" smtClean="0"/>
              <a:t>文档中查找信息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支持</a:t>
            </a:r>
            <a:r>
              <a:rPr lang="en-US" altLang="zh-CN" smtClean="0"/>
              <a:t>HTML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通过元素和属性进行导航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可以用来提取信息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比</a:t>
            </a:r>
            <a:r>
              <a:rPr lang="zh-CN" altLang="en-US"/>
              <a:t>正则表达式</a:t>
            </a:r>
            <a:r>
              <a:rPr lang="zh-CN" altLang="en-US" smtClean="0"/>
              <a:t>厉害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XPath</a:t>
            </a:r>
            <a:r>
              <a:rPr lang="zh-CN" altLang="en-US" smtClean="0"/>
              <a:t>比正则表达式简单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神器</a:t>
            </a:r>
            <a:r>
              <a:rPr lang="en-US" altLang="zh-CN"/>
              <a:t>XPath</a:t>
            </a:r>
            <a:r>
              <a:rPr lang="zh-CN" altLang="en-US"/>
              <a:t>的介绍与配置</a:t>
            </a:r>
            <a:r>
              <a:rPr lang="en-US" altLang="zh-CN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如何安装使用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XPath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安装</a:t>
            </a:r>
            <a:r>
              <a:rPr lang="en-US" altLang="zh-CN" smtClean="0"/>
              <a:t>lxml</a:t>
            </a:r>
            <a:r>
              <a:rPr lang="zh-CN" altLang="en-US" smtClean="0"/>
              <a:t>库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f</a:t>
            </a:r>
            <a:r>
              <a:rPr lang="en-US" altLang="zh-CN" smtClean="0"/>
              <a:t>rom lxml import etree</a:t>
            </a:r>
            <a:endParaRPr lang="en-US" altLang="zh-CN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Selector = etree.HTML(</a:t>
            </a:r>
            <a:r>
              <a:rPr lang="zh-CN" altLang="en-US" smtClean="0"/>
              <a:t>网页源代码</a:t>
            </a:r>
            <a:r>
              <a:rPr lang="en-US" altLang="zh-CN" smtClean="0"/>
              <a:t>)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Selector.xpath(</a:t>
            </a:r>
            <a:r>
              <a:rPr lang="zh-CN" altLang="en-US" smtClean="0"/>
              <a:t>一段</a:t>
            </a:r>
            <a:r>
              <a:rPr lang="zh-CN" altLang="en-US"/>
              <a:t>神奇</a:t>
            </a:r>
            <a:r>
              <a:rPr lang="zh-CN" altLang="en-US" smtClean="0"/>
              <a:t>的符号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XPath</a:t>
            </a:r>
            <a:r>
              <a:rPr lang="zh-CN" altLang="en-US"/>
              <a:t>与多线程爬虫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神器</a:t>
            </a:r>
            <a:r>
              <a:rPr lang="en-US" altLang="zh-CN" smtClean="0"/>
              <a:t>XPath</a:t>
            </a:r>
            <a:r>
              <a:rPr lang="zh-CN" altLang="en-US" smtClean="0"/>
              <a:t>的使用</a:t>
            </a:r>
            <a:endParaRPr lang="zh-CN" altLang="en-US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106688"/>
            <a:ext cx="20433600" cy="69588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XPath</a:t>
            </a:r>
            <a:r>
              <a:rPr lang="zh-CN" altLang="en-US" sz="4800" dirty="0" smtClean="0"/>
              <a:t>与</a:t>
            </a:r>
            <a:r>
              <a:rPr lang="en-US" altLang="zh-CN" sz="4800" dirty="0" smtClean="0"/>
              <a:t>HTML</a:t>
            </a:r>
            <a:r>
              <a:rPr lang="zh-CN" altLang="en-US" sz="4800" dirty="0" smtClean="0"/>
              <a:t>结构</a:t>
            </a:r>
            <a:endParaRPr lang="en-US" altLang="zh-CN" sz="4800" dirty="0" smtClean="0"/>
          </a:p>
          <a:p>
            <a:r>
              <a:rPr lang="zh-CN" altLang="en-US" sz="4800" dirty="0" smtClean="0"/>
              <a:t>获取网页元素的</a:t>
            </a:r>
            <a:r>
              <a:rPr lang="en-US" altLang="zh-CN" sz="4800" dirty="0" err="1" smtClean="0"/>
              <a:t>Xpath</a:t>
            </a:r>
            <a:endParaRPr lang="en-US" altLang="zh-CN" sz="4800" dirty="0" smtClean="0"/>
          </a:p>
          <a:p>
            <a:r>
              <a:rPr lang="zh-CN" altLang="en-US" sz="4800" dirty="0" smtClean="0"/>
              <a:t>应用</a:t>
            </a:r>
            <a:r>
              <a:rPr lang="en-US" altLang="zh-CN" sz="4800" dirty="0" err="1" smtClean="0"/>
              <a:t>XPath</a:t>
            </a:r>
            <a:r>
              <a:rPr lang="zh-CN" altLang="en-US" sz="4800" dirty="0" smtClean="0"/>
              <a:t>提取内容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0284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1356</TotalTime>
  <Words>456</Words>
  <Application>Microsoft Macintosh PowerPoint</Application>
  <PresentationFormat>自定义</PresentationFormat>
  <Paragraphs>100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Black</vt:lpstr>
      <vt:lpstr>XPath与多线程爬虫</vt:lpstr>
      <vt:lpstr>XPath与多线程爬虫— 效果展示</vt:lpstr>
      <vt:lpstr>XPath与多线程爬虫— 课程概要</vt:lpstr>
      <vt:lpstr>XPath与多线程爬虫</vt:lpstr>
      <vt:lpstr>神器XPath的介绍与配置</vt:lpstr>
      <vt:lpstr>神器XPath的介绍与配置— XPath是什么</vt:lpstr>
      <vt:lpstr>神器XPath的介绍与配置— 如何安装使用XPath</vt:lpstr>
      <vt:lpstr>XPath与多线程爬虫</vt:lpstr>
      <vt:lpstr>神器XPath的使用</vt:lpstr>
      <vt:lpstr>神器XPath的使用— XPath与HTML结构</vt:lpstr>
      <vt:lpstr>神器XPath的使用— 获取网页元素的XPath</vt:lpstr>
      <vt:lpstr>神器XPath的使用— 应用XPath提取内容</vt:lpstr>
      <vt:lpstr>XPath与多线程爬虫</vt:lpstr>
      <vt:lpstr>神器XPath的特殊用法</vt:lpstr>
      <vt:lpstr>神器XPath的特殊用法— 以相同的字符开头</vt:lpstr>
      <vt:lpstr>神器XPath的特殊用法— 标签套标签</vt:lpstr>
      <vt:lpstr>XPath与多线程爬虫</vt:lpstr>
      <vt:lpstr>Python并行化介绍与演示</vt:lpstr>
      <vt:lpstr>Python并行化介绍与演示— Python并行化介绍</vt:lpstr>
      <vt:lpstr>Python并行化介绍与演示— map的使用</vt:lpstr>
      <vt:lpstr>PowerPoint 演示文稿</vt:lpstr>
      <vt:lpstr>实战——百度贴吧爬虫</vt:lpstr>
      <vt:lpstr>XPath与多线程爬虫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静 李</cp:lastModifiedBy>
  <cp:revision>146</cp:revision>
  <dcterms:created xsi:type="dcterms:W3CDTF">2015-03-23T11:35:35Z</dcterms:created>
  <dcterms:modified xsi:type="dcterms:W3CDTF">2015-05-08T08:08:36Z</dcterms:modified>
</cp:coreProperties>
</file>