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3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AF0F8"/>
    <a:srgbClr val="C8D2D2"/>
    <a:srgbClr val="FFFF99"/>
    <a:srgbClr val="203F53"/>
    <a:srgbClr val="449DFF"/>
    <a:srgbClr val="007AFF"/>
    <a:srgbClr val="005BBF"/>
    <a:srgbClr val="325C80"/>
    <a:srgbClr val="00B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8" autoAdjust="0"/>
    <p:restoredTop sz="90401" autoAdjust="0"/>
  </p:normalViewPr>
  <p:slideViewPr>
    <p:cSldViewPr snapToGrid="0" snapToObjects="1">
      <p:cViewPr varScale="1">
        <p:scale>
          <a:sx n="113" d="100"/>
          <a:sy n="113" d="100"/>
        </p:scale>
        <p:origin x="77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334"/>
    </p:cViewPr>
  </p:sorter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477D0-435D-BD49-B064-7748EA2A39D2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2D6E6-D7E4-1C48-BE2D-E2993832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16F4C-39CE-E746-8FAF-212C046D931B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71E5C-E48F-3248-8301-04C0FA49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requirements</a:t>
            </a:r>
            <a:r>
              <a:rPr lang="en-US" baseline="0" dirty="0" smtClean="0"/>
              <a:t> to architecture</a:t>
            </a:r>
          </a:p>
          <a:p>
            <a:r>
              <a:rPr lang="en-US" dirty="0" smtClean="0"/>
              <a:t>Focus on the demo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a simple web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49A0B-C2B1-4D49-B0EC-430DCFCE13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8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0"/>
          <p:cNvSpPr/>
          <p:nvPr userDrawn="1"/>
        </p:nvSpPr>
        <p:spPr>
          <a:xfrm>
            <a:off x="7532206" y="0"/>
            <a:ext cx="4659794" cy="6858000"/>
          </a:xfrm>
          <a:prstGeom prst="rect">
            <a:avLst/>
          </a:prstGeom>
          <a:solidFill>
            <a:srgbClr val="005BBF"/>
          </a:solidFill>
          <a:ln w="12700"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8" name="Shape 1392"/>
          <p:cNvSpPr/>
          <p:nvPr userDrawn="1"/>
        </p:nvSpPr>
        <p:spPr>
          <a:xfrm>
            <a:off x="3696872" y="0"/>
            <a:ext cx="73324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AFF"/>
          </a:solidFill>
          <a:ln w="12700"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9" name="Shape 1393"/>
          <p:cNvSpPr/>
          <p:nvPr userDrawn="1"/>
        </p:nvSpPr>
        <p:spPr>
          <a:xfrm>
            <a:off x="1930302" y="0"/>
            <a:ext cx="73324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AFF"/>
          </a:solidFill>
          <a:ln w="12700"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10" name="Shape 1394"/>
          <p:cNvSpPr/>
          <p:nvPr userDrawn="1"/>
        </p:nvSpPr>
        <p:spPr>
          <a:xfrm>
            <a:off x="631573" y="0"/>
            <a:ext cx="733245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5BBF"/>
          </a:solidFill>
          <a:ln w="12700"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11" name="Shape 1395"/>
          <p:cNvSpPr/>
          <p:nvPr userDrawn="1"/>
        </p:nvSpPr>
        <p:spPr>
          <a:xfrm>
            <a:off x="303769" y="0"/>
            <a:ext cx="733245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AFF"/>
          </a:solidFill>
          <a:ln w="12700"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12" name="Shape 1396"/>
          <p:cNvSpPr/>
          <p:nvPr userDrawn="1"/>
        </p:nvSpPr>
        <p:spPr>
          <a:xfrm>
            <a:off x="-1" y="0"/>
            <a:ext cx="1152569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D3649"/>
          </a:solidFill>
          <a:ln w="12700">
            <a:noFill/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 sz="1400">
              <a:solidFill>
                <a:srgbClr val="FFFFF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933" y="6114732"/>
            <a:ext cx="1023289" cy="380933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674458" y="3004555"/>
            <a:ext cx="914400" cy="45720"/>
          </a:xfrm>
          <a:prstGeom prst="rect">
            <a:avLst/>
          </a:prstGeom>
          <a:solidFill>
            <a:srgbClr val="56A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568318" y="1525727"/>
            <a:ext cx="4918082" cy="132556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128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A53B-2836-864A-AA77-DD338642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A53B-2836-864A-AA77-DD338642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65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A53B-2836-864A-AA77-DD338642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77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A53B-2836-864A-AA77-DD338642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8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A53B-2836-864A-AA77-DD338642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58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A53B-2836-864A-AA77-DD338642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6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9806152" y="4977136"/>
            <a:ext cx="2262899" cy="1730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7327" y="6342702"/>
            <a:ext cx="2743200" cy="3651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45A53B-2836-864A-AA77-DD3386425F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568318" y="1525727"/>
            <a:ext cx="4918082" cy="132556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833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599"/>
          <p:cNvSpPr/>
          <p:nvPr userDrawn="1"/>
        </p:nvSpPr>
        <p:spPr>
          <a:xfrm>
            <a:off x="0" y="0"/>
            <a:ext cx="12192000" cy="6865843"/>
          </a:xfrm>
          <a:prstGeom prst="rect">
            <a:avLst/>
          </a:prstGeom>
          <a:gradFill>
            <a:gsLst>
              <a:gs pos="51000">
                <a:srgbClr val="1A3647">
                  <a:lumMod val="42000"/>
                  <a:alpha val="60000"/>
                </a:srgbClr>
              </a:gs>
              <a:gs pos="9000">
                <a:schemeClr val="tx1">
                  <a:alpha val="80000"/>
                </a:schemeClr>
              </a:gs>
              <a:gs pos="87000">
                <a:srgbClr val="007AFF">
                  <a:alpha val="40000"/>
                  <a:lumMod val="45000"/>
                </a:srgbClr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" name="Shape 1396"/>
          <p:cNvSpPr/>
          <p:nvPr userDrawn="1"/>
        </p:nvSpPr>
        <p:spPr>
          <a:xfrm>
            <a:off x="40943" y="7843"/>
            <a:ext cx="818865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9DFF"/>
          </a:solidFill>
          <a:ln w="12700">
            <a:noFill/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8" name="Shape 1396"/>
          <p:cNvSpPr/>
          <p:nvPr userDrawn="1"/>
        </p:nvSpPr>
        <p:spPr>
          <a:xfrm>
            <a:off x="0" y="0"/>
            <a:ext cx="80743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D3649"/>
          </a:solidFill>
          <a:ln w="12700">
            <a:noFill/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229" y="6169324"/>
            <a:ext cx="1023289" cy="3809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2871" y="6403559"/>
            <a:ext cx="531658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F45A53B-2836-864A-AA77-DD3386425F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8"/>
          <p:cNvSpPr>
            <a:spLocks noGrp="1"/>
          </p:cNvSpPr>
          <p:nvPr>
            <p:ph type="title"/>
          </p:nvPr>
        </p:nvSpPr>
        <p:spPr>
          <a:xfrm>
            <a:off x="568318" y="1525727"/>
            <a:ext cx="4918082" cy="132556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266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598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108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 1599"/>
          <p:cNvSpPr/>
          <p:nvPr userDrawn="1"/>
        </p:nvSpPr>
        <p:spPr>
          <a:xfrm>
            <a:off x="-13648" y="0"/>
            <a:ext cx="12192000" cy="6865843"/>
          </a:xfrm>
          <a:prstGeom prst="rect">
            <a:avLst/>
          </a:prstGeom>
          <a:gradFill>
            <a:gsLst>
              <a:gs pos="52000">
                <a:srgbClr val="203F53">
                  <a:alpha val="50000"/>
                </a:srgbClr>
              </a:gs>
              <a:gs pos="9000">
                <a:schemeClr val="tx1">
                  <a:alpha val="75000"/>
                </a:schemeClr>
              </a:gs>
              <a:gs pos="87000">
                <a:srgbClr val="007AFF">
                  <a:alpha val="30000"/>
                </a:srgbClr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537977" y="6443249"/>
            <a:ext cx="338554" cy="24622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C71BC3F0-DD11-EA40-8EE4-BEBBB92BEBA1}" type="slidenum">
              <a:rPr lang="en-US" sz="1000" b="1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en-US" sz="1000">
              <a:solidFill>
                <a:srgbClr val="203F53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229" y="6169324"/>
            <a:ext cx="1023289" cy="380933"/>
          </a:xfrm>
          <a:prstGeom prst="rect">
            <a:avLst/>
          </a:prstGeom>
        </p:spPr>
      </p:pic>
      <p:sp>
        <p:nvSpPr>
          <p:cNvPr id="9" name="Title 18"/>
          <p:cNvSpPr>
            <a:spLocks noGrp="1"/>
          </p:cNvSpPr>
          <p:nvPr>
            <p:ph type="title"/>
          </p:nvPr>
        </p:nvSpPr>
        <p:spPr>
          <a:xfrm>
            <a:off x="568318" y="1525727"/>
            <a:ext cx="4918082" cy="132556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01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Shape 1599"/>
          <p:cNvSpPr/>
          <p:nvPr userDrawn="1"/>
        </p:nvSpPr>
        <p:spPr>
          <a:xfrm>
            <a:off x="0" y="0"/>
            <a:ext cx="12192000" cy="6865843"/>
          </a:xfrm>
          <a:prstGeom prst="rect">
            <a:avLst/>
          </a:prstGeom>
          <a:gradFill>
            <a:gsLst>
              <a:gs pos="52000">
                <a:srgbClr val="203F53">
                  <a:alpha val="50000"/>
                </a:srgbClr>
              </a:gs>
              <a:gs pos="9000">
                <a:schemeClr val="tx1">
                  <a:alpha val="75000"/>
                </a:schemeClr>
              </a:gs>
              <a:gs pos="87000">
                <a:srgbClr val="007AFF">
                  <a:alpha val="30000"/>
                </a:srgbClr>
              </a:gs>
            </a:gsLst>
            <a:lin ang="189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537977" y="6443249"/>
            <a:ext cx="338554" cy="24622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C71BC3F0-DD11-EA40-8EE4-BEBBB92BEBA1}" type="slidenum">
              <a:rPr lang="en-US" sz="1000" b="1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en-US" sz="1000">
              <a:solidFill>
                <a:srgbClr val="203F53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229" y="6169324"/>
            <a:ext cx="1023289" cy="380933"/>
          </a:xfrm>
          <a:prstGeom prst="rect">
            <a:avLst/>
          </a:prstGeom>
        </p:spPr>
      </p:pic>
      <p:sp>
        <p:nvSpPr>
          <p:cNvPr id="7" name="Title 18"/>
          <p:cNvSpPr>
            <a:spLocks noGrp="1"/>
          </p:cNvSpPr>
          <p:nvPr>
            <p:ph type="title"/>
          </p:nvPr>
        </p:nvSpPr>
        <p:spPr>
          <a:xfrm>
            <a:off x="568318" y="1525727"/>
            <a:ext cx="4918082" cy="132556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717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07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91"/>
          <p:cNvSpPr/>
          <p:nvPr userDrawn="1"/>
        </p:nvSpPr>
        <p:spPr>
          <a:xfrm>
            <a:off x="6064368" y="0"/>
            <a:ext cx="6127632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774" y="0"/>
                </a:lnTo>
                <a:lnTo>
                  <a:pt x="21600" y="5119"/>
                </a:lnTo>
                <a:lnTo>
                  <a:pt x="21600" y="16481"/>
                </a:lnTo>
                <a:lnTo>
                  <a:pt x="1777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7AFF"/>
          </a:solidFill>
          <a:ln w="12700"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 1394"/>
          <p:cNvSpPr/>
          <p:nvPr userDrawn="1"/>
        </p:nvSpPr>
        <p:spPr>
          <a:xfrm>
            <a:off x="4677579" y="0"/>
            <a:ext cx="733245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9DFF"/>
          </a:solidFill>
          <a:ln w="12700"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1392"/>
          <p:cNvSpPr/>
          <p:nvPr userDrawn="1"/>
        </p:nvSpPr>
        <p:spPr>
          <a:xfrm>
            <a:off x="4476466" y="0"/>
            <a:ext cx="7369792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53" y="0"/>
                </a:lnTo>
                <a:lnTo>
                  <a:pt x="21600" y="10800"/>
                </a:lnTo>
                <a:lnTo>
                  <a:pt x="14853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>
            <a:outerShdw blurRad="50800" dist="25400" rotWithShape="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59367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37977" y="6443249"/>
            <a:ext cx="338554" cy="24622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C71BC3F0-DD11-EA40-8EE4-BEBBB92BEBA1}" type="slidenum">
              <a:rPr 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le 18"/>
          <p:cNvSpPr>
            <a:spLocks noGrp="1"/>
          </p:cNvSpPr>
          <p:nvPr>
            <p:ph type="title"/>
          </p:nvPr>
        </p:nvSpPr>
        <p:spPr>
          <a:xfrm>
            <a:off x="568318" y="1525727"/>
            <a:ext cx="4918082" cy="132556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28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37977" y="6443249"/>
            <a:ext cx="338554" cy="24622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C71BC3F0-DD11-EA40-8EE4-BEBBB92BEBA1}" type="slidenum">
              <a:rPr 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18"/>
          <p:cNvSpPr>
            <a:spLocks noGrp="1"/>
          </p:cNvSpPr>
          <p:nvPr>
            <p:ph type="title"/>
          </p:nvPr>
        </p:nvSpPr>
        <p:spPr>
          <a:xfrm>
            <a:off x="568318" y="1525727"/>
            <a:ext cx="4918082" cy="132556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489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A53B-2836-864A-AA77-DD338642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A53B-2836-864A-AA77-DD338642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For IBM and Business Partner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5A53B-2836-864A-AA77-DD338642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9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51" r:id="rId6"/>
    <p:sldLayoutId id="2147483664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tiff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tiff"/><Relationship Id="rId10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7163301" y="5116733"/>
            <a:ext cx="1409092" cy="1214735"/>
            <a:chOff x="5334255" y="2100139"/>
            <a:chExt cx="1878788" cy="1613703"/>
          </a:xfrm>
        </p:grpSpPr>
        <p:sp>
          <p:nvSpPr>
            <p:cNvPr id="57" name="Hexagon 56"/>
            <p:cNvSpPr/>
            <p:nvPr/>
          </p:nvSpPr>
          <p:spPr>
            <a:xfrm>
              <a:off x="5334255" y="2100139"/>
              <a:ext cx="1878788" cy="1613703"/>
            </a:xfrm>
            <a:prstGeom prst="hexagon">
              <a:avLst/>
            </a:prstGeom>
            <a:solidFill>
              <a:srgbClr val="0A5889"/>
            </a:solidFill>
            <a:ln>
              <a:noFill/>
            </a:ln>
            <a:effectLst>
              <a:outerShdw blurRad="40005" dist="22860" dir="5400000" algn="ctr" rotWithShape="0">
                <a:schemeClr val="tx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Hexagon 57"/>
            <p:cNvSpPr/>
            <p:nvPr/>
          </p:nvSpPr>
          <p:spPr>
            <a:xfrm>
              <a:off x="5474807" y="2213608"/>
              <a:ext cx="1610618" cy="138846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998835" y="3057348"/>
            <a:ext cx="1409092" cy="1214735"/>
            <a:chOff x="5334255" y="2094198"/>
            <a:chExt cx="1878788" cy="1619645"/>
          </a:xfrm>
        </p:grpSpPr>
        <p:sp>
          <p:nvSpPr>
            <p:cNvPr id="139" name="Hexagon 138"/>
            <p:cNvSpPr/>
            <p:nvPr/>
          </p:nvSpPr>
          <p:spPr>
            <a:xfrm>
              <a:off x="5334255" y="2094198"/>
              <a:ext cx="1878788" cy="1619645"/>
            </a:xfrm>
            <a:prstGeom prst="hexagon">
              <a:avLst/>
            </a:prstGeom>
            <a:solidFill>
              <a:srgbClr val="0A5889"/>
            </a:solidFill>
            <a:ln>
              <a:noFill/>
            </a:ln>
            <a:effectLst>
              <a:outerShdw blurRad="40005" dist="22860" dir="5400000" algn="ctr" rotWithShape="0">
                <a:schemeClr val="tx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7" name="Hexagon 156"/>
            <p:cNvSpPr/>
            <p:nvPr/>
          </p:nvSpPr>
          <p:spPr>
            <a:xfrm>
              <a:off x="5474807" y="2213608"/>
              <a:ext cx="1610618" cy="138846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118738" y="998057"/>
            <a:ext cx="1409092" cy="1214735"/>
            <a:chOff x="6436026" y="1839649"/>
            <a:chExt cx="1878788" cy="1613703"/>
          </a:xfrm>
          <a:effectLst/>
        </p:grpSpPr>
        <p:grpSp>
          <p:nvGrpSpPr>
            <p:cNvPr id="94" name="Group 93"/>
            <p:cNvGrpSpPr/>
            <p:nvPr/>
          </p:nvGrpSpPr>
          <p:grpSpPr>
            <a:xfrm>
              <a:off x="6436026" y="1839649"/>
              <a:ext cx="1878788" cy="1613703"/>
              <a:chOff x="5334255" y="2100139"/>
              <a:chExt cx="1878788" cy="1613703"/>
            </a:xfrm>
          </p:grpSpPr>
          <p:sp>
            <p:nvSpPr>
              <p:cNvPr id="96" name="Hexagon 95"/>
              <p:cNvSpPr/>
              <p:nvPr/>
            </p:nvSpPr>
            <p:spPr>
              <a:xfrm>
                <a:off x="5334255" y="2100139"/>
                <a:ext cx="1878788" cy="1613703"/>
              </a:xfrm>
              <a:prstGeom prst="hexagon">
                <a:avLst/>
              </a:prstGeom>
              <a:solidFill>
                <a:srgbClr val="0A5889"/>
              </a:solidFill>
              <a:ln>
                <a:noFill/>
              </a:ln>
              <a:effectLst>
                <a:outerShdw blurRad="40005" dist="22860" dir="5400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Hexagon 96"/>
              <p:cNvSpPr/>
              <p:nvPr/>
            </p:nvSpPr>
            <p:spPr>
              <a:xfrm>
                <a:off x="5474807" y="2213608"/>
                <a:ext cx="1610618" cy="1388464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46919" y="2140898"/>
              <a:ext cx="1279499" cy="1010130"/>
            </a:xfrm>
            <a:prstGeom prst="rect">
              <a:avLst/>
            </a:prstGeom>
          </p:spPr>
        </p:pic>
      </p:grpSp>
      <p:sp>
        <p:nvSpPr>
          <p:cNvPr id="114" name="Rectangle 175"/>
          <p:cNvSpPr>
            <a:spLocks/>
          </p:cNvSpPr>
          <p:nvPr/>
        </p:nvSpPr>
        <p:spPr bwMode="auto">
          <a:xfrm>
            <a:off x="1282663" y="2342169"/>
            <a:ext cx="10112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1" i="0" dirty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Web &amp; Mobile</a:t>
            </a:r>
            <a:br>
              <a:rPr lang="en-US" altLang="en-US" sz="1400" b="1" i="0" dirty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</a:br>
            <a:r>
              <a:rPr lang="en-US" altLang="en-US" sz="1400" i="0" dirty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Applications</a:t>
            </a:r>
            <a:endParaRPr lang="en-US" altLang="en-US" sz="1400" b="1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4990138" y="998058"/>
            <a:ext cx="1409092" cy="1214735"/>
            <a:chOff x="5334255" y="2094198"/>
            <a:chExt cx="1878788" cy="1619645"/>
          </a:xfrm>
        </p:grpSpPr>
        <p:sp>
          <p:nvSpPr>
            <p:cNvPr id="151" name="Hexagon 150"/>
            <p:cNvSpPr/>
            <p:nvPr/>
          </p:nvSpPr>
          <p:spPr>
            <a:xfrm>
              <a:off x="5334255" y="2094198"/>
              <a:ext cx="1878788" cy="1619645"/>
            </a:xfrm>
            <a:prstGeom prst="hexagon">
              <a:avLst/>
            </a:prstGeom>
            <a:solidFill>
              <a:srgbClr val="0A5889"/>
            </a:solidFill>
            <a:ln>
              <a:noFill/>
            </a:ln>
            <a:effectLst>
              <a:outerShdw blurRad="40005" dist="22860" dir="5400000" algn="ctr" rotWithShape="0">
                <a:schemeClr val="tx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2" name="Hexagon 151"/>
            <p:cNvSpPr/>
            <p:nvPr/>
          </p:nvSpPr>
          <p:spPr>
            <a:xfrm>
              <a:off x="5474807" y="2213608"/>
              <a:ext cx="1610618" cy="138846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pic>
        <p:nvPicPr>
          <p:cNvPr id="149" name="Picture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74359" y="1586426"/>
            <a:ext cx="858044" cy="34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4795" y="1223204"/>
            <a:ext cx="390345" cy="390345"/>
          </a:xfrm>
          <a:prstGeom prst="rect">
            <a:avLst/>
          </a:prstGeom>
        </p:spPr>
      </p:pic>
      <p:cxnSp>
        <p:nvCxnSpPr>
          <p:cNvPr id="117" name="Straight Arrow Connector 116"/>
          <p:cNvCxnSpPr>
            <a:endCxn id="96" idx="3"/>
          </p:cNvCxnSpPr>
          <p:nvPr/>
        </p:nvCxnSpPr>
        <p:spPr>
          <a:xfrm>
            <a:off x="6396447" y="1600952"/>
            <a:ext cx="722291" cy="4473"/>
          </a:xfrm>
          <a:prstGeom prst="straightConnector1">
            <a:avLst/>
          </a:prstGeom>
          <a:ln w="38100">
            <a:solidFill>
              <a:srgbClr val="BF0A1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Bent-Up Arrow 63"/>
          <p:cNvSpPr/>
          <p:nvPr/>
        </p:nvSpPr>
        <p:spPr>
          <a:xfrm rot="5400000" flipH="1">
            <a:off x="4266642" y="1770790"/>
            <a:ext cx="946047" cy="508923"/>
          </a:xfrm>
          <a:prstGeom prst="bentUpArrow">
            <a:avLst>
              <a:gd name="adj1" fmla="val 6619"/>
              <a:gd name="adj2" fmla="val 12444"/>
              <a:gd name="adj3" fmla="val 25000"/>
            </a:avLst>
          </a:prstGeom>
          <a:solidFill>
            <a:srgbClr val="BF0A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159" idx="0"/>
            <a:endCxn id="77" idx="0"/>
          </p:cNvCxnSpPr>
          <p:nvPr/>
        </p:nvCxnSpPr>
        <p:spPr>
          <a:xfrm flipV="1">
            <a:off x="4161698" y="3660885"/>
            <a:ext cx="720000" cy="3083"/>
          </a:xfrm>
          <a:prstGeom prst="straightConnector1">
            <a:avLst/>
          </a:prstGeom>
          <a:ln w="38100">
            <a:solidFill>
              <a:srgbClr val="BF0A13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Bent-Up Arrow 76"/>
          <p:cNvSpPr/>
          <p:nvPr/>
        </p:nvSpPr>
        <p:spPr>
          <a:xfrm rot="16200000" flipH="1" flipV="1">
            <a:off x="4113710" y="2843798"/>
            <a:ext cx="1251910" cy="508923"/>
          </a:xfrm>
          <a:prstGeom prst="bentUpArrow">
            <a:avLst>
              <a:gd name="adj1" fmla="val 6619"/>
              <a:gd name="adj2" fmla="val 12444"/>
              <a:gd name="adj3" fmla="val 25000"/>
            </a:avLst>
          </a:prstGeom>
          <a:solidFill>
            <a:srgbClr val="BF0A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75"/>
          <p:cNvSpPr>
            <a:spLocks/>
          </p:cNvSpPr>
          <p:nvPr/>
        </p:nvSpPr>
        <p:spPr bwMode="auto">
          <a:xfrm>
            <a:off x="4618747" y="461974"/>
            <a:ext cx="21590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i="0" dirty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Flexible JSON </a:t>
            </a:r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docs support </a:t>
            </a:r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operational</a:t>
            </a:r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 </a:t>
            </a:r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data</a:t>
            </a:r>
            <a:endParaRPr lang="en-US" altLang="en-US" sz="1400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</p:txBody>
      </p:sp>
      <p:sp>
        <p:nvSpPr>
          <p:cNvPr id="109" name="Rectangle 175"/>
          <p:cNvSpPr>
            <a:spLocks/>
          </p:cNvSpPr>
          <p:nvPr/>
        </p:nvSpPr>
        <p:spPr bwMode="auto">
          <a:xfrm>
            <a:off x="4434714" y="2335456"/>
            <a:ext cx="25105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In memory </a:t>
            </a:r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data store</a:t>
            </a:r>
          </a:p>
          <a:p>
            <a:pPr algn="ctr" eaLnBrk="1" hangingPunct="1"/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atomically </a:t>
            </a:r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incrementing </a:t>
            </a:r>
          </a:p>
          <a:p>
            <a:pPr algn="ctr" eaLnBrk="1" hangingPunct="1"/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user account IDs</a:t>
            </a:r>
            <a:endParaRPr lang="en-US" altLang="en-US" sz="1400" b="1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8509542" y="1605425"/>
            <a:ext cx="795339" cy="2865"/>
          </a:xfrm>
          <a:prstGeom prst="straightConnector1">
            <a:avLst/>
          </a:prstGeom>
          <a:ln w="38100">
            <a:solidFill>
              <a:srgbClr val="BF0A13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9460" y="3540517"/>
            <a:ext cx="970119" cy="32250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339655" y="3363062"/>
            <a:ext cx="843932" cy="860745"/>
            <a:chOff x="6468261" y="5330212"/>
            <a:chExt cx="843932" cy="860745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68261" y="5330214"/>
              <a:ext cx="843932" cy="860743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V="1">
              <a:off x="7246641" y="5330212"/>
              <a:ext cx="65552" cy="216147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7139759" y="5898596"/>
              <a:ext cx="172434" cy="292358"/>
            </a:xfrm>
            <a:prstGeom prst="rect">
              <a:avLst/>
            </a:prstGeom>
          </p:spPr>
        </p:pic>
      </p:grpSp>
      <p:grpSp>
        <p:nvGrpSpPr>
          <p:cNvPr id="158" name="Group 157"/>
          <p:cNvGrpSpPr/>
          <p:nvPr/>
        </p:nvGrpSpPr>
        <p:grpSpPr>
          <a:xfrm>
            <a:off x="2752606" y="3056600"/>
            <a:ext cx="1409092" cy="1214735"/>
            <a:chOff x="5334255" y="2094198"/>
            <a:chExt cx="1878788" cy="1619645"/>
          </a:xfrm>
        </p:grpSpPr>
        <p:sp>
          <p:nvSpPr>
            <p:cNvPr id="159" name="Hexagon 158"/>
            <p:cNvSpPr/>
            <p:nvPr/>
          </p:nvSpPr>
          <p:spPr>
            <a:xfrm>
              <a:off x="5334255" y="2094198"/>
              <a:ext cx="1878788" cy="1619645"/>
            </a:xfrm>
            <a:prstGeom prst="hexagon">
              <a:avLst/>
            </a:prstGeom>
            <a:solidFill>
              <a:srgbClr val="0A5889"/>
            </a:solidFill>
            <a:ln>
              <a:noFill/>
            </a:ln>
            <a:effectLst>
              <a:outerShdw blurRad="40005" dist="22860" dir="5400000" algn="ctr" rotWithShape="0">
                <a:schemeClr val="tx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0" name="Hexagon 159"/>
            <p:cNvSpPr/>
            <p:nvPr/>
          </p:nvSpPr>
          <p:spPr>
            <a:xfrm>
              <a:off x="5474807" y="2213608"/>
              <a:ext cx="1610618" cy="138846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1759" y="3399907"/>
            <a:ext cx="570175" cy="570175"/>
          </a:xfrm>
          <a:prstGeom prst="rect">
            <a:avLst/>
          </a:prstGeom>
        </p:spPr>
      </p:pic>
      <p:cxnSp>
        <p:nvCxnSpPr>
          <p:cNvPr id="161" name="Straight Arrow Connector 160"/>
          <p:cNvCxnSpPr/>
          <p:nvPr/>
        </p:nvCxnSpPr>
        <p:spPr>
          <a:xfrm>
            <a:off x="2247045" y="3646297"/>
            <a:ext cx="504436" cy="6497"/>
          </a:xfrm>
          <a:prstGeom prst="straightConnector1">
            <a:avLst/>
          </a:prstGeom>
          <a:ln w="38100">
            <a:solidFill>
              <a:srgbClr val="BF0A13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75"/>
          <p:cNvSpPr>
            <a:spLocks/>
          </p:cNvSpPr>
          <p:nvPr/>
        </p:nvSpPr>
        <p:spPr bwMode="auto">
          <a:xfrm>
            <a:off x="2636477" y="1839700"/>
            <a:ext cx="164135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Cloud foundry python build-pack for </a:t>
            </a:r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rapid application development</a:t>
            </a:r>
            <a:endParaRPr lang="en-US" altLang="en-US" sz="1400" b="1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</p:txBody>
      </p:sp>
      <p:sp>
        <p:nvSpPr>
          <p:cNvPr id="163" name="Rectangle 175"/>
          <p:cNvSpPr>
            <a:spLocks/>
          </p:cNvSpPr>
          <p:nvPr/>
        </p:nvSpPr>
        <p:spPr bwMode="auto">
          <a:xfrm>
            <a:off x="7085343" y="2313516"/>
            <a:ext cx="16255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Distributed computing </a:t>
            </a:r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cluster for </a:t>
            </a:r>
          </a:p>
          <a:p>
            <a:pPr algn="ctr" eaLnBrk="1" hangingPunct="1"/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Machine </a:t>
            </a:r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learning</a:t>
            </a:r>
            <a:endParaRPr lang="en-US" altLang="en-US" sz="1400" b="1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46670" y="1223204"/>
            <a:ext cx="1340098" cy="809833"/>
            <a:chOff x="8467738" y="2813251"/>
            <a:chExt cx="1340098" cy="809833"/>
          </a:xfrm>
        </p:grpSpPr>
        <p:sp>
          <p:nvSpPr>
            <p:cNvPr id="128" name="TextBox 127"/>
            <p:cNvSpPr txBox="1"/>
            <p:nvPr/>
          </p:nvSpPr>
          <p:spPr>
            <a:xfrm>
              <a:off x="8467738" y="3120511"/>
              <a:ext cx="1340098" cy="5025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333" b="1"/>
                <a:t>Data </a:t>
              </a:r>
              <a:r>
                <a:rPr lang="de-DE" sz="1333" b="1" smtClean="0"/>
                <a:t>Science</a:t>
              </a:r>
              <a:endParaRPr lang="de-DE" sz="1333" b="1"/>
            </a:p>
            <a:p>
              <a:pPr algn="ctr"/>
              <a:r>
                <a:rPr lang="de-DE" sz="1333" b="1"/>
                <a:t>Experience</a:t>
              </a:r>
              <a:endParaRPr lang="en-US" sz="1333" b="1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774199" y="2813251"/>
              <a:ext cx="727176" cy="308627"/>
            </a:xfrm>
            <a:prstGeom prst="rect">
              <a:avLst/>
            </a:prstGeom>
          </p:spPr>
        </p:pic>
      </p:grpSp>
      <p:sp>
        <p:nvSpPr>
          <p:cNvPr id="164" name="Rectangle 175"/>
          <p:cNvSpPr>
            <a:spLocks/>
          </p:cNvSpPr>
          <p:nvPr/>
        </p:nvSpPr>
        <p:spPr bwMode="auto">
          <a:xfrm>
            <a:off x="9043353" y="459334"/>
            <a:ext cx="1746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Data scientist </a:t>
            </a:r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development </a:t>
            </a:r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environment</a:t>
            </a:r>
            <a:endParaRPr lang="en-US" altLang="en-US" sz="1400" b="1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70490" y="1823956"/>
            <a:ext cx="761913" cy="8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987355" y="5116734"/>
            <a:ext cx="1409092" cy="1214735"/>
            <a:chOff x="5334255" y="2094198"/>
            <a:chExt cx="1878788" cy="1619645"/>
          </a:xfrm>
        </p:grpSpPr>
        <p:sp>
          <p:nvSpPr>
            <p:cNvPr id="44" name="Hexagon 43"/>
            <p:cNvSpPr/>
            <p:nvPr/>
          </p:nvSpPr>
          <p:spPr>
            <a:xfrm>
              <a:off x="5334255" y="2094198"/>
              <a:ext cx="1878788" cy="1619645"/>
            </a:xfrm>
            <a:prstGeom prst="hexagon">
              <a:avLst/>
            </a:prstGeom>
            <a:solidFill>
              <a:srgbClr val="0A5889"/>
            </a:solidFill>
            <a:ln>
              <a:noFill/>
            </a:ln>
            <a:effectLst>
              <a:outerShdw blurRad="40005" dist="22860" dir="5400000" algn="ctr" rotWithShape="0">
                <a:schemeClr val="tx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Hexagon 44"/>
            <p:cNvSpPr/>
            <p:nvPr/>
          </p:nvSpPr>
          <p:spPr>
            <a:xfrm>
              <a:off x="5474807" y="2213608"/>
              <a:ext cx="1610618" cy="138846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6" name="Bent-Up Arrow 45"/>
          <p:cNvSpPr/>
          <p:nvPr/>
        </p:nvSpPr>
        <p:spPr>
          <a:xfrm rot="16200000" flipH="1" flipV="1">
            <a:off x="3685023" y="4452976"/>
            <a:ext cx="2118554" cy="518194"/>
          </a:xfrm>
          <a:prstGeom prst="bentUpArrow">
            <a:avLst>
              <a:gd name="adj1" fmla="val 6619"/>
              <a:gd name="adj2" fmla="val 12444"/>
              <a:gd name="adj3" fmla="val 25000"/>
            </a:avLst>
          </a:prstGeom>
          <a:solidFill>
            <a:srgbClr val="BF0A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75"/>
          <p:cNvSpPr>
            <a:spLocks/>
          </p:cNvSpPr>
          <p:nvPr/>
        </p:nvSpPr>
        <p:spPr bwMode="auto">
          <a:xfrm>
            <a:off x="4325132" y="4572901"/>
            <a:ext cx="251050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Kafka data stream for </a:t>
            </a:r>
            <a:endParaRPr lang="en-US" altLang="en-US" sz="1400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  <a:p>
            <a:pPr algn="ctr" eaLnBrk="1" hangingPunct="1"/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integration</a:t>
            </a:r>
            <a:endParaRPr lang="en-US" altLang="en-US" sz="1400" b="1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0489" y="5279833"/>
            <a:ext cx="660047" cy="660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0545" y="5899244"/>
            <a:ext cx="838200" cy="165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0113" y="5279833"/>
            <a:ext cx="660327" cy="4195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46964" y="5814693"/>
            <a:ext cx="807713" cy="238840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>
            <a:off x="6399720" y="5719802"/>
            <a:ext cx="795339" cy="2865"/>
          </a:xfrm>
          <a:prstGeom prst="straightConnector1">
            <a:avLst/>
          </a:prstGeom>
          <a:ln w="38100">
            <a:solidFill>
              <a:srgbClr val="BF0A13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175"/>
          <p:cNvSpPr>
            <a:spLocks/>
          </p:cNvSpPr>
          <p:nvPr/>
        </p:nvSpPr>
        <p:spPr bwMode="auto">
          <a:xfrm>
            <a:off x="6612594" y="4563299"/>
            <a:ext cx="251050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Hadoop for</a:t>
            </a:r>
            <a:endParaRPr lang="en-US" altLang="en-US" sz="1400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  <a:p>
            <a:pPr algn="ctr" eaLnBrk="1" hangingPunct="1"/>
            <a:r>
              <a:rPr lang="en-US" altLang="en-US" sz="1400" b="1" i="0" dirty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d</a:t>
            </a:r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ata warehouse</a:t>
            </a:r>
            <a:endParaRPr lang="en-US" altLang="en-US" sz="1400" b="1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</p:txBody>
      </p:sp>
      <p:sp>
        <p:nvSpPr>
          <p:cNvPr id="63" name="Rectangle 175"/>
          <p:cNvSpPr>
            <a:spLocks/>
          </p:cNvSpPr>
          <p:nvPr/>
        </p:nvSpPr>
        <p:spPr bwMode="auto">
          <a:xfrm>
            <a:off x="9345674" y="5279833"/>
            <a:ext cx="12241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Internal Reporting</a:t>
            </a:r>
          </a:p>
          <a:p>
            <a:pPr algn="ctr" eaLnBrk="1" hangingPunct="1"/>
            <a:r>
              <a:rPr lang="en-US" altLang="en-US" sz="1400" b="1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Tools</a:t>
            </a:r>
          </a:p>
          <a:p>
            <a:pPr algn="ctr" eaLnBrk="1" hangingPunct="1"/>
            <a:r>
              <a:rPr lang="en-US" altLang="en-US" sz="1400" i="0" dirty="0" smtClean="0">
                <a:latin typeface="Helvetica Neue Light" charset="0"/>
                <a:ea typeface="Helvetica Neue Light" charset="0"/>
                <a:cs typeface="Helvetica Neue Light" charset="0"/>
                <a:sym typeface="Source Sans Pro" charset="0"/>
              </a:rPr>
              <a:t>(out of scope for demo)</a:t>
            </a:r>
            <a:endParaRPr lang="en-US" altLang="en-US" sz="1400" i="0" dirty="0">
              <a:latin typeface="Helvetica Neue Light" charset="0"/>
              <a:ea typeface="Helvetica Neue Light" charset="0"/>
              <a:cs typeface="Helvetica Neue Light" charset="0"/>
              <a:sym typeface="Source Sans Pro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8550335" y="5720593"/>
            <a:ext cx="795339" cy="2865"/>
          </a:xfrm>
          <a:prstGeom prst="straightConnector1">
            <a:avLst/>
          </a:prstGeom>
          <a:ln w="38100">
            <a:solidFill>
              <a:srgbClr val="BF0A13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1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11020</TotalTime>
  <Words>72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Helvetica</vt:lpstr>
      <vt:lpstr>Helvetica Neue Light</vt:lpstr>
      <vt:lpstr>Mangal</vt:lpstr>
      <vt:lpstr>Source Sans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Ditanna</dc:creator>
  <cp:lastModifiedBy>CHRISTOPHER Snow</cp:lastModifiedBy>
  <cp:revision>579</cp:revision>
  <cp:lastPrinted>2017-03-20T16:11:10Z</cp:lastPrinted>
  <dcterms:created xsi:type="dcterms:W3CDTF">2016-10-27T01:12:39Z</dcterms:created>
  <dcterms:modified xsi:type="dcterms:W3CDTF">2017-05-10T10:30:23Z</dcterms:modified>
</cp:coreProperties>
</file>