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8"/>
    <p:restoredTop sz="94713"/>
  </p:normalViewPr>
  <p:slideViewPr>
    <p:cSldViewPr snapToGrid="0" snapToObjects="1">
      <p:cViewPr varScale="1">
        <p:scale>
          <a:sx n="81" d="100"/>
          <a:sy n="81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playlist?list=PLr6-GrHUlVf_ZNmuQSXdS197Oyr1L9sP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ric.Ejiofor@bdpa.org" TargetMode="External"/><Relationship Id="rId2" Type="http://schemas.openxmlformats.org/officeDocument/2006/relationships/hyperlink" Target="mailto:Sierra.Doucette@bdpa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BD5F8-F987-3642-90C2-9ECC74A20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Virtual BDPA Sites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127C6-6C71-E046-9E26-DE263806E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Foundations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63476-25FA-DE46-95EA-80B05B49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Video Lesson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773FB6-70F2-DD42-932E-32A48A464600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Watch the video series using the link at the top.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You will watch HTML Tutorial for beginners #s 06-14. (last video title should be “HTML Tutorial for beginners-14”)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highlight>
                  <a:srgbClr val="C0C0C0"/>
                </a:highlight>
              </a:rPr>
              <a:t>You must provide 3 NOTES for each video!!!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BB720D-D1C5-0C46-B27E-B705ED37B27E}"/>
              </a:ext>
            </a:extLst>
          </p:cNvPr>
          <p:cNvSpPr/>
          <p:nvPr/>
        </p:nvSpPr>
        <p:spPr>
          <a:xfrm>
            <a:off x="6601715" y="682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https://www.youtube.com/playlist?list=PLr6-GrHUlVf_ZNmuQSXdS197Oyr1L9sPB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EE393F-1463-DD44-B3B0-C69F3D3C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48" y="1645920"/>
            <a:ext cx="672345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77E8-A418-B548-87E5-461BF62A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1DE3-4624-5341-999D-C0C28CDB5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03" y="2249424"/>
            <a:ext cx="9720073" cy="402336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In the “Basic HTML and HTML5” Module of </a:t>
            </a:r>
            <a:r>
              <a:rPr lang="en-US" b="1" dirty="0" err="1">
                <a:solidFill>
                  <a:schemeClr val="accent2"/>
                </a:solidFill>
              </a:rPr>
              <a:t>FREECODECAMP.org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/>
              <a:t>complete the below sections: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Placeholder Text to a Text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Form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 Submit Button to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HTML5 to Require a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Set of Radio Buttons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Set of Checkboxes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value attribute with Radio Buttons and Checkboxes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 Radio Buttons and Checkboxes by Default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Nest Many Elements within a Single div 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Declare the Doctype of an HTML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the Head and Body of an HTML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A12D-0579-C74D-ABC0-3A950A98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5D7F-762D-0848-AAF5-2CFF271E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you have completed the free code camp modules </a:t>
            </a:r>
            <a:r>
              <a:rPr lang="en-US" dirty="0">
                <a:solidFill>
                  <a:schemeClr val="accent2"/>
                </a:solidFill>
              </a:rPr>
              <a:t>you must email Sierra and Eric stating you have completed the modules</a:t>
            </a:r>
            <a:r>
              <a:rPr lang="en-US" dirty="0"/>
              <a:t> along with </a:t>
            </a:r>
            <a:r>
              <a:rPr lang="en-US" dirty="0">
                <a:solidFill>
                  <a:schemeClr val="accent2"/>
                </a:solidFill>
              </a:rPr>
              <a:t>your notes from the video</a:t>
            </a:r>
          </a:p>
          <a:p>
            <a:r>
              <a:rPr lang="en-US" dirty="0">
                <a:solidFill>
                  <a:schemeClr val="accent2"/>
                </a:solidFill>
              </a:rPr>
              <a:t>Emails: </a:t>
            </a:r>
            <a:r>
              <a:rPr lang="en-US" dirty="0">
                <a:solidFill>
                  <a:schemeClr val="accent2"/>
                </a:solidFill>
                <a:hlinkClick r:id="rId2"/>
              </a:rPr>
              <a:t>Sierra.Doucette@bdpa.org</a:t>
            </a:r>
            <a:r>
              <a:rPr lang="en-US" dirty="0">
                <a:solidFill>
                  <a:schemeClr val="accent2"/>
                </a:solidFill>
              </a:rPr>
              <a:t> &amp; </a:t>
            </a:r>
            <a:r>
              <a:rPr lang="en-US" dirty="0">
                <a:solidFill>
                  <a:schemeClr val="accent2"/>
                </a:solidFill>
                <a:hlinkClick r:id="rId3"/>
              </a:rPr>
              <a:t>Eric.Ejiofor@bdpa.org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sz="3600" dirty="0">
                <a:solidFill>
                  <a:schemeClr val="accent2"/>
                </a:solidFill>
                <a:highlight>
                  <a:srgbClr val="C0C0C0"/>
                </a:highlight>
              </a:rPr>
              <a:t>Saturday @ 10am join the class online call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</a:rPr>
              <a:t>You should have received the invite in your email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(Parents have received the invite link as well if you did not!) </a:t>
            </a:r>
          </a:p>
        </p:txBody>
      </p:sp>
    </p:spTree>
    <p:extLst>
      <p:ext uri="{BB962C8B-B14F-4D97-AF65-F5344CB8AC3E}">
        <p14:creationId xmlns:p14="http://schemas.microsoft.com/office/powerpoint/2010/main" val="3655493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237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Virtual BDPA Sites </vt:lpstr>
      <vt:lpstr>Video Lesson </vt:lpstr>
      <vt:lpstr>Assignment 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BDPA Sites </dc:title>
  <dc:creator>Doucette, Sierra J</dc:creator>
  <cp:lastModifiedBy>Doucette, Sierra J</cp:lastModifiedBy>
  <cp:revision>5</cp:revision>
  <dcterms:created xsi:type="dcterms:W3CDTF">2020-03-19T02:03:25Z</dcterms:created>
  <dcterms:modified xsi:type="dcterms:W3CDTF">2020-04-02T21:04:23Z</dcterms:modified>
</cp:coreProperties>
</file>