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1"/>
    <p:restoredTop sz="94699"/>
  </p:normalViewPr>
  <p:slideViewPr>
    <p:cSldViewPr snapToGrid="0" snapToObjects="1">
      <p:cViewPr varScale="1">
        <p:scale>
          <a:sx n="127" d="100"/>
          <a:sy n="127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0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83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81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62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9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3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5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1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7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8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0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9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7787-9A0C-A84C-B69B-22959F399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the Price of LEGO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40DC3-A876-DD4A-96B3-220DA5218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Yu Cao</a:t>
            </a:r>
          </a:p>
        </p:txBody>
      </p:sp>
    </p:spTree>
    <p:extLst>
      <p:ext uri="{BB962C8B-B14F-4D97-AF65-F5344CB8AC3E}">
        <p14:creationId xmlns:p14="http://schemas.microsoft.com/office/powerpoint/2010/main" val="353755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DBEB-C89A-274A-97F3-1C1B3507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4B90C-1A85-1747-925E-9DA9D389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data from shopping website; </a:t>
            </a:r>
          </a:p>
          <a:p>
            <a:r>
              <a:rPr lang="en-US" dirty="0"/>
              <a:t>Got the features of these LEGO Sets, such as the number of pieces, listed price, new or old,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CFCE8-2035-6346-9C79-70567932F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40" y="3593804"/>
            <a:ext cx="5662273" cy="19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6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523F-795B-6C4F-9CDD-DB9E9208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and 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2D045-A8E8-F543-8D6E-EB5021A1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features and price data and got the matrix of features X and the matrix of their labels y;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Inspected the data and fixed little problems.</a:t>
            </a:r>
          </a:p>
        </p:txBody>
      </p:sp>
    </p:spTree>
    <p:extLst>
      <p:ext uri="{BB962C8B-B14F-4D97-AF65-F5344CB8AC3E}">
        <p14:creationId xmlns:p14="http://schemas.microsoft.com/office/powerpoint/2010/main" val="172520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3686-702F-4D44-98D4-E5BED90F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AA3A-6B2B-DB4C-9F49-FAC9725B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regression function:</a:t>
            </a:r>
          </a:p>
          <a:p>
            <a:r>
              <a:rPr lang="en-US" dirty="0"/>
              <a:t>W = (</a:t>
            </a:r>
            <a:r>
              <a:rPr lang="en-US" b="1" dirty="0"/>
              <a:t>X</a:t>
            </a:r>
            <a:r>
              <a:rPr lang="en-US" baseline="30000" dirty="0"/>
              <a:t>T</a:t>
            </a:r>
            <a:r>
              <a:rPr lang="en-US" b="1" dirty="0"/>
              <a:t>X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b="1" dirty="0"/>
              <a:t>X</a:t>
            </a:r>
            <a:r>
              <a:rPr lang="en-US" baseline="30000" dirty="0"/>
              <a:t>T</a:t>
            </a:r>
            <a:r>
              <a:rPr lang="en-US" dirty="0"/>
              <a:t>y</a:t>
            </a:r>
          </a:p>
          <a:p>
            <a:r>
              <a:rPr lang="en-US" dirty="0"/>
              <a:t>Ridge regression:</a:t>
            </a:r>
          </a:p>
          <a:p>
            <a:r>
              <a:rPr lang="en-US" dirty="0"/>
              <a:t>W = (</a:t>
            </a:r>
            <a:r>
              <a:rPr lang="en-US" b="1" dirty="0"/>
              <a:t>X</a:t>
            </a:r>
            <a:r>
              <a:rPr lang="en-US" baseline="30000" dirty="0"/>
              <a:t>T</a:t>
            </a:r>
            <a:r>
              <a:rPr lang="en-US" b="1" dirty="0"/>
              <a:t>X</a:t>
            </a:r>
            <a:r>
              <a:rPr lang="en-US" dirty="0"/>
              <a:t> + </a:t>
            </a:r>
            <a:r>
              <a:rPr lang="en-US" dirty="0" err="1"/>
              <a:t>λ</a:t>
            </a:r>
            <a:r>
              <a:rPr lang="en-US" b="1" i="1" dirty="0" err="1"/>
              <a:t>I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b="1" dirty="0"/>
              <a:t>X</a:t>
            </a:r>
            <a:r>
              <a:rPr lang="en-US" baseline="30000" dirty="0"/>
              <a:t>T</a:t>
            </a:r>
            <a:r>
              <a:rPr lang="en-US" dirty="0"/>
              <a:t>y</a:t>
            </a:r>
          </a:p>
          <a:p>
            <a:r>
              <a:rPr lang="en-US" dirty="0"/>
              <a:t>Sometimes we might have a difficult time computing the inverse;</a:t>
            </a:r>
          </a:p>
          <a:p>
            <a:r>
              <a:rPr lang="en-US" dirty="0"/>
              <a:t>Regularization, add bias into our estimations;</a:t>
            </a:r>
          </a:p>
          <a:p>
            <a:r>
              <a:rPr lang="en-US" dirty="0"/>
              <a:t>Overfitting.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4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1D3F-62DF-8848-8DDE-29BD73F2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031B-80C2-434E-857C-F8B4BAC6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coefficient values while using ridge regression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09B7F-D876-3A4D-8358-994075AF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38" y="2870255"/>
            <a:ext cx="4784650" cy="300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9DF0-BCBA-E143-B355-A6E53A15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EDA30-5292-5D4D-AA3E-9B9B004A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  <a:p>
            <a:r>
              <a:rPr lang="en-US" dirty="0"/>
              <a:t>Cross-validation testing</a:t>
            </a:r>
          </a:p>
          <a:p>
            <a:r>
              <a:rPr lang="en-US" dirty="0"/>
              <a:t>We can see the regularized coefficients for different levels of shrinkage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0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6BDF-BB66-B440-9BD1-BD2A57AD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A78D-3BF8-D040-BDEC-ECE70958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007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3513</TotalTime>
  <Words>142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Forecasting the Price of LEGO Sets</vt:lpstr>
      <vt:lpstr>Collect</vt:lpstr>
      <vt:lpstr>Prepare and analyze</vt:lpstr>
      <vt:lpstr>Train</vt:lpstr>
      <vt:lpstr>Train</vt:lpstr>
      <vt:lpstr>Test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the Price of LEGO Sets</dc:title>
  <dc:creator>Manping Jia</dc:creator>
  <cp:lastModifiedBy>Manping Jia</cp:lastModifiedBy>
  <cp:revision>17</cp:revision>
  <dcterms:created xsi:type="dcterms:W3CDTF">2019-05-22T05:41:48Z</dcterms:created>
  <dcterms:modified xsi:type="dcterms:W3CDTF">2019-05-24T16:15:34Z</dcterms:modified>
</cp:coreProperties>
</file>