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0287000" cx="18288000"/>
  <p:notesSz cx="6858000" cy="9144000"/>
  <p:embeddedFontLst>
    <p:embeddedFont>
      <p:font typeface="Poppins"/>
      <p:bold r:id="rId26"/>
      <p:boldItalic r:id="rId27"/>
    </p:embeddedFont>
    <p:embeddedFont>
      <p:font typeface="IBM Plex Mono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0" roundtripDataSignature="AMtx7mhTzQzWYgSEvwfUqUAQE+cL9HHq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slide" Target="slides/slide20.xml"/><Relationship Id="rId28" Type="http://schemas.openxmlformats.org/officeDocument/2006/relationships/font" Target="fonts/IBMPlexMono-bold.fntdata"/><Relationship Id="rId27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0" name="Google Shape;350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51" name="Google Shape;351;p10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4" name="Google Shape;354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128fdc5fe_0_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6" name="Google Shape;376;g32128fdc5fe_0_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77" name="Google Shape;377;g32128fdc5fe_0_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32128fdc5fe_0_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32128fdc5fe_0_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0" name="Google Shape;380;g32128fdc5fe_0_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2128fdc5fe_0_11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8" name="Google Shape;408;g32128fdc5fe_0_11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09" name="Google Shape;409;g32128fdc5fe_0_11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32128fdc5fe_0_11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32128fdc5fe_0_11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2" name="Google Shape;412;g32128fdc5fe_0_11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2128fdc5fe_0_22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0" name="Google Shape;440;g32128fdc5fe_0_22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41" name="Google Shape;441;g32128fdc5fe_0_22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32128fdc5fe_0_22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32128fdc5fe_0_22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4" name="Google Shape;444;g32128fdc5fe_0_22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2128fdc5fe_0_32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9" name="Google Shape;469;g32128fdc5fe_0_32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70" name="Google Shape;470;g32128fdc5fe_0_32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32128fdc5fe_0_32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32128fdc5fe_0_32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3" name="Google Shape;473;g32128fdc5fe_0_32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2128fdc5fe_0_42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4" name="Google Shape;494;g32128fdc5fe_0_42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95" name="Google Shape;495;g32128fdc5fe_0_42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32128fdc5fe_0_42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32128fdc5fe_0_42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8" name="Google Shape;498;g32128fdc5fe_0_42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2128fdc5fe_0_52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0" name="Google Shape;520;g32128fdc5fe_0_52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21" name="Google Shape;521;g32128fdc5fe_0_52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32128fdc5fe_0_52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32128fdc5fe_0_52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4" name="Google Shape;524;g32128fdc5fe_0_52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2128fdc5fe_0_63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4" name="Google Shape;554;g32128fdc5fe_0_63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55" name="Google Shape;555;g32128fdc5fe_0_63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g32128fdc5fe_0_63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32128fdc5fe_0_63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8" name="Google Shape;558;g32128fdc5fe_0_63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2128fdc5fe_0_73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0" name="Google Shape;580;g32128fdc5fe_0_73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81" name="Google Shape;581;g32128fdc5fe_0_73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g32128fdc5fe_0_73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32128fdc5fe_0_73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4" name="Google Shape;584;g32128fdc5fe_0_73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2128fdc5fe_0_83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06" name="Google Shape;606;g32128fdc5fe_0_83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07" name="Google Shape;607;g32128fdc5fe_0_83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g32128fdc5fe_0_83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32128fdc5fe_0_83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10" name="Google Shape;610;g32128fdc5fe_0_83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0" name="Google Shape;130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1" name="Google Shape;131;p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4" name="Google Shape;134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213237df34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43" name="Google Shape;643;g3213237df34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44" name="Google Shape;644;g3213237df34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g3213237df34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g3213237df34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47" name="Google Shape;647;g3213237df34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0" name="Google Shape;160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1" name="Google Shape;161;p3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4" name="Google Shape;164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9" name="Google Shape;189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0" name="Google Shape;190;p4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3" name="Google Shape;193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6" name="Google Shape;216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17" name="Google Shape;217;p5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0" name="Google Shape;220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0" name="Google Shape;240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41" name="Google Shape;241;p6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4" name="Google Shape;244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9" name="Google Shape;269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70" name="Google Shape;270;p7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3" name="Google Shape;273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9" name="Google Shape;299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00" name="Google Shape;300;p8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3" name="Google Shape;303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8" name="Google Shape;328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29" name="Google Shape;329;p9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2" name="Google Shape;332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4.png"/><Relationship Id="rId13" Type="http://schemas.openxmlformats.org/officeDocument/2006/relationships/image" Target="../media/image8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33.png"/><Relationship Id="rId9" Type="http://schemas.openxmlformats.org/officeDocument/2006/relationships/image" Target="../media/image2.png"/><Relationship Id="rId15" Type="http://schemas.openxmlformats.org/officeDocument/2006/relationships/image" Target="../media/image3.png"/><Relationship Id="rId14" Type="http://schemas.openxmlformats.org/officeDocument/2006/relationships/image" Target="../media/image57.png"/><Relationship Id="rId17" Type="http://schemas.openxmlformats.org/officeDocument/2006/relationships/image" Target="../media/image99.png"/><Relationship Id="rId16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37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16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2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56.png"/><Relationship Id="rId7" Type="http://schemas.openxmlformats.org/officeDocument/2006/relationships/image" Target="../media/image59.png"/><Relationship Id="rId8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2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56.png"/><Relationship Id="rId7" Type="http://schemas.openxmlformats.org/officeDocument/2006/relationships/image" Target="../media/image59.png"/><Relationship Id="rId8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37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16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88.png"/><Relationship Id="rId9" Type="http://schemas.openxmlformats.org/officeDocument/2006/relationships/image" Target="../media/image97.png"/><Relationship Id="rId5" Type="http://schemas.openxmlformats.org/officeDocument/2006/relationships/image" Target="../media/image10.png"/><Relationship Id="rId6" Type="http://schemas.openxmlformats.org/officeDocument/2006/relationships/image" Target="../media/image91.png"/><Relationship Id="rId7" Type="http://schemas.openxmlformats.org/officeDocument/2006/relationships/image" Target="../media/image104.png"/><Relationship Id="rId8" Type="http://schemas.openxmlformats.org/officeDocument/2006/relationships/image" Target="../media/image90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37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16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21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56.png"/><Relationship Id="rId7" Type="http://schemas.openxmlformats.org/officeDocument/2006/relationships/image" Target="../media/image59.png"/><Relationship Id="rId8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37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16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37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16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01.png"/><Relationship Id="rId5" Type="http://schemas.openxmlformats.org/officeDocument/2006/relationships/image" Target="../media/image1.png"/><Relationship Id="rId6" Type="http://schemas.openxmlformats.org/officeDocument/2006/relationships/image" Target="../media/image105.png"/><Relationship Id="rId7" Type="http://schemas.openxmlformats.org/officeDocument/2006/relationships/image" Target="../media/image1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6.png"/><Relationship Id="rId4" Type="http://schemas.openxmlformats.org/officeDocument/2006/relationships/image" Target="../media/image10.png"/><Relationship Id="rId5" Type="http://schemas.openxmlformats.org/officeDocument/2006/relationships/image" Target="../media/image107.png"/><Relationship Id="rId6" Type="http://schemas.openxmlformats.org/officeDocument/2006/relationships/image" Target="../media/image109.png"/><Relationship Id="rId7" Type="http://schemas.openxmlformats.org/officeDocument/2006/relationships/image" Target="../media/image108.png"/><Relationship Id="rId8" Type="http://schemas.openxmlformats.org/officeDocument/2006/relationships/image" Target="../media/image103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37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16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54.png"/><Relationship Id="rId1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Relationship Id="rId5" Type="http://schemas.openxmlformats.org/officeDocument/2006/relationships/image" Target="../media/image18.png"/><Relationship Id="rId6" Type="http://schemas.openxmlformats.org/officeDocument/2006/relationships/image" Target="../media/image10.png"/><Relationship Id="rId7" Type="http://schemas.openxmlformats.org/officeDocument/2006/relationships/image" Target="../media/image22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4.png"/><Relationship Id="rId1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Relationship Id="rId5" Type="http://schemas.openxmlformats.org/officeDocument/2006/relationships/image" Target="../media/image18.png"/><Relationship Id="rId6" Type="http://schemas.openxmlformats.org/officeDocument/2006/relationships/image" Target="../media/image10.png"/><Relationship Id="rId7" Type="http://schemas.openxmlformats.org/officeDocument/2006/relationships/image" Target="../media/image22.png"/><Relationship Id="rId8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37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16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0.png"/><Relationship Id="rId9" Type="http://schemas.openxmlformats.org/officeDocument/2006/relationships/image" Target="../media/image50.png"/><Relationship Id="rId5" Type="http://schemas.openxmlformats.org/officeDocument/2006/relationships/image" Target="../media/image96.png"/><Relationship Id="rId6" Type="http://schemas.openxmlformats.org/officeDocument/2006/relationships/image" Target="../media/image73.png"/><Relationship Id="rId7" Type="http://schemas.openxmlformats.org/officeDocument/2006/relationships/image" Target="../media/image69.png"/><Relationship Id="rId8" Type="http://schemas.openxmlformats.org/officeDocument/2006/relationships/image" Target="../media/image49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9.png"/><Relationship Id="rId10" Type="http://schemas.openxmlformats.org/officeDocument/2006/relationships/image" Target="../media/image37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Relationship Id="rId5" Type="http://schemas.openxmlformats.org/officeDocument/2006/relationships/image" Target="../media/image28.png"/><Relationship Id="rId6" Type="http://schemas.openxmlformats.org/officeDocument/2006/relationships/image" Target="../media/image16.png"/><Relationship Id="rId7" Type="http://schemas.openxmlformats.org/officeDocument/2006/relationships/image" Target="../media/image24.png"/><Relationship Id="rId8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54.png"/><Relationship Id="rId1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Relationship Id="rId5" Type="http://schemas.openxmlformats.org/officeDocument/2006/relationships/image" Target="../media/image18.png"/><Relationship Id="rId6" Type="http://schemas.openxmlformats.org/officeDocument/2006/relationships/image" Target="../media/image10.png"/><Relationship Id="rId7" Type="http://schemas.openxmlformats.org/officeDocument/2006/relationships/image" Target="../media/image22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 rot="10221728">
            <a:off x="-2267030" y="-1444025"/>
            <a:ext cx="6090952" cy="5274754"/>
          </a:xfrm>
          <a:custGeom>
            <a:rect b="b" l="l" r="r" t="t"/>
            <a:pathLst>
              <a:path extrusionOk="0" h="7033006" w="8121269">
                <a:moveTo>
                  <a:pt x="2029206" y="0"/>
                </a:moveTo>
                <a:lnTo>
                  <a:pt x="0" y="3515360"/>
                </a:lnTo>
                <a:lnTo>
                  <a:pt x="2029206" y="7033006"/>
                </a:lnTo>
                <a:lnTo>
                  <a:pt x="6092063" y="7033006"/>
                </a:lnTo>
                <a:lnTo>
                  <a:pt x="8121269" y="3515360"/>
                </a:lnTo>
                <a:lnTo>
                  <a:pt x="6092063" y="0"/>
                </a:lnTo>
                <a:close/>
              </a:path>
            </a:pathLst>
          </a:custGeom>
          <a:gradFill>
            <a:gsLst>
              <a:gs pos="0">
                <a:srgbClr val="F5F8FF"/>
              </a:gs>
              <a:gs pos="22000">
                <a:srgbClr val="F5F8FF"/>
              </a:gs>
              <a:gs pos="45000">
                <a:srgbClr val="FFFFFF">
                  <a:alpha val="0"/>
                </a:srgbClr>
              </a:gs>
              <a:gs pos="100000">
                <a:srgbClr val="0C0A9E">
                  <a:alpha val="49803"/>
                </a:srgbClr>
              </a:gs>
            </a:gsLst>
            <a:lin ang="14078277" scaled="0"/>
          </a:gradFill>
          <a:ln>
            <a:noFill/>
          </a:ln>
        </p:spPr>
      </p:sp>
      <p:sp>
        <p:nvSpPr>
          <p:cNvPr id="93" name="Google Shape;93;p1"/>
          <p:cNvSpPr/>
          <p:nvPr/>
        </p:nvSpPr>
        <p:spPr>
          <a:xfrm rot="-7778255">
            <a:off x="-5301670" y="-2878843"/>
            <a:ext cx="10711358" cy="8175164"/>
          </a:xfrm>
          <a:custGeom>
            <a:rect b="b" l="l" r="r" t="t"/>
            <a:pathLst>
              <a:path extrusionOk="0" h="8175164" w="10711358">
                <a:moveTo>
                  <a:pt x="0" y="0"/>
                </a:moveTo>
                <a:lnTo>
                  <a:pt x="10711358" y="0"/>
                </a:lnTo>
                <a:lnTo>
                  <a:pt x="10711358" y="8175164"/>
                </a:lnTo>
                <a:lnTo>
                  <a:pt x="0" y="8175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303" l="0" r="0" t="-27296"/>
            </a:stretch>
          </a:blipFill>
          <a:ln>
            <a:noFill/>
          </a:ln>
        </p:spPr>
      </p:sp>
      <p:sp>
        <p:nvSpPr>
          <p:cNvPr id="94" name="Google Shape;94;p1"/>
          <p:cNvSpPr/>
          <p:nvPr/>
        </p:nvSpPr>
        <p:spPr>
          <a:xfrm>
            <a:off x="-883446" y="-679439"/>
            <a:ext cx="2842069" cy="5666614"/>
          </a:xfrm>
          <a:custGeom>
            <a:rect b="b" l="l" r="r" t="t"/>
            <a:pathLst>
              <a:path extrusionOk="0" h="7555485" w="3789426">
                <a:moveTo>
                  <a:pt x="3766185" y="0"/>
                </a:moveTo>
                <a:lnTo>
                  <a:pt x="2781300" y="983107"/>
                </a:lnTo>
                <a:lnTo>
                  <a:pt x="2776220" y="989838"/>
                </a:lnTo>
                <a:lnTo>
                  <a:pt x="2776220" y="3570986"/>
                </a:lnTo>
                <a:lnTo>
                  <a:pt x="1654810" y="4694174"/>
                </a:lnTo>
                <a:lnTo>
                  <a:pt x="1649730" y="4697603"/>
                </a:lnTo>
                <a:lnTo>
                  <a:pt x="1649730" y="6613906"/>
                </a:lnTo>
                <a:lnTo>
                  <a:pt x="1051560" y="7213854"/>
                </a:lnTo>
                <a:lnTo>
                  <a:pt x="0" y="7213854"/>
                </a:lnTo>
                <a:lnTo>
                  <a:pt x="0" y="7555485"/>
                </a:lnTo>
                <a:lnTo>
                  <a:pt x="35052" y="7555485"/>
                </a:lnTo>
                <a:lnTo>
                  <a:pt x="35052" y="7247128"/>
                </a:lnTo>
                <a:lnTo>
                  <a:pt x="1066546" y="7247128"/>
                </a:lnTo>
                <a:lnTo>
                  <a:pt x="1683131" y="6628892"/>
                </a:lnTo>
                <a:lnTo>
                  <a:pt x="1683131" y="4712589"/>
                </a:lnTo>
                <a:lnTo>
                  <a:pt x="2806319" y="3589401"/>
                </a:lnTo>
                <a:lnTo>
                  <a:pt x="2809621" y="3585972"/>
                </a:lnTo>
                <a:lnTo>
                  <a:pt x="2809621" y="1004824"/>
                </a:lnTo>
                <a:lnTo>
                  <a:pt x="3789426" y="23241"/>
                </a:lnTo>
                <a:lnTo>
                  <a:pt x="3766185" y="0"/>
                </a:ln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95" name="Google Shape;95;p1"/>
          <p:cNvSpPr/>
          <p:nvPr/>
        </p:nvSpPr>
        <p:spPr>
          <a:xfrm>
            <a:off x="-1165454" y="-5477411"/>
            <a:ext cx="11699318" cy="11699318"/>
          </a:xfrm>
          <a:custGeom>
            <a:rect b="b" l="l" r="r" t="t"/>
            <a:pathLst>
              <a:path extrusionOk="0" h="11699318" w="11699318">
                <a:moveTo>
                  <a:pt x="0" y="0"/>
                </a:moveTo>
                <a:lnTo>
                  <a:pt x="11699318" y="0"/>
                </a:lnTo>
                <a:lnTo>
                  <a:pt x="11699318" y="11699318"/>
                </a:lnTo>
                <a:lnTo>
                  <a:pt x="0" y="11699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1"/>
          <p:cNvSpPr/>
          <p:nvPr/>
        </p:nvSpPr>
        <p:spPr>
          <a:xfrm>
            <a:off x="-707750" y="-1077925"/>
            <a:ext cx="14277309" cy="1657731"/>
          </a:xfrm>
          <a:custGeom>
            <a:rect b="b" l="l" r="r" t="t"/>
            <a:pathLst>
              <a:path extrusionOk="0" h="2210308" w="19036412">
                <a:moveTo>
                  <a:pt x="0" y="2184908"/>
                </a:moveTo>
                <a:lnTo>
                  <a:pt x="12590780" y="2184908"/>
                </a:lnTo>
                <a:lnTo>
                  <a:pt x="12590780" y="2197608"/>
                </a:lnTo>
                <a:lnTo>
                  <a:pt x="12581763" y="2188591"/>
                </a:lnTo>
                <a:lnTo>
                  <a:pt x="14766798" y="3683"/>
                </a:lnTo>
                <a:cubicBezTo>
                  <a:pt x="14769212" y="1270"/>
                  <a:pt x="14772387" y="0"/>
                  <a:pt x="14775814" y="0"/>
                </a:cubicBezTo>
                <a:lnTo>
                  <a:pt x="19036412" y="0"/>
                </a:lnTo>
                <a:lnTo>
                  <a:pt x="19036412" y="25400"/>
                </a:lnTo>
                <a:lnTo>
                  <a:pt x="14775687" y="25400"/>
                </a:lnTo>
                <a:lnTo>
                  <a:pt x="14775687" y="12700"/>
                </a:lnTo>
                <a:lnTo>
                  <a:pt x="14784704" y="21717"/>
                </a:lnTo>
                <a:lnTo>
                  <a:pt x="12599670" y="2206625"/>
                </a:lnTo>
                <a:cubicBezTo>
                  <a:pt x="12597257" y="2209038"/>
                  <a:pt x="12594082" y="2210308"/>
                  <a:pt x="12590652" y="2210308"/>
                </a:cubicBezTo>
                <a:lnTo>
                  <a:pt x="0" y="2210308"/>
                </a:ln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 rot="5400000">
            <a:off x="1916962" y="-2837576"/>
            <a:ext cx="1154811" cy="6090951"/>
          </a:xfrm>
          <a:custGeom>
            <a:rect b="b" l="l" r="r" t="t"/>
            <a:pathLst>
              <a:path extrusionOk="0" h="8121269" w="1539748">
                <a:moveTo>
                  <a:pt x="1516380" y="0"/>
                </a:moveTo>
                <a:lnTo>
                  <a:pt x="641604" y="1349248"/>
                </a:lnTo>
                <a:lnTo>
                  <a:pt x="638175" y="1356995"/>
                </a:lnTo>
                <a:lnTo>
                  <a:pt x="638175" y="5353431"/>
                </a:lnTo>
                <a:lnTo>
                  <a:pt x="0" y="6332474"/>
                </a:lnTo>
                <a:lnTo>
                  <a:pt x="0" y="8121269"/>
                </a:lnTo>
                <a:lnTo>
                  <a:pt x="33401" y="8121269"/>
                </a:lnTo>
                <a:lnTo>
                  <a:pt x="33401" y="6355715"/>
                </a:lnTo>
                <a:lnTo>
                  <a:pt x="671576" y="5376545"/>
                </a:lnTo>
                <a:lnTo>
                  <a:pt x="671576" y="1377569"/>
                </a:lnTo>
                <a:lnTo>
                  <a:pt x="1539748" y="38608"/>
                </a:lnTo>
                <a:lnTo>
                  <a:pt x="1516380" y="0"/>
                </a:lnTo>
                <a:close/>
              </a:path>
            </a:pathLst>
          </a:custGeom>
          <a:gradFill>
            <a:gsLst>
              <a:gs pos="0">
                <a:srgbClr val="9900FF">
                  <a:alpha val="46274"/>
                </a:srgbClr>
              </a:gs>
              <a:gs pos="100000">
                <a:srgbClr val="FFFFFF">
                  <a:alpha val="0"/>
                </a:srgbClr>
              </a:gs>
            </a:gsLst>
            <a:lin ang="1472" scaled="0"/>
          </a:gradFill>
          <a:ln>
            <a:noFill/>
          </a:ln>
        </p:spPr>
      </p:sp>
      <p:sp>
        <p:nvSpPr>
          <p:cNvPr id="98" name="Google Shape;98;p1"/>
          <p:cNvSpPr/>
          <p:nvPr/>
        </p:nvSpPr>
        <p:spPr>
          <a:xfrm rot="5400000">
            <a:off x="1003180" y="-1908492"/>
            <a:ext cx="1374839" cy="5462587"/>
          </a:xfrm>
          <a:custGeom>
            <a:rect b="b" l="l" r="r" t="t"/>
            <a:pathLst>
              <a:path extrusionOk="0" h="7283450" w="1833118">
                <a:moveTo>
                  <a:pt x="1808099" y="0"/>
                </a:moveTo>
                <a:lnTo>
                  <a:pt x="481584" y="2050796"/>
                </a:lnTo>
                <a:lnTo>
                  <a:pt x="474853" y="2056003"/>
                </a:lnTo>
                <a:lnTo>
                  <a:pt x="474853" y="4340733"/>
                </a:lnTo>
                <a:lnTo>
                  <a:pt x="0" y="5073269"/>
                </a:lnTo>
                <a:lnTo>
                  <a:pt x="956564" y="6548374"/>
                </a:lnTo>
                <a:lnTo>
                  <a:pt x="956564" y="7283450"/>
                </a:lnTo>
                <a:lnTo>
                  <a:pt x="991616" y="7283450"/>
                </a:lnTo>
                <a:lnTo>
                  <a:pt x="991616" y="6527800"/>
                </a:lnTo>
                <a:lnTo>
                  <a:pt x="48387" y="5073269"/>
                </a:lnTo>
                <a:lnTo>
                  <a:pt x="509905" y="4363974"/>
                </a:lnTo>
                <a:lnTo>
                  <a:pt x="509905" y="2079244"/>
                </a:lnTo>
                <a:lnTo>
                  <a:pt x="1833118" y="38608"/>
                </a:lnTo>
                <a:lnTo>
                  <a:pt x="1808099" y="0"/>
                </a:lnTo>
                <a:close/>
              </a:path>
            </a:pathLst>
          </a:custGeom>
          <a:gradFill>
            <a:gsLst>
              <a:gs pos="0">
                <a:srgbClr val="9900FF">
                  <a:alpha val="46274"/>
                </a:srgbClr>
              </a:gs>
              <a:gs pos="100000">
                <a:srgbClr val="FFFFFF">
                  <a:alpha val="0"/>
                </a:srgbClr>
              </a:gs>
            </a:gsLst>
            <a:lin ang="21" scaled="0"/>
          </a:gradFill>
          <a:ln>
            <a:noFill/>
          </a:ln>
        </p:spPr>
      </p:sp>
      <p:sp>
        <p:nvSpPr>
          <p:cNvPr id="99" name="Google Shape;99;p1"/>
          <p:cNvSpPr/>
          <p:nvPr/>
        </p:nvSpPr>
        <p:spPr>
          <a:xfrm>
            <a:off x="8589018" y="436252"/>
            <a:ext cx="268088" cy="268026"/>
          </a:xfrm>
          <a:custGeom>
            <a:rect b="b" l="l" r="r" t="t"/>
            <a:pathLst>
              <a:path extrusionOk="0" h="268026" w="268088">
                <a:moveTo>
                  <a:pt x="0" y="0"/>
                </a:moveTo>
                <a:lnTo>
                  <a:pt x="268088" y="0"/>
                </a:lnTo>
                <a:lnTo>
                  <a:pt x="268088" y="268026"/>
                </a:lnTo>
                <a:lnTo>
                  <a:pt x="0" y="268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0" name="Google Shape;100;p1"/>
          <p:cNvSpPr/>
          <p:nvPr/>
        </p:nvSpPr>
        <p:spPr>
          <a:xfrm>
            <a:off x="2442418" y="1043076"/>
            <a:ext cx="268088" cy="268026"/>
          </a:xfrm>
          <a:custGeom>
            <a:rect b="b" l="l" r="r" t="t"/>
            <a:pathLst>
              <a:path extrusionOk="0" h="268026" w="268088">
                <a:moveTo>
                  <a:pt x="0" y="0"/>
                </a:moveTo>
                <a:lnTo>
                  <a:pt x="268088" y="0"/>
                </a:lnTo>
                <a:lnTo>
                  <a:pt x="268088" y="268026"/>
                </a:lnTo>
                <a:lnTo>
                  <a:pt x="0" y="268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1" name="Google Shape;101;p1"/>
          <p:cNvSpPr/>
          <p:nvPr/>
        </p:nvSpPr>
        <p:spPr>
          <a:xfrm>
            <a:off x="1868868" y="1568876"/>
            <a:ext cx="268088" cy="268026"/>
          </a:xfrm>
          <a:custGeom>
            <a:rect b="b" l="l" r="r" t="t"/>
            <a:pathLst>
              <a:path extrusionOk="0" h="268026" w="268088">
                <a:moveTo>
                  <a:pt x="0" y="0"/>
                </a:moveTo>
                <a:lnTo>
                  <a:pt x="268088" y="0"/>
                </a:lnTo>
                <a:lnTo>
                  <a:pt x="268088" y="268026"/>
                </a:lnTo>
                <a:lnTo>
                  <a:pt x="0" y="268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1"/>
          <p:cNvSpPr/>
          <p:nvPr/>
        </p:nvSpPr>
        <p:spPr>
          <a:xfrm>
            <a:off x="250618" y="1568876"/>
            <a:ext cx="268088" cy="268026"/>
          </a:xfrm>
          <a:custGeom>
            <a:rect b="b" l="l" r="r" t="t"/>
            <a:pathLst>
              <a:path extrusionOk="0" h="268026" w="268088">
                <a:moveTo>
                  <a:pt x="0" y="0"/>
                </a:moveTo>
                <a:lnTo>
                  <a:pt x="268088" y="0"/>
                </a:lnTo>
                <a:lnTo>
                  <a:pt x="268088" y="268026"/>
                </a:lnTo>
                <a:lnTo>
                  <a:pt x="0" y="268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1"/>
          <p:cNvSpPr/>
          <p:nvPr/>
        </p:nvSpPr>
        <p:spPr>
          <a:xfrm>
            <a:off x="250618" y="935576"/>
            <a:ext cx="268088" cy="268026"/>
          </a:xfrm>
          <a:custGeom>
            <a:rect b="b" l="l" r="r" t="t"/>
            <a:pathLst>
              <a:path extrusionOk="0" h="268026" w="268088">
                <a:moveTo>
                  <a:pt x="0" y="0"/>
                </a:moveTo>
                <a:lnTo>
                  <a:pt x="268088" y="0"/>
                </a:lnTo>
                <a:lnTo>
                  <a:pt x="268088" y="268026"/>
                </a:lnTo>
                <a:lnTo>
                  <a:pt x="0" y="268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1"/>
          <p:cNvSpPr/>
          <p:nvPr/>
        </p:nvSpPr>
        <p:spPr>
          <a:xfrm>
            <a:off x="12771470" y="6522750"/>
            <a:ext cx="7841002" cy="5984448"/>
          </a:xfrm>
          <a:custGeom>
            <a:rect b="b" l="l" r="r" t="t"/>
            <a:pathLst>
              <a:path extrusionOk="0" h="5984448" w="7841002">
                <a:moveTo>
                  <a:pt x="0" y="0"/>
                </a:moveTo>
                <a:lnTo>
                  <a:pt x="7841002" y="0"/>
                </a:lnTo>
                <a:lnTo>
                  <a:pt x="7841002" y="5984448"/>
                </a:lnTo>
                <a:lnTo>
                  <a:pt x="0" y="5984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53306" l="-22337" r="-9378" t="-50330"/>
            </a:stretch>
          </a:blipFill>
          <a:ln>
            <a:noFill/>
          </a:ln>
        </p:spPr>
      </p:sp>
      <p:sp>
        <p:nvSpPr>
          <p:cNvPr id="105" name="Google Shape;105;p1"/>
          <p:cNvSpPr/>
          <p:nvPr/>
        </p:nvSpPr>
        <p:spPr>
          <a:xfrm>
            <a:off x="15223298" y="6275714"/>
            <a:ext cx="1963552" cy="4615582"/>
          </a:xfrm>
          <a:custGeom>
            <a:rect b="b" l="l" r="r" t="t"/>
            <a:pathLst>
              <a:path extrusionOk="0" h="4615582" w="1963552">
                <a:moveTo>
                  <a:pt x="0" y="0"/>
                </a:moveTo>
                <a:lnTo>
                  <a:pt x="1963552" y="0"/>
                </a:lnTo>
                <a:lnTo>
                  <a:pt x="1963552" y="4615582"/>
                </a:lnTo>
                <a:lnTo>
                  <a:pt x="0" y="46155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1"/>
          <p:cNvSpPr/>
          <p:nvPr/>
        </p:nvSpPr>
        <p:spPr>
          <a:xfrm>
            <a:off x="15541990" y="6276944"/>
            <a:ext cx="1963552" cy="4615582"/>
          </a:xfrm>
          <a:custGeom>
            <a:rect b="b" l="l" r="r" t="t"/>
            <a:pathLst>
              <a:path extrusionOk="0" h="4615582" w="1963552">
                <a:moveTo>
                  <a:pt x="0" y="0"/>
                </a:moveTo>
                <a:lnTo>
                  <a:pt x="1963552" y="0"/>
                </a:lnTo>
                <a:lnTo>
                  <a:pt x="1963552" y="4615582"/>
                </a:lnTo>
                <a:lnTo>
                  <a:pt x="0" y="46155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1"/>
          <p:cNvSpPr/>
          <p:nvPr/>
        </p:nvSpPr>
        <p:spPr>
          <a:xfrm>
            <a:off x="14713200" y="7832600"/>
            <a:ext cx="1164100" cy="1164850"/>
          </a:xfrm>
          <a:custGeom>
            <a:rect b="b" l="l" r="r" t="t"/>
            <a:pathLst>
              <a:path extrusionOk="0" h="1164850" w="1164100">
                <a:moveTo>
                  <a:pt x="0" y="0"/>
                </a:moveTo>
                <a:lnTo>
                  <a:pt x="1164100" y="0"/>
                </a:lnTo>
                <a:lnTo>
                  <a:pt x="1164100" y="1164850"/>
                </a:lnTo>
                <a:lnTo>
                  <a:pt x="0" y="11648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1"/>
          <p:cNvSpPr/>
          <p:nvPr/>
        </p:nvSpPr>
        <p:spPr>
          <a:xfrm>
            <a:off x="17013950" y="6079400"/>
            <a:ext cx="961786" cy="951656"/>
          </a:xfrm>
          <a:custGeom>
            <a:rect b="b" l="l" r="r" t="t"/>
            <a:pathLst>
              <a:path extrusionOk="0" h="951656" w="961786">
                <a:moveTo>
                  <a:pt x="0" y="0"/>
                </a:moveTo>
                <a:lnTo>
                  <a:pt x="961786" y="0"/>
                </a:lnTo>
                <a:lnTo>
                  <a:pt x="961786" y="951656"/>
                </a:lnTo>
                <a:lnTo>
                  <a:pt x="0" y="951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1"/>
          <p:cNvSpPr/>
          <p:nvPr/>
        </p:nvSpPr>
        <p:spPr>
          <a:xfrm>
            <a:off x="16828024" y="7378416"/>
            <a:ext cx="1399856" cy="3302048"/>
          </a:xfrm>
          <a:custGeom>
            <a:rect b="b" l="l" r="r" t="t"/>
            <a:pathLst>
              <a:path extrusionOk="0" h="3302048" w="1399856">
                <a:moveTo>
                  <a:pt x="0" y="0"/>
                </a:moveTo>
                <a:lnTo>
                  <a:pt x="1399856" y="0"/>
                </a:lnTo>
                <a:lnTo>
                  <a:pt x="1399856" y="3302048"/>
                </a:lnTo>
                <a:lnTo>
                  <a:pt x="0" y="33020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1"/>
          <p:cNvSpPr/>
          <p:nvPr/>
        </p:nvSpPr>
        <p:spPr>
          <a:xfrm>
            <a:off x="16042850" y="8997450"/>
            <a:ext cx="1809332" cy="1452242"/>
          </a:xfrm>
          <a:custGeom>
            <a:rect b="b" l="l" r="r" t="t"/>
            <a:pathLst>
              <a:path extrusionOk="0" h="1452242" w="1809332">
                <a:moveTo>
                  <a:pt x="0" y="0"/>
                </a:moveTo>
                <a:lnTo>
                  <a:pt x="1809332" y="0"/>
                </a:lnTo>
                <a:lnTo>
                  <a:pt x="1809332" y="1452242"/>
                </a:lnTo>
                <a:lnTo>
                  <a:pt x="0" y="1452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1"/>
          <p:cNvSpPr/>
          <p:nvPr/>
        </p:nvSpPr>
        <p:spPr>
          <a:xfrm>
            <a:off x="-619770" y="7234812"/>
            <a:ext cx="2897648" cy="4477610"/>
          </a:xfrm>
          <a:custGeom>
            <a:rect b="b" l="l" r="r" t="t"/>
            <a:pathLst>
              <a:path extrusionOk="0" h="4477610" w="2897648">
                <a:moveTo>
                  <a:pt x="0" y="0"/>
                </a:moveTo>
                <a:lnTo>
                  <a:pt x="2897648" y="0"/>
                </a:lnTo>
                <a:lnTo>
                  <a:pt x="2897648" y="4477610"/>
                </a:lnTo>
                <a:lnTo>
                  <a:pt x="0" y="4477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1"/>
          <p:cNvSpPr txBox="1"/>
          <p:nvPr/>
        </p:nvSpPr>
        <p:spPr>
          <a:xfrm>
            <a:off x="2285125" y="3104313"/>
            <a:ext cx="13766550" cy="3089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Educational Ham Radio </a:t>
            </a:r>
            <a:r>
              <a:rPr b="1" i="0" lang="en-US" sz="9000" u="none" cap="none" strike="noStrike">
                <a:solidFill>
                  <a:srgbClr val="1D1D1D"/>
                </a:solidFill>
                <a:latin typeface="IBM Plex Mono"/>
                <a:ea typeface="IBM Plex Mono"/>
                <a:cs typeface="IBM Plex Mono"/>
                <a:sym typeface="IBM Plex Mono"/>
              </a:rPr>
              <a:t>Simulator</a:t>
            </a:r>
            <a:endParaRPr/>
          </a:p>
        </p:txBody>
      </p:sp>
      <p:cxnSp>
        <p:nvCxnSpPr>
          <p:cNvPr id="113" name="Google Shape;113;p1"/>
          <p:cNvCxnSpPr/>
          <p:nvPr/>
        </p:nvCxnSpPr>
        <p:spPr>
          <a:xfrm rot="8504">
            <a:off x="2184163" y="6619700"/>
            <a:ext cx="7700274" cy="0"/>
          </a:xfrm>
          <a:prstGeom prst="straightConnector1">
            <a:avLst/>
          </a:prstGeom>
          <a:noFill/>
          <a:ln cap="rnd" cmpd="sng" w="9525">
            <a:solidFill>
              <a:srgbClr val="0C0A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"/>
          <p:cNvSpPr/>
          <p:nvPr/>
        </p:nvSpPr>
        <p:spPr>
          <a:xfrm>
            <a:off x="9794124" y="6480818"/>
            <a:ext cx="277749" cy="277749"/>
          </a:xfrm>
          <a:custGeom>
            <a:rect b="b" l="l" r="r" t="t"/>
            <a:pathLst>
              <a:path extrusionOk="0" h="277749" w="277749">
                <a:moveTo>
                  <a:pt x="0" y="0"/>
                </a:moveTo>
                <a:lnTo>
                  <a:pt x="277748" y="0"/>
                </a:lnTo>
                <a:lnTo>
                  <a:pt x="277748" y="277748"/>
                </a:lnTo>
                <a:lnTo>
                  <a:pt x="0" y="277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1"/>
          <p:cNvSpPr/>
          <p:nvPr/>
        </p:nvSpPr>
        <p:spPr>
          <a:xfrm rot="5400000">
            <a:off x="16025350" y="2877261"/>
            <a:ext cx="287179" cy="287179"/>
          </a:xfrm>
          <a:custGeom>
            <a:rect b="b" l="l" r="r" t="t"/>
            <a:pathLst>
              <a:path extrusionOk="0" h="382905" w="382905">
                <a:moveTo>
                  <a:pt x="0" y="191516"/>
                </a:moveTo>
                <a:cubicBezTo>
                  <a:pt x="0" y="85725"/>
                  <a:pt x="85725" y="0"/>
                  <a:pt x="191516" y="0"/>
                </a:cubicBezTo>
                <a:lnTo>
                  <a:pt x="191516" y="12700"/>
                </a:lnTo>
                <a:lnTo>
                  <a:pt x="191516" y="0"/>
                </a:lnTo>
                <a:cubicBezTo>
                  <a:pt x="297180" y="0"/>
                  <a:pt x="382905" y="85725"/>
                  <a:pt x="382905" y="191516"/>
                </a:cubicBezTo>
                <a:cubicBezTo>
                  <a:pt x="382905" y="297307"/>
                  <a:pt x="297180" y="382905"/>
                  <a:pt x="191516" y="382905"/>
                </a:cubicBezTo>
                <a:lnTo>
                  <a:pt x="191516" y="370205"/>
                </a:lnTo>
                <a:lnTo>
                  <a:pt x="191516" y="382905"/>
                </a:lnTo>
                <a:cubicBezTo>
                  <a:pt x="85725" y="382905"/>
                  <a:pt x="0" y="297180"/>
                  <a:pt x="0" y="191516"/>
                </a:cubicBezTo>
                <a:lnTo>
                  <a:pt x="12700" y="191516"/>
                </a:lnTo>
                <a:lnTo>
                  <a:pt x="22606" y="199390"/>
                </a:lnTo>
                <a:cubicBezTo>
                  <a:pt x="19304" y="203581"/>
                  <a:pt x="13589" y="205232"/>
                  <a:pt x="8509" y="203454"/>
                </a:cubicBezTo>
                <a:cubicBezTo>
                  <a:pt x="3429" y="201676"/>
                  <a:pt x="0" y="196850"/>
                  <a:pt x="0" y="191516"/>
                </a:cubicBezTo>
                <a:moveTo>
                  <a:pt x="25400" y="191516"/>
                </a:moveTo>
                <a:lnTo>
                  <a:pt x="12700" y="191516"/>
                </a:lnTo>
                <a:lnTo>
                  <a:pt x="2794" y="183642"/>
                </a:lnTo>
                <a:cubicBezTo>
                  <a:pt x="6096" y="179451"/>
                  <a:pt x="11811" y="177800"/>
                  <a:pt x="16891" y="179578"/>
                </a:cubicBezTo>
                <a:cubicBezTo>
                  <a:pt x="21971" y="181356"/>
                  <a:pt x="25400" y="186182"/>
                  <a:pt x="25400" y="191516"/>
                </a:cubicBezTo>
                <a:cubicBezTo>
                  <a:pt x="25400" y="283210"/>
                  <a:pt x="99695" y="357505"/>
                  <a:pt x="191516" y="357505"/>
                </a:cubicBezTo>
                <a:cubicBezTo>
                  <a:pt x="283337" y="357505"/>
                  <a:pt x="357505" y="283210"/>
                  <a:pt x="357505" y="191516"/>
                </a:cubicBezTo>
                <a:lnTo>
                  <a:pt x="370205" y="191516"/>
                </a:lnTo>
                <a:lnTo>
                  <a:pt x="357505" y="191516"/>
                </a:lnTo>
                <a:cubicBezTo>
                  <a:pt x="357505" y="99695"/>
                  <a:pt x="283210" y="25400"/>
                  <a:pt x="191516" y="25400"/>
                </a:cubicBezTo>
                <a:lnTo>
                  <a:pt x="191516" y="12700"/>
                </a:lnTo>
                <a:lnTo>
                  <a:pt x="191516" y="25400"/>
                </a:lnTo>
                <a:cubicBezTo>
                  <a:pt x="99695" y="25400"/>
                  <a:pt x="25400" y="99695"/>
                  <a:pt x="25400" y="191516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"/>
          <p:cNvSpPr/>
          <p:nvPr/>
        </p:nvSpPr>
        <p:spPr>
          <a:xfrm rot="5400000">
            <a:off x="16095080" y="2947010"/>
            <a:ext cx="147638" cy="147638"/>
          </a:xfrm>
          <a:custGeom>
            <a:rect b="b" l="l" r="r" t="t"/>
            <a:pathLst>
              <a:path extrusionOk="0" h="196850" w="196850">
                <a:moveTo>
                  <a:pt x="0" y="98425"/>
                </a:moveTo>
                <a:cubicBezTo>
                  <a:pt x="0" y="44069"/>
                  <a:pt x="44069" y="0"/>
                  <a:pt x="98425" y="0"/>
                </a:cubicBezTo>
                <a:cubicBezTo>
                  <a:pt x="152781" y="0"/>
                  <a:pt x="196850" y="44069"/>
                  <a:pt x="196850" y="98425"/>
                </a:cubicBezTo>
                <a:cubicBezTo>
                  <a:pt x="196850" y="152781"/>
                  <a:pt x="152781" y="196850"/>
                  <a:pt x="98425" y="196850"/>
                </a:cubicBezTo>
                <a:cubicBezTo>
                  <a:pt x="44069" y="196850"/>
                  <a:pt x="0" y="152781"/>
                  <a:pt x="0" y="98425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"/>
          <p:cNvSpPr/>
          <p:nvPr/>
        </p:nvSpPr>
        <p:spPr>
          <a:xfrm>
            <a:off x="12619052" y="1914950"/>
            <a:ext cx="6306630" cy="10238410"/>
          </a:xfrm>
          <a:custGeom>
            <a:rect b="b" l="l" r="r" t="t"/>
            <a:pathLst>
              <a:path extrusionOk="0" h="10238410" w="6306630">
                <a:moveTo>
                  <a:pt x="0" y="0"/>
                </a:moveTo>
                <a:lnTo>
                  <a:pt x="6306630" y="0"/>
                </a:lnTo>
                <a:lnTo>
                  <a:pt x="6306630" y="10238410"/>
                </a:lnTo>
                <a:lnTo>
                  <a:pt x="0" y="102384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1"/>
          <p:cNvSpPr/>
          <p:nvPr/>
        </p:nvSpPr>
        <p:spPr>
          <a:xfrm>
            <a:off x="15453245" y="7285591"/>
            <a:ext cx="287083" cy="287084"/>
          </a:xfrm>
          <a:custGeom>
            <a:rect b="b" l="l" r="r" t="t"/>
            <a:pathLst>
              <a:path extrusionOk="0" h="382778" w="382778">
                <a:moveTo>
                  <a:pt x="0" y="191389"/>
                </a:moveTo>
                <a:cubicBezTo>
                  <a:pt x="0" y="85725"/>
                  <a:pt x="85725" y="0"/>
                  <a:pt x="191389" y="0"/>
                </a:cubicBezTo>
                <a:lnTo>
                  <a:pt x="191389" y="12700"/>
                </a:lnTo>
                <a:lnTo>
                  <a:pt x="191389" y="0"/>
                </a:lnTo>
                <a:cubicBezTo>
                  <a:pt x="297053" y="0"/>
                  <a:pt x="382778" y="85725"/>
                  <a:pt x="382778" y="191389"/>
                </a:cubicBezTo>
                <a:lnTo>
                  <a:pt x="370078" y="191389"/>
                </a:lnTo>
                <a:lnTo>
                  <a:pt x="382778" y="191389"/>
                </a:lnTo>
                <a:cubicBezTo>
                  <a:pt x="382778" y="297053"/>
                  <a:pt x="297053" y="382778"/>
                  <a:pt x="191389" y="382778"/>
                </a:cubicBezTo>
                <a:lnTo>
                  <a:pt x="191389" y="370078"/>
                </a:lnTo>
                <a:lnTo>
                  <a:pt x="191389" y="382778"/>
                </a:lnTo>
                <a:cubicBezTo>
                  <a:pt x="85725" y="382778"/>
                  <a:pt x="0" y="297053"/>
                  <a:pt x="0" y="191389"/>
                </a:cubicBezTo>
                <a:lnTo>
                  <a:pt x="12700" y="191389"/>
                </a:lnTo>
                <a:lnTo>
                  <a:pt x="25400" y="191389"/>
                </a:lnTo>
                <a:lnTo>
                  <a:pt x="12700" y="191389"/>
                </a:lnTo>
                <a:lnTo>
                  <a:pt x="0" y="191389"/>
                </a:lnTo>
                <a:moveTo>
                  <a:pt x="25400" y="191389"/>
                </a:moveTo>
                <a:cubicBezTo>
                  <a:pt x="25400" y="198374"/>
                  <a:pt x="19685" y="204089"/>
                  <a:pt x="12700" y="204089"/>
                </a:cubicBezTo>
                <a:cubicBezTo>
                  <a:pt x="5715" y="204089"/>
                  <a:pt x="0" y="198374"/>
                  <a:pt x="0" y="191389"/>
                </a:cubicBezTo>
                <a:cubicBezTo>
                  <a:pt x="0" y="184404"/>
                  <a:pt x="5715" y="178689"/>
                  <a:pt x="12700" y="178689"/>
                </a:cubicBezTo>
                <a:cubicBezTo>
                  <a:pt x="19685" y="178689"/>
                  <a:pt x="25400" y="184404"/>
                  <a:pt x="25400" y="191389"/>
                </a:cubicBezTo>
                <a:cubicBezTo>
                  <a:pt x="25400" y="283083"/>
                  <a:pt x="99695" y="357378"/>
                  <a:pt x="191389" y="357378"/>
                </a:cubicBezTo>
                <a:cubicBezTo>
                  <a:pt x="283083" y="357378"/>
                  <a:pt x="357378" y="283083"/>
                  <a:pt x="357378" y="191389"/>
                </a:cubicBezTo>
                <a:cubicBezTo>
                  <a:pt x="357378" y="99695"/>
                  <a:pt x="283083" y="25400"/>
                  <a:pt x="191389" y="25400"/>
                </a:cubicBezTo>
                <a:lnTo>
                  <a:pt x="191389" y="12700"/>
                </a:lnTo>
                <a:lnTo>
                  <a:pt x="191389" y="25400"/>
                </a:lnTo>
                <a:cubicBezTo>
                  <a:pt x="99695" y="25400"/>
                  <a:pt x="25400" y="99695"/>
                  <a:pt x="25400" y="191389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"/>
          <p:cNvSpPr/>
          <p:nvPr/>
        </p:nvSpPr>
        <p:spPr>
          <a:xfrm>
            <a:off x="15494711" y="7327057"/>
            <a:ext cx="192381" cy="192381"/>
          </a:xfrm>
          <a:custGeom>
            <a:rect b="b" l="l" r="r" t="t"/>
            <a:pathLst>
              <a:path extrusionOk="0" h="192381" w="192381">
                <a:moveTo>
                  <a:pt x="0" y="0"/>
                </a:moveTo>
                <a:lnTo>
                  <a:pt x="192381" y="0"/>
                </a:lnTo>
                <a:lnTo>
                  <a:pt x="192381" y="192381"/>
                </a:lnTo>
                <a:lnTo>
                  <a:pt x="0" y="192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1"/>
          <p:cNvSpPr/>
          <p:nvPr/>
        </p:nvSpPr>
        <p:spPr>
          <a:xfrm>
            <a:off x="14685095" y="6537941"/>
            <a:ext cx="287083" cy="287084"/>
          </a:xfrm>
          <a:custGeom>
            <a:rect b="b" l="l" r="r" t="t"/>
            <a:pathLst>
              <a:path extrusionOk="0" h="382778" w="382778">
                <a:moveTo>
                  <a:pt x="0" y="191389"/>
                </a:moveTo>
                <a:cubicBezTo>
                  <a:pt x="0" y="85725"/>
                  <a:pt x="85725" y="0"/>
                  <a:pt x="191389" y="0"/>
                </a:cubicBezTo>
                <a:lnTo>
                  <a:pt x="191389" y="12700"/>
                </a:lnTo>
                <a:lnTo>
                  <a:pt x="191389" y="0"/>
                </a:lnTo>
                <a:cubicBezTo>
                  <a:pt x="297053" y="0"/>
                  <a:pt x="382778" y="85725"/>
                  <a:pt x="382778" y="191389"/>
                </a:cubicBezTo>
                <a:lnTo>
                  <a:pt x="370078" y="191389"/>
                </a:lnTo>
                <a:lnTo>
                  <a:pt x="382778" y="191389"/>
                </a:lnTo>
                <a:cubicBezTo>
                  <a:pt x="382778" y="297053"/>
                  <a:pt x="297053" y="382778"/>
                  <a:pt x="191389" y="382778"/>
                </a:cubicBezTo>
                <a:lnTo>
                  <a:pt x="191389" y="370078"/>
                </a:lnTo>
                <a:lnTo>
                  <a:pt x="191389" y="382778"/>
                </a:lnTo>
                <a:cubicBezTo>
                  <a:pt x="85725" y="382778"/>
                  <a:pt x="0" y="297053"/>
                  <a:pt x="0" y="191389"/>
                </a:cubicBezTo>
                <a:lnTo>
                  <a:pt x="12700" y="191389"/>
                </a:lnTo>
                <a:lnTo>
                  <a:pt x="25400" y="191389"/>
                </a:lnTo>
                <a:lnTo>
                  <a:pt x="12700" y="191389"/>
                </a:lnTo>
                <a:lnTo>
                  <a:pt x="0" y="191389"/>
                </a:lnTo>
                <a:moveTo>
                  <a:pt x="25400" y="191389"/>
                </a:moveTo>
                <a:cubicBezTo>
                  <a:pt x="25400" y="198374"/>
                  <a:pt x="19685" y="204089"/>
                  <a:pt x="12700" y="204089"/>
                </a:cubicBezTo>
                <a:cubicBezTo>
                  <a:pt x="5715" y="204089"/>
                  <a:pt x="0" y="198374"/>
                  <a:pt x="0" y="191389"/>
                </a:cubicBezTo>
                <a:cubicBezTo>
                  <a:pt x="0" y="184404"/>
                  <a:pt x="5715" y="178689"/>
                  <a:pt x="12700" y="178689"/>
                </a:cubicBezTo>
                <a:cubicBezTo>
                  <a:pt x="19685" y="178689"/>
                  <a:pt x="25400" y="184404"/>
                  <a:pt x="25400" y="191389"/>
                </a:cubicBezTo>
                <a:cubicBezTo>
                  <a:pt x="25400" y="283083"/>
                  <a:pt x="99695" y="357378"/>
                  <a:pt x="191389" y="357378"/>
                </a:cubicBezTo>
                <a:cubicBezTo>
                  <a:pt x="283083" y="357378"/>
                  <a:pt x="357378" y="283083"/>
                  <a:pt x="357378" y="191389"/>
                </a:cubicBezTo>
                <a:cubicBezTo>
                  <a:pt x="357378" y="99695"/>
                  <a:pt x="283083" y="25400"/>
                  <a:pt x="191389" y="25400"/>
                </a:cubicBezTo>
                <a:lnTo>
                  <a:pt x="191389" y="12700"/>
                </a:lnTo>
                <a:lnTo>
                  <a:pt x="191389" y="25400"/>
                </a:lnTo>
                <a:cubicBezTo>
                  <a:pt x="99695" y="25400"/>
                  <a:pt x="25400" y="99695"/>
                  <a:pt x="25400" y="191389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"/>
          <p:cNvSpPr/>
          <p:nvPr/>
        </p:nvSpPr>
        <p:spPr>
          <a:xfrm>
            <a:off x="14726561" y="6579407"/>
            <a:ext cx="192381" cy="192381"/>
          </a:xfrm>
          <a:custGeom>
            <a:rect b="b" l="l" r="r" t="t"/>
            <a:pathLst>
              <a:path extrusionOk="0" h="192381" w="192381">
                <a:moveTo>
                  <a:pt x="0" y="0"/>
                </a:moveTo>
                <a:lnTo>
                  <a:pt x="192381" y="0"/>
                </a:lnTo>
                <a:lnTo>
                  <a:pt x="192381" y="192381"/>
                </a:lnTo>
                <a:lnTo>
                  <a:pt x="0" y="192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1"/>
          <p:cNvSpPr/>
          <p:nvPr/>
        </p:nvSpPr>
        <p:spPr>
          <a:xfrm>
            <a:off x="16671995" y="5165541"/>
            <a:ext cx="287083" cy="287083"/>
          </a:xfrm>
          <a:custGeom>
            <a:rect b="b" l="l" r="r" t="t"/>
            <a:pathLst>
              <a:path extrusionOk="0" h="382778" w="382778">
                <a:moveTo>
                  <a:pt x="0" y="191389"/>
                </a:moveTo>
                <a:cubicBezTo>
                  <a:pt x="0" y="85725"/>
                  <a:pt x="85725" y="0"/>
                  <a:pt x="191389" y="0"/>
                </a:cubicBezTo>
                <a:lnTo>
                  <a:pt x="191389" y="12700"/>
                </a:lnTo>
                <a:lnTo>
                  <a:pt x="191389" y="0"/>
                </a:lnTo>
                <a:cubicBezTo>
                  <a:pt x="297053" y="0"/>
                  <a:pt x="382778" y="85725"/>
                  <a:pt x="382778" y="191389"/>
                </a:cubicBezTo>
                <a:lnTo>
                  <a:pt x="370078" y="191389"/>
                </a:lnTo>
                <a:lnTo>
                  <a:pt x="382778" y="191389"/>
                </a:lnTo>
                <a:cubicBezTo>
                  <a:pt x="382778" y="297053"/>
                  <a:pt x="297053" y="382778"/>
                  <a:pt x="191389" y="382778"/>
                </a:cubicBezTo>
                <a:lnTo>
                  <a:pt x="191389" y="370078"/>
                </a:lnTo>
                <a:lnTo>
                  <a:pt x="191389" y="382778"/>
                </a:lnTo>
                <a:cubicBezTo>
                  <a:pt x="85725" y="382778"/>
                  <a:pt x="0" y="297053"/>
                  <a:pt x="0" y="191389"/>
                </a:cubicBezTo>
                <a:lnTo>
                  <a:pt x="12700" y="191389"/>
                </a:lnTo>
                <a:lnTo>
                  <a:pt x="25400" y="191389"/>
                </a:lnTo>
                <a:lnTo>
                  <a:pt x="12700" y="191389"/>
                </a:lnTo>
                <a:lnTo>
                  <a:pt x="0" y="191389"/>
                </a:lnTo>
                <a:moveTo>
                  <a:pt x="25400" y="191389"/>
                </a:moveTo>
                <a:cubicBezTo>
                  <a:pt x="25400" y="198374"/>
                  <a:pt x="19685" y="204089"/>
                  <a:pt x="12700" y="204089"/>
                </a:cubicBezTo>
                <a:cubicBezTo>
                  <a:pt x="5715" y="204089"/>
                  <a:pt x="0" y="198374"/>
                  <a:pt x="0" y="191389"/>
                </a:cubicBezTo>
                <a:cubicBezTo>
                  <a:pt x="0" y="184404"/>
                  <a:pt x="5715" y="178689"/>
                  <a:pt x="12700" y="178689"/>
                </a:cubicBezTo>
                <a:cubicBezTo>
                  <a:pt x="19685" y="178689"/>
                  <a:pt x="25400" y="184404"/>
                  <a:pt x="25400" y="191389"/>
                </a:cubicBezTo>
                <a:cubicBezTo>
                  <a:pt x="25400" y="283083"/>
                  <a:pt x="99695" y="357378"/>
                  <a:pt x="191389" y="357378"/>
                </a:cubicBezTo>
                <a:cubicBezTo>
                  <a:pt x="283083" y="357378"/>
                  <a:pt x="357378" y="283083"/>
                  <a:pt x="357378" y="191389"/>
                </a:cubicBezTo>
                <a:cubicBezTo>
                  <a:pt x="357378" y="99695"/>
                  <a:pt x="283083" y="25400"/>
                  <a:pt x="191389" y="25400"/>
                </a:cubicBezTo>
                <a:lnTo>
                  <a:pt x="191389" y="12700"/>
                </a:lnTo>
                <a:lnTo>
                  <a:pt x="191389" y="25400"/>
                </a:lnTo>
                <a:cubicBezTo>
                  <a:pt x="99695" y="25400"/>
                  <a:pt x="25400" y="99695"/>
                  <a:pt x="25400" y="191389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"/>
          <p:cNvSpPr/>
          <p:nvPr/>
        </p:nvSpPr>
        <p:spPr>
          <a:xfrm>
            <a:off x="16713461" y="5207007"/>
            <a:ext cx="192381" cy="192381"/>
          </a:xfrm>
          <a:custGeom>
            <a:rect b="b" l="l" r="r" t="t"/>
            <a:pathLst>
              <a:path extrusionOk="0" h="192381" w="192381">
                <a:moveTo>
                  <a:pt x="0" y="0"/>
                </a:moveTo>
                <a:lnTo>
                  <a:pt x="192381" y="0"/>
                </a:lnTo>
                <a:lnTo>
                  <a:pt x="192381" y="192381"/>
                </a:lnTo>
                <a:lnTo>
                  <a:pt x="0" y="192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1"/>
          <p:cNvSpPr/>
          <p:nvPr/>
        </p:nvSpPr>
        <p:spPr>
          <a:xfrm rot="5400000">
            <a:off x="15374045" y="2287204"/>
            <a:ext cx="2842069" cy="5666614"/>
          </a:xfrm>
          <a:custGeom>
            <a:rect b="b" l="l" r="r" t="t"/>
            <a:pathLst>
              <a:path extrusionOk="0" h="7555485" w="3789426">
                <a:moveTo>
                  <a:pt x="3766185" y="0"/>
                </a:moveTo>
                <a:lnTo>
                  <a:pt x="2781300" y="983107"/>
                </a:lnTo>
                <a:lnTo>
                  <a:pt x="2776220" y="989838"/>
                </a:lnTo>
                <a:lnTo>
                  <a:pt x="2776220" y="3570986"/>
                </a:lnTo>
                <a:lnTo>
                  <a:pt x="1654810" y="4694174"/>
                </a:lnTo>
                <a:lnTo>
                  <a:pt x="1649730" y="4697603"/>
                </a:lnTo>
                <a:lnTo>
                  <a:pt x="1649730" y="6613906"/>
                </a:lnTo>
                <a:lnTo>
                  <a:pt x="1051560" y="7213854"/>
                </a:lnTo>
                <a:lnTo>
                  <a:pt x="0" y="7213854"/>
                </a:lnTo>
                <a:lnTo>
                  <a:pt x="0" y="7555485"/>
                </a:lnTo>
                <a:lnTo>
                  <a:pt x="35052" y="7555485"/>
                </a:lnTo>
                <a:lnTo>
                  <a:pt x="35052" y="7247128"/>
                </a:lnTo>
                <a:lnTo>
                  <a:pt x="1066546" y="7247128"/>
                </a:lnTo>
                <a:lnTo>
                  <a:pt x="1683131" y="6628892"/>
                </a:lnTo>
                <a:lnTo>
                  <a:pt x="1683131" y="4712589"/>
                </a:lnTo>
                <a:lnTo>
                  <a:pt x="2806319" y="3589401"/>
                </a:lnTo>
                <a:lnTo>
                  <a:pt x="2809621" y="3585972"/>
                </a:lnTo>
                <a:lnTo>
                  <a:pt x="2809621" y="1004824"/>
                </a:lnTo>
                <a:lnTo>
                  <a:pt x="3789426" y="23241"/>
                </a:lnTo>
                <a:lnTo>
                  <a:pt x="3766185" y="0"/>
                </a:ln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12" scaled="0"/>
          </a:gradFill>
          <a:ln>
            <a:noFill/>
          </a:ln>
        </p:spPr>
      </p:sp>
      <p:sp>
        <p:nvSpPr>
          <p:cNvPr id="125" name="Google Shape;125;p1"/>
          <p:cNvSpPr/>
          <p:nvPr/>
        </p:nvSpPr>
        <p:spPr>
          <a:xfrm>
            <a:off x="11018000" y="785299"/>
            <a:ext cx="7334190" cy="4531919"/>
          </a:xfrm>
          <a:custGeom>
            <a:rect b="b" l="l" r="r" t="t"/>
            <a:pathLst>
              <a:path extrusionOk="0" h="4531919" w="7334190">
                <a:moveTo>
                  <a:pt x="0" y="0"/>
                </a:moveTo>
                <a:lnTo>
                  <a:pt x="7334190" y="0"/>
                </a:lnTo>
                <a:lnTo>
                  <a:pt x="7334190" y="4531919"/>
                </a:lnTo>
                <a:lnTo>
                  <a:pt x="0" y="45319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1"/>
          <p:cNvSpPr txBox="1"/>
          <p:nvPr/>
        </p:nvSpPr>
        <p:spPr>
          <a:xfrm>
            <a:off x="2285125" y="6918200"/>
            <a:ext cx="10486345" cy="2774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Facilitating CW communication learning, one dit and dah at a time </a:t>
            </a:r>
            <a:endParaRPr/>
          </a:p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1D1D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Team </a:t>
            </a:r>
            <a:r>
              <a:rPr b="1" i="0" lang="en-US" sz="3200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Heron:</a:t>
            </a:r>
            <a:r>
              <a:rPr b="0" i="0" lang="en-US" sz="3200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 Yasmine El Mezouari, Mehdi Mamas, Lizzy Tubbs and Youssef Chekkori  </a:t>
            </a:r>
            <a:endParaRPr/>
          </a:p>
        </p:txBody>
      </p:sp>
      <p:sp>
        <p:nvSpPr>
          <p:cNvPr id="127" name="Google Shape;127;p1"/>
          <p:cNvSpPr txBox="1"/>
          <p:nvPr/>
        </p:nvSpPr>
        <p:spPr>
          <a:xfrm>
            <a:off x="10298818" y="9788273"/>
            <a:ext cx="10486345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Date: December 11th,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F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0"/>
          <p:cNvSpPr/>
          <p:nvPr/>
        </p:nvSpPr>
        <p:spPr>
          <a:xfrm>
            <a:off x="-1078410" y="-3435949"/>
            <a:ext cx="8335274" cy="8323727"/>
          </a:xfrm>
          <a:custGeom>
            <a:rect b="b" l="l" r="r" t="t"/>
            <a:pathLst>
              <a:path extrusionOk="0" h="8323727" w="8335274">
                <a:moveTo>
                  <a:pt x="0" y="0"/>
                </a:moveTo>
                <a:lnTo>
                  <a:pt x="8335274" y="0"/>
                </a:lnTo>
                <a:lnTo>
                  <a:pt x="8335274" y="8323727"/>
                </a:lnTo>
                <a:lnTo>
                  <a:pt x="0" y="83237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7" name="Google Shape;357;p10"/>
          <p:cNvSpPr txBox="1"/>
          <p:nvPr/>
        </p:nvSpPr>
        <p:spPr>
          <a:xfrm>
            <a:off x="1531425" y="1987775"/>
            <a:ext cx="322215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399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/>
          </a:p>
        </p:txBody>
      </p:sp>
      <p:sp>
        <p:nvSpPr>
          <p:cNvPr id="358" name="Google Shape;358;p10"/>
          <p:cNvSpPr/>
          <p:nvPr/>
        </p:nvSpPr>
        <p:spPr>
          <a:xfrm>
            <a:off x="-748774" y="6708650"/>
            <a:ext cx="7782552" cy="5939800"/>
          </a:xfrm>
          <a:custGeom>
            <a:rect b="b" l="l" r="r" t="t"/>
            <a:pathLst>
              <a:path extrusionOk="0" h="5939800" w="7782552">
                <a:moveTo>
                  <a:pt x="0" y="0"/>
                </a:moveTo>
                <a:lnTo>
                  <a:pt x="7782552" y="0"/>
                </a:lnTo>
                <a:lnTo>
                  <a:pt x="7782552" y="5939800"/>
                </a:lnTo>
                <a:lnTo>
                  <a:pt x="0" y="5939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3306" l="-22337" r="-9378" t="-50330"/>
            </a:stretch>
          </a:blipFill>
          <a:ln>
            <a:noFill/>
          </a:ln>
        </p:spPr>
      </p:sp>
      <p:sp>
        <p:nvSpPr>
          <p:cNvPr id="359" name="Google Shape;359;p10"/>
          <p:cNvSpPr/>
          <p:nvPr/>
        </p:nvSpPr>
        <p:spPr>
          <a:xfrm>
            <a:off x="3707166" y="8891114"/>
            <a:ext cx="3389240" cy="2720338"/>
          </a:xfrm>
          <a:custGeom>
            <a:rect b="b" l="l" r="r" t="t"/>
            <a:pathLst>
              <a:path extrusionOk="0" h="2720338" w="3389240">
                <a:moveTo>
                  <a:pt x="0" y="0"/>
                </a:moveTo>
                <a:lnTo>
                  <a:pt x="3389240" y="0"/>
                </a:lnTo>
                <a:lnTo>
                  <a:pt x="3389240" y="2720338"/>
                </a:lnTo>
                <a:lnTo>
                  <a:pt x="0" y="27203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0" name="Google Shape;360;p10"/>
          <p:cNvSpPr txBox="1"/>
          <p:nvPr/>
        </p:nvSpPr>
        <p:spPr>
          <a:xfrm>
            <a:off x="1750289" y="3738032"/>
            <a:ext cx="1101315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399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Design Principles </a:t>
            </a:r>
            <a:endParaRPr/>
          </a:p>
        </p:txBody>
      </p:sp>
      <p:sp>
        <p:nvSpPr>
          <p:cNvPr id="361" name="Google Shape;361;p10"/>
          <p:cNvSpPr/>
          <p:nvPr/>
        </p:nvSpPr>
        <p:spPr>
          <a:xfrm>
            <a:off x="13455100" y="206322"/>
            <a:ext cx="8012526" cy="9498582"/>
          </a:xfrm>
          <a:custGeom>
            <a:rect b="b" l="l" r="r" t="t"/>
            <a:pathLst>
              <a:path extrusionOk="0" h="9498582" w="8012526">
                <a:moveTo>
                  <a:pt x="0" y="0"/>
                </a:moveTo>
                <a:lnTo>
                  <a:pt x="8012526" y="0"/>
                </a:lnTo>
                <a:lnTo>
                  <a:pt x="8012526" y="9498582"/>
                </a:lnTo>
                <a:lnTo>
                  <a:pt x="0" y="94985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2" name="Google Shape;362;p10"/>
          <p:cNvSpPr/>
          <p:nvPr/>
        </p:nvSpPr>
        <p:spPr>
          <a:xfrm>
            <a:off x="14141036" y="162600"/>
            <a:ext cx="5850350" cy="6115241"/>
          </a:xfrm>
          <a:custGeom>
            <a:rect b="b" l="l" r="r" t="t"/>
            <a:pathLst>
              <a:path extrusionOk="0" h="8153654" w="7800467">
                <a:moveTo>
                  <a:pt x="7775448" y="0"/>
                </a:moveTo>
                <a:lnTo>
                  <a:pt x="6527292" y="1246505"/>
                </a:lnTo>
                <a:lnTo>
                  <a:pt x="6004052" y="1246505"/>
                </a:lnTo>
                <a:lnTo>
                  <a:pt x="4485894" y="2767965"/>
                </a:lnTo>
                <a:lnTo>
                  <a:pt x="4479163" y="2771267"/>
                </a:lnTo>
                <a:lnTo>
                  <a:pt x="4479163" y="4629277"/>
                </a:lnTo>
                <a:lnTo>
                  <a:pt x="3474339" y="5635879"/>
                </a:lnTo>
                <a:lnTo>
                  <a:pt x="3469259" y="5640959"/>
                </a:lnTo>
                <a:lnTo>
                  <a:pt x="3469259" y="6479032"/>
                </a:lnTo>
                <a:lnTo>
                  <a:pt x="2496185" y="7452233"/>
                </a:lnTo>
                <a:lnTo>
                  <a:pt x="676529" y="7452233"/>
                </a:lnTo>
                <a:lnTo>
                  <a:pt x="0" y="8128762"/>
                </a:lnTo>
                <a:lnTo>
                  <a:pt x="25019" y="8153654"/>
                </a:lnTo>
                <a:lnTo>
                  <a:pt x="691515" y="7487158"/>
                </a:lnTo>
                <a:lnTo>
                  <a:pt x="2509520" y="7487158"/>
                </a:lnTo>
                <a:lnTo>
                  <a:pt x="3497707" y="6498971"/>
                </a:lnTo>
                <a:lnTo>
                  <a:pt x="3502787" y="6493891"/>
                </a:lnTo>
                <a:lnTo>
                  <a:pt x="3502787" y="5654040"/>
                </a:lnTo>
                <a:lnTo>
                  <a:pt x="4509389" y="4649216"/>
                </a:lnTo>
                <a:lnTo>
                  <a:pt x="4512691" y="4644263"/>
                </a:lnTo>
                <a:lnTo>
                  <a:pt x="4512691" y="2786253"/>
                </a:lnTo>
                <a:lnTo>
                  <a:pt x="6019038" y="1283208"/>
                </a:lnTo>
                <a:lnTo>
                  <a:pt x="6538976" y="1283208"/>
                </a:lnTo>
                <a:lnTo>
                  <a:pt x="7800467" y="23368"/>
                </a:lnTo>
                <a:lnTo>
                  <a:pt x="7775448" y="0"/>
                </a:ln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363" name="Google Shape;363;p10"/>
          <p:cNvSpPr/>
          <p:nvPr/>
        </p:nvSpPr>
        <p:spPr>
          <a:xfrm>
            <a:off x="15204828" y="491300"/>
            <a:ext cx="6306630" cy="10238410"/>
          </a:xfrm>
          <a:custGeom>
            <a:rect b="b" l="l" r="r" t="t"/>
            <a:pathLst>
              <a:path extrusionOk="0" h="10238410" w="6306630">
                <a:moveTo>
                  <a:pt x="0" y="0"/>
                </a:moveTo>
                <a:lnTo>
                  <a:pt x="6306630" y="0"/>
                </a:lnTo>
                <a:lnTo>
                  <a:pt x="6306630" y="10238410"/>
                </a:lnTo>
                <a:lnTo>
                  <a:pt x="0" y="102384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4" name="Google Shape;364;p10"/>
          <p:cNvSpPr/>
          <p:nvPr/>
        </p:nvSpPr>
        <p:spPr>
          <a:xfrm>
            <a:off x="14470358" y="1244900"/>
            <a:ext cx="3720886" cy="9190652"/>
          </a:xfrm>
          <a:custGeom>
            <a:rect b="b" l="l" r="r" t="t"/>
            <a:pathLst>
              <a:path extrusionOk="0" h="9190652" w="3720886">
                <a:moveTo>
                  <a:pt x="0" y="0"/>
                </a:moveTo>
                <a:lnTo>
                  <a:pt x="3720886" y="0"/>
                </a:lnTo>
                <a:lnTo>
                  <a:pt x="3720886" y="9190652"/>
                </a:lnTo>
                <a:lnTo>
                  <a:pt x="0" y="9190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5" name="Google Shape;365;p10"/>
          <p:cNvSpPr/>
          <p:nvPr/>
        </p:nvSpPr>
        <p:spPr>
          <a:xfrm>
            <a:off x="13866450" y="1242450"/>
            <a:ext cx="3720886" cy="9190652"/>
          </a:xfrm>
          <a:custGeom>
            <a:rect b="b" l="l" r="r" t="t"/>
            <a:pathLst>
              <a:path extrusionOk="0" h="9190652" w="3720886">
                <a:moveTo>
                  <a:pt x="0" y="0"/>
                </a:moveTo>
                <a:lnTo>
                  <a:pt x="3720886" y="0"/>
                </a:lnTo>
                <a:lnTo>
                  <a:pt x="3720886" y="9190652"/>
                </a:lnTo>
                <a:lnTo>
                  <a:pt x="0" y="9190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6" name="Google Shape;366;p10"/>
          <p:cNvSpPr/>
          <p:nvPr/>
        </p:nvSpPr>
        <p:spPr>
          <a:xfrm>
            <a:off x="12975026" y="-2602350"/>
            <a:ext cx="8397032" cy="6408802"/>
          </a:xfrm>
          <a:custGeom>
            <a:rect b="b" l="l" r="r" t="t"/>
            <a:pathLst>
              <a:path extrusionOk="0" h="6408802" w="8397032">
                <a:moveTo>
                  <a:pt x="0" y="0"/>
                </a:moveTo>
                <a:lnTo>
                  <a:pt x="8397032" y="0"/>
                </a:lnTo>
                <a:lnTo>
                  <a:pt x="8397032" y="6408802"/>
                </a:lnTo>
                <a:lnTo>
                  <a:pt x="0" y="6408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3306" l="-22337" r="-9378" t="-50330"/>
            </a:stretch>
          </a:blipFill>
          <a:ln>
            <a:noFill/>
          </a:ln>
        </p:spPr>
      </p:sp>
      <p:sp>
        <p:nvSpPr>
          <p:cNvPr id="367" name="Google Shape;367;p10"/>
          <p:cNvSpPr/>
          <p:nvPr/>
        </p:nvSpPr>
        <p:spPr>
          <a:xfrm>
            <a:off x="16465032" y="8509032"/>
            <a:ext cx="1417000" cy="1416200"/>
          </a:xfrm>
          <a:custGeom>
            <a:rect b="b" l="l" r="r" t="t"/>
            <a:pathLst>
              <a:path extrusionOk="0" h="1416200" w="1417000">
                <a:moveTo>
                  <a:pt x="0" y="0"/>
                </a:moveTo>
                <a:lnTo>
                  <a:pt x="1417000" y="0"/>
                </a:lnTo>
                <a:lnTo>
                  <a:pt x="1417000" y="1416200"/>
                </a:lnTo>
                <a:lnTo>
                  <a:pt x="0" y="1416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8" name="Google Shape;368;p10"/>
          <p:cNvSpPr/>
          <p:nvPr/>
        </p:nvSpPr>
        <p:spPr>
          <a:xfrm>
            <a:off x="17998186" y="6708658"/>
            <a:ext cx="916090" cy="915574"/>
          </a:xfrm>
          <a:custGeom>
            <a:rect b="b" l="l" r="r" t="t"/>
            <a:pathLst>
              <a:path extrusionOk="0" h="915574" w="916090">
                <a:moveTo>
                  <a:pt x="0" y="0"/>
                </a:moveTo>
                <a:lnTo>
                  <a:pt x="916090" y="0"/>
                </a:lnTo>
                <a:lnTo>
                  <a:pt x="916090" y="915574"/>
                </a:lnTo>
                <a:lnTo>
                  <a:pt x="0" y="9155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9" name="Google Shape;369;p10"/>
          <p:cNvSpPr/>
          <p:nvPr/>
        </p:nvSpPr>
        <p:spPr>
          <a:xfrm>
            <a:off x="16287649" y="1073359"/>
            <a:ext cx="435388" cy="435483"/>
          </a:xfrm>
          <a:custGeom>
            <a:rect b="b" l="l" r="r" t="t"/>
            <a:pathLst>
              <a:path extrusionOk="0" h="580644" w="580517">
                <a:moveTo>
                  <a:pt x="0" y="290322"/>
                </a:moveTo>
                <a:cubicBezTo>
                  <a:pt x="0" y="129921"/>
                  <a:pt x="129921" y="0"/>
                  <a:pt x="290322" y="0"/>
                </a:cubicBezTo>
                <a:lnTo>
                  <a:pt x="290322" y="12700"/>
                </a:lnTo>
                <a:lnTo>
                  <a:pt x="290322" y="0"/>
                </a:lnTo>
                <a:cubicBezTo>
                  <a:pt x="450596" y="0"/>
                  <a:pt x="580517" y="129921"/>
                  <a:pt x="580517" y="290322"/>
                </a:cubicBezTo>
                <a:lnTo>
                  <a:pt x="567817" y="290322"/>
                </a:lnTo>
                <a:lnTo>
                  <a:pt x="580517" y="290322"/>
                </a:lnTo>
                <a:cubicBezTo>
                  <a:pt x="580517" y="450596"/>
                  <a:pt x="450596" y="580644"/>
                  <a:pt x="290195" y="580644"/>
                </a:cubicBezTo>
                <a:lnTo>
                  <a:pt x="290195" y="567944"/>
                </a:lnTo>
                <a:lnTo>
                  <a:pt x="290195" y="580644"/>
                </a:lnTo>
                <a:cubicBezTo>
                  <a:pt x="129921" y="580517"/>
                  <a:pt x="0" y="450596"/>
                  <a:pt x="0" y="290322"/>
                </a:cubicBezTo>
                <a:lnTo>
                  <a:pt x="12700" y="290322"/>
                </a:lnTo>
                <a:lnTo>
                  <a:pt x="25400" y="290322"/>
                </a:lnTo>
                <a:lnTo>
                  <a:pt x="12700" y="290322"/>
                </a:lnTo>
                <a:lnTo>
                  <a:pt x="0" y="290322"/>
                </a:lnTo>
                <a:moveTo>
                  <a:pt x="25400" y="290322"/>
                </a:moveTo>
                <a:cubicBezTo>
                  <a:pt x="25400" y="297307"/>
                  <a:pt x="19685" y="303022"/>
                  <a:pt x="12700" y="303022"/>
                </a:cubicBezTo>
                <a:cubicBezTo>
                  <a:pt x="5715" y="303022"/>
                  <a:pt x="0" y="297307"/>
                  <a:pt x="0" y="290322"/>
                </a:cubicBezTo>
                <a:cubicBezTo>
                  <a:pt x="0" y="283337"/>
                  <a:pt x="5715" y="277622"/>
                  <a:pt x="12700" y="277622"/>
                </a:cubicBezTo>
                <a:cubicBezTo>
                  <a:pt x="19685" y="277622"/>
                  <a:pt x="25400" y="283337"/>
                  <a:pt x="25400" y="290322"/>
                </a:cubicBezTo>
                <a:cubicBezTo>
                  <a:pt x="25400" y="436626"/>
                  <a:pt x="144018" y="555244"/>
                  <a:pt x="290322" y="555244"/>
                </a:cubicBezTo>
                <a:cubicBezTo>
                  <a:pt x="436626" y="555244"/>
                  <a:pt x="555244" y="436626"/>
                  <a:pt x="555244" y="290322"/>
                </a:cubicBezTo>
                <a:cubicBezTo>
                  <a:pt x="555244" y="144018"/>
                  <a:pt x="436626" y="25400"/>
                  <a:pt x="290322" y="25400"/>
                </a:cubicBezTo>
                <a:lnTo>
                  <a:pt x="290322" y="12700"/>
                </a:lnTo>
                <a:lnTo>
                  <a:pt x="290322" y="25400"/>
                </a:lnTo>
                <a:cubicBezTo>
                  <a:pt x="144018" y="25400"/>
                  <a:pt x="25400" y="144018"/>
                  <a:pt x="25400" y="290322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0"/>
          <p:cNvSpPr/>
          <p:nvPr/>
        </p:nvSpPr>
        <p:spPr>
          <a:xfrm>
            <a:off x="16352070" y="1137780"/>
            <a:ext cx="298876" cy="298876"/>
          </a:xfrm>
          <a:custGeom>
            <a:rect b="b" l="l" r="r" t="t"/>
            <a:pathLst>
              <a:path extrusionOk="0" h="298876" w="298876">
                <a:moveTo>
                  <a:pt x="0" y="0"/>
                </a:moveTo>
                <a:lnTo>
                  <a:pt x="298876" y="0"/>
                </a:lnTo>
                <a:lnTo>
                  <a:pt x="298876" y="298876"/>
                </a:lnTo>
                <a:lnTo>
                  <a:pt x="0" y="298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1" name="Google Shape;371;p10"/>
          <p:cNvSpPr/>
          <p:nvPr/>
        </p:nvSpPr>
        <p:spPr>
          <a:xfrm>
            <a:off x="15102799" y="4929685"/>
            <a:ext cx="435388" cy="435483"/>
          </a:xfrm>
          <a:custGeom>
            <a:rect b="b" l="l" r="r" t="t"/>
            <a:pathLst>
              <a:path extrusionOk="0" h="580644" w="580517">
                <a:moveTo>
                  <a:pt x="0" y="290322"/>
                </a:moveTo>
                <a:cubicBezTo>
                  <a:pt x="0" y="129921"/>
                  <a:pt x="129921" y="0"/>
                  <a:pt x="290322" y="0"/>
                </a:cubicBezTo>
                <a:lnTo>
                  <a:pt x="290322" y="12700"/>
                </a:lnTo>
                <a:lnTo>
                  <a:pt x="290322" y="0"/>
                </a:lnTo>
                <a:cubicBezTo>
                  <a:pt x="450596" y="0"/>
                  <a:pt x="580517" y="129921"/>
                  <a:pt x="580517" y="290322"/>
                </a:cubicBezTo>
                <a:lnTo>
                  <a:pt x="567817" y="290322"/>
                </a:lnTo>
                <a:lnTo>
                  <a:pt x="580517" y="290322"/>
                </a:lnTo>
                <a:cubicBezTo>
                  <a:pt x="580517" y="450596"/>
                  <a:pt x="450596" y="580644"/>
                  <a:pt x="290195" y="580644"/>
                </a:cubicBezTo>
                <a:lnTo>
                  <a:pt x="290195" y="567944"/>
                </a:lnTo>
                <a:lnTo>
                  <a:pt x="290195" y="580644"/>
                </a:lnTo>
                <a:cubicBezTo>
                  <a:pt x="129921" y="580517"/>
                  <a:pt x="0" y="450596"/>
                  <a:pt x="0" y="290322"/>
                </a:cubicBezTo>
                <a:lnTo>
                  <a:pt x="12700" y="290322"/>
                </a:lnTo>
                <a:lnTo>
                  <a:pt x="25400" y="290322"/>
                </a:lnTo>
                <a:lnTo>
                  <a:pt x="12700" y="290322"/>
                </a:lnTo>
                <a:lnTo>
                  <a:pt x="0" y="290322"/>
                </a:lnTo>
                <a:moveTo>
                  <a:pt x="25400" y="290322"/>
                </a:moveTo>
                <a:cubicBezTo>
                  <a:pt x="25400" y="297307"/>
                  <a:pt x="19685" y="303022"/>
                  <a:pt x="12700" y="303022"/>
                </a:cubicBezTo>
                <a:cubicBezTo>
                  <a:pt x="5715" y="303022"/>
                  <a:pt x="0" y="297307"/>
                  <a:pt x="0" y="290322"/>
                </a:cubicBezTo>
                <a:cubicBezTo>
                  <a:pt x="0" y="283337"/>
                  <a:pt x="5715" y="277622"/>
                  <a:pt x="12700" y="277622"/>
                </a:cubicBezTo>
                <a:cubicBezTo>
                  <a:pt x="19685" y="277622"/>
                  <a:pt x="25400" y="283337"/>
                  <a:pt x="25400" y="290322"/>
                </a:cubicBezTo>
                <a:cubicBezTo>
                  <a:pt x="25400" y="436626"/>
                  <a:pt x="144018" y="555244"/>
                  <a:pt x="290322" y="555244"/>
                </a:cubicBezTo>
                <a:cubicBezTo>
                  <a:pt x="436626" y="555244"/>
                  <a:pt x="555244" y="436626"/>
                  <a:pt x="555244" y="290322"/>
                </a:cubicBezTo>
                <a:cubicBezTo>
                  <a:pt x="555244" y="144018"/>
                  <a:pt x="436626" y="25400"/>
                  <a:pt x="290322" y="25400"/>
                </a:cubicBezTo>
                <a:lnTo>
                  <a:pt x="290322" y="12700"/>
                </a:lnTo>
                <a:lnTo>
                  <a:pt x="290322" y="25400"/>
                </a:lnTo>
                <a:cubicBezTo>
                  <a:pt x="144018" y="25400"/>
                  <a:pt x="25400" y="144018"/>
                  <a:pt x="25400" y="290322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0"/>
          <p:cNvSpPr/>
          <p:nvPr/>
        </p:nvSpPr>
        <p:spPr>
          <a:xfrm>
            <a:off x="15167220" y="4994106"/>
            <a:ext cx="298876" cy="298876"/>
          </a:xfrm>
          <a:custGeom>
            <a:rect b="b" l="l" r="r" t="t"/>
            <a:pathLst>
              <a:path extrusionOk="0" h="298876" w="298876">
                <a:moveTo>
                  <a:pt x="0" y="0"/>
                </a:moveTo>
                <a:lnTo>
                  <a:pt x="298876" y="0"/>
                </a:lnTo>
                <a:lnTo>
                  <a:pt x="298876" y="298876"/>
                </a:lnTo>
                <a:lnTo>
                  <a:pt x="0" y="298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3" name="Google Shape;373;p10"/>
          <p:cNvSpPr/>
          <p:nvPr/>
        </p:nvSpPr>
        <p:spPr>
          <a:xfrm>
            <a:off x="14909050" y="8328100"/>
            <a:ext cx="295846" cy="295846"/>
          </a:xfrm>
          <a:custGeom>
            <a:rect b="b" l="l" r="r" t="t"/>
            <a:pathLst>
              <a:path extrusionOk="0" h="394462" w="394462">
                <a:moveTo>
                  <a:pt x="0" y="197231"/>
                </a:moveTo>
                <a:cubicBezTo>
                  <a:pt x="0" y="88265"/>
                  <a:pt x="88265" y="0"/>
                  <a:pt x="197231" y="0"/>
                </a:cubicBezTo>
                <a:cubicBezTo>
                  <a:pt x="306197" y="0"/>
                  <a:pt x="394462" y="88265"/>
                  <a:pt x="394462" y="197231"/>
                </a:cubicBezTo>
                <a:cubicBezTo>
                  <a:pt x="394462" y="306197"/>
                  <a:pt x="306070" y="394462"/>
                  <a:pt x="197231" y="394462"/>
                </a:cubicBezTo>
                <a:cubicBezTo>
                  <a:pt x="88392" y="394462"/>
                  <a:pt x="0" y="306070"/>
                  <a:pt x="0" y="197231"/>
                </a:cubicBez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F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2128fdc5fe_0_8"/>
          <p:cNvSpPr/>
          <p:nvPr/>
        </p:nvSpPr>
        <p:spPr>
          <a:xfrm>
            <a:off x="-4786930" y="-3271076"/>
            <a:ext cx="7841002" cy="5984448"/>
          </a:xfrm>
          <a:custGeom>
            <a:rect b="b" l="l" r="r" t="t"/>
            <a:pathLst>
              <a:path extrusionOk="0" h="5984448" w="7841002">
                <a:moveTo>
                  <a:pt x="0" y="0"/>
                </a:moveTo>
                <a:lnTo>
                  <a:pt x="7841002" y="0"/>
                </a:lnTo>
                <a:lnTo>
                  <a:pt x="7841002" y="5984448"/>
                </a:lnTo>
                <a:lnTo>
                  <a:pt x="0" y="5984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3308" l="-22339" r="-9379" t="-50328"/>
            </a:stretch>
          </a:blipFill>
          <a:ln>
            <a:noFill/>
          </a:ln>
        </p:spPr>
      </p:sp>
      <p:sp>
        <p:nvSpPr>
          <p:cNvPr id="383" name="Google Shape;383;g32128fdc5fe_0_8"/>
          <p:cNvSpPr/>
          <p:nvPr/>
        </p:nvSpPr>
        <p:spPr>
          <a:xfrm>
            <a:off x="-2797748" y="-2820176"/>
            <a:ext cx="6306630" cy="10238410"/>
          </a:xfrm>
          <a:custGeom>
            <a:rect b="b" l="l" r="r" t="t"/>
            <a:pathLst>
              <a:path extrusionOk="0" h="10238410" w="6306630">
                <a:moveTo>
                  <a:pt x="0" y="0"/>
                </a:moveTo>
                <a:lnTo>
                  <a:pt x="6306630" y="0"/>
                </a:lnTo>
                <a:lnTo>
                  <a:pt x="6306630" y="10238410"/>
                </a:lnTo>
                <a:lnTo>
                  <a:pt x="0" y="102384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4" name="Google Shape;384;g32128fdc5fe_0_8"/>
          <p:cNvSpPr/>
          <p:nvPr/>
        </p:nvSpPr>
        <p:spPr>
          <a:xfrm>
            <a:off x="1255195" y="430417"/>
            <a:ext cx="287083" cy="287084"/>
          </a:xfrm>
          <a:custGeom>
            <a:rect b="b" l="l" r="r" t="t"/>
            <a:pathLst>
              <a:path extrusionOk="0" h="382778" w="382778">
                <a:moveTo>
                  <a:pt x="0" y="191389"/>
                </a:moveTo>
                <a:cubicBezTo>
                  <a:pt x="0" y="85725"/>
                  <a:pt x="85725" y="0"/>
                  <a:pt x="191389" y="0"/>
                </a:cubicBezTo>
                <a:lnTo>
                  <a:pt x="191389" y="12700"/>
                </a:lnTo>
                <a:lnTo>
                  <a:pt x="191389" y="0"/>
                </a:lnTo>
                <a:cubicBezTo>
                  <a:pt x="297053" y="0"/>
                  <a:pt x="382778" y="85725"/>
                  <a:pt x="382778" y="191389"/>
                </a:cubicBezTo>
                <a:lnTo>
                  <a:pt x="370078" y="191389"/>
                </a:lnTo>
                <a:lnTo>
                  <a:pt x="382778" y="191389"/>
                </a:lnTo>
                <a:cubicBezTo>
                  <a:pt x="382778" y="297053"/>
                  <a:pt x="297053" y="382778"/>
                  <a:pt x="191389" y="382778"/>
                </a:cubicBezTo>
                <a:lnTo>
                  <a:pt x="191389" y="370078"/>
                </a:lnTo>
                <a:lnTo>
                  <a:pt x="191389" y="382778"/>
                </a:lnTo>
                <a:cubicBezTo>
                  <a:pt x="85725" y="382778"/>
                  <a:pt x="0" y="297053"/>
                  <a:pt x="0" y="191389"/>
                </a:cubicBezTo>
                <a:lnTo>
                  <a:pt x="12700" y="191389"/>
                </a:lnTo>
                <a:lnTo>
                  <a:pt x="25400" y="191389"/>
                </a:lnTo>
                <a:lnTo>
                  <a:pt x="12700" y="191389"/>
                </a:lnTo>
                <a:lnTo>
                  <a:pt x="0" y="191389"/>
                </a:lnTo>
                <a:moveTo>
                  <a:pt x="25400" y="191389"/>
                </a:moveTo>
                <a:cubicBezTo>
                  <a:pt x="25400" y="198374"/>
                  <a:pt x="19685" y="204089"/>
                  <a:pt x="12700" y="204089"/>
                </a:cubicBezTo>
                <a:cubicBezTo>
                  <a:pt x="5715" y="204089"/>
                  <a:pt x="0" y="198374"/>
                  <a:pt x="0" y="191389"/>
                </a:cubicBezTo>
                <a:cubicBezTo>
                  <a:pt x="0" y="184404"/>
                  <a:pt x="5715" y="178689"/>
                  <a:pt x="12700" y="178689"/>
                </a:cubicBezTo>
                <a:cubicBezTo>
                  <a:pt x="19685" y="178689"/>
                  <a:pt x="25400" y="184404"/>
                  <a:pt x="25400" y="191389"/>
                </a:cubicBezTo>
                <a:cubicBezTo>
                  <a:pt x="25400" y="283083"/>
                  <a:pt x="99695" y="357378"/>
                  <a:pt x="191389" y="357378"/>
                </a:cubicBezTo>
                <a:cubicBezTo>
                  <a:pt x="283083" y="357378"/>
                  <a:pt x="357378" y="283083"/>
                  <a:pt x="357378" y="191389"/>
                </a:cubicBezTo>
                <a:cubicBezTo>
                  <a:pt x="357378" y="99695"/>
                  <a:pt x="283083" y="25400"/>
                  <a:pt x="191389" y="25400"/>
                </a:cubicBezTo>
                <a:lnTo>
                  <a:pt x="191389" y="12700"/>
                </a:lnTo>
                <a:lnTo>
                  <a:pt x="191389" y="25400"/>
                </a:lnTo>
                <a:cubicBezTo>
                  <a:pt x="99695" y="25400"/>
                  <a:pt x="25400" y="99695"/>
                  <a:pt x="25400" y="191389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32128fdc5fe_0_8"/>
          <p:cNvSpPr/>
          <p:nvPr/>
        </p:nvSpPr>
        <p:spPr>
          <a:xfrm>
            <a:off x="1296661" y="471883"/>
            <a:ext cx="192381" cy="192381"/>
          </a:xfrm>
          <a:custGeom>
            <a:rect b="b" l="l" r="r" t="t"/>
            <a:pathLst>
              <a:path extrusionOk="0" h="192381" w="192381">
                <a:moveTo>
                  <a:pt x="0" y="0"/>
                </a:moveTo>
                <a:lnTo>
                  <a:pt x="192381" y="0"/>
                </a:lnTo>
                <a:lnTo>
                  <a:pt x="192381" y="192381"/>
                </a:lnTo>
                <a:lnTo>
                  <a:pt x="0" y="192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6" name="Google Shape;386;g32128fdc5fe_0_8"/>
          <p:cNvSpPr/>
          <p:nvPr/>
        </p:nvSpPr>
        <p:spPr>
          <a:xfrm>
            <a:off x="-731705" y="1802817"/>
            <a:ext cx="287084" cy="287083"/>
          </a:xfrm>
          <a:custGeom>
            <a:rect b="b" l="l" r="r" t="t"/>
            <a:pathLst>
              <a:path extrusionOk="0" h="382778" w="382778">
                <a:moveTo>
                  <a:pt x="0" y="191389"/>
                </a:moveTo>
                <a:cubicBezTo>
                  <a:pt x="0" y="85725"/>
                  <a:pt x="85725" y="0"/>
                  <a:pt x="191389" y="0"/>
                </a:cubicBezTo>
                <a:lnTo>
                  <a:pt x="191389" y="12700"/>
                </a:lnTo>
                <a:lnTo>
                  <a:pt x="191389" y="0"/>
                </a:lnTo>
                <a:cubicBezTo>
                  <a:pt x="297053" y="0"/>
                  <a:pt x="382778" y="85725"/>
                  <a:pt x="382778" y="191389"/>
                </a:cubicBezTo>
                <a:lnTo>
                  <a:pt x="370078" y="191389"/>
                </a:lnTo>
                <a:lnTo>
                  <a:pt x="382778" y="191389"/>
                </a:lnTo>
                <a:cubicBezTo>
                  <a:pt x="382778" y="297053"/>
                  <a:pt x="297053" y="382778"/>
                  <a:pt x="191389" y="382778"/>
                </a:cubicBezTo>
                <a:lnTo>
                  <a:pt x="191389" y="370078"/>
                </a:lnTo>
                <a:lnTo>
                  <a:pt x="191389" y="382778"/>
                </a:lnTo>
                <a:cubicBezTo>
                  <a:pt x="85725" y="382778"/>
                  <a:pt x="0" y="297053"/>
                  <a:pt x="0" y="191389"/>
                </a:cubicBezTo>
                <a:lnTo>
                  <a:pt x="12700" y="191389"/>
                </a:lnTo>
                <a:lnTo>
                  <a:pt x="25400" y="191389"/>
                </a:lnTo>
                <a:lnTo>
                  <a:pt x="12700" y="191389"/>
                </a:lnTo>
                <a:lnTo>
                  <a:pt x="0" y="191389"/>
                </a:lnTo>
                <a:moveTo>
                  <a:pt x="25400" y="191389"/>
                </a:moveTo>
                <a:cubicBezTo>
                  <a:pt x="25400" y="198374"/>
                  <a:pt x="19685" y="204089"/>
                  <a:pt x="12700" y="204089"/>
                </a:cubicBezTo>
                <a:cubicBezTo>
                  <a:pt x="5715" y="204089"/>
                  <a:pt x="0" y="198374"/>
                  <a:pt x="0" y="191389"/>
                </a:cubicBezTo>
                <a:cubicBezTo>
                  <a:pt x="0" y="184404"/>
                  <a:pt x="5715" y="178689"/>
                  <a:pt x="12700" y="178689"/>
                </a:cubicBezTo>
                <a:cubicBezTo>
                  <a:pt x="19685" y="178689"/>
                  <a:pt x="25400" y="184404"/>
                  <a:pt x="25400" y="191389"/>
                </a:cubicBezTo>
                <a:cubicBezTo>
                  <a:pt x="25400" y="283083"/>
                  <a:pt x="99695" y="357378"/>
                  <a:pt x="191389" y="357378"/>
                </a:cubicBezTo>
                <a:cubicBezTo>
                  <a:pt x="283083" y="357378"/>
                  <a:pt x="357378" y="283083"/>
                  <a:pt x="357378" y="191389"/>
                </a:cubicBezTo>
                <a:cubicBezTo>
                  <a:pt x="357378" y="99695"/>
                  <a:pt x="283083" y="25400"/>
                  <a:pt x="191389" y="25400"/>
                </a:cubicBezTo>
                <a:lnTo>
                  <a:pt x="191389" y="12700"/>
                </a:lnTo>
                <a:lnTo>
                  <a:pt x="191389" y="25400"/>
                </a:lnTo>
                <a:cubicBezTo>
                  <a:pt x="99695" y="25400"/>
                  <a:pt x="25400" y="99695"/>
                  <a:pt x="25400" y="191389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32128fdc5fe_0_8"/>
          <p:cNvSpPr/>
          <p:nvPr/>
        </p:nvSpPr>
        <p:spPr>
          <a:xfrm>
            <a:off x="-690239" y="1844283"/>
            <a:ext cx="192381" cy="192381"/>
          </a:xfrm>
          <a:custGeom>
            <a:rect b="b" l="l" r="r" t="t"/>
            <a:pathLst>
              <a:path extrusionOk="0" h="192381" w="192381">
                <a:moveTo>
                  <a:pt x="0" y="0"/>
                </a:moveTo>
                <a:lnTo>
                  <a:pt x="192381" y="0"/>
                </a:lnTo>
                <a:lnTo>
                  <a:pt x="192381" y="192381"/>
                </a:lnTo>
                <a:lnTo>
                  <a:pt x="0" y="192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8" name="Google Shape;388;g32128fdc5fe_0_8"/>
          <p:cNvSpPr/>
          <p:nvPr/>
        </p:nvSpPr>
        <p:spPr>
          <a:xfrm>
            <a:off x="36445" y="2550467"/>
            <a:ext cx="287084" cy="287083"/>
          </a:xfrm>
          <a:custGeom>
            <a:rect b="b" l="l" r="r" t="t"/>
            <a:pathLst>
              <a:path extrusionOk="0" h="382778" w="382778">
                <a:moveTo>
                  <a:pt x="0" y="191389"/>
                </a:moveTo>
                <a:cubicBezTo>
                  <a:pt x="0" y="85725"/>
                  <a:pt x="85725" y="0"/>
                  <a:pt x="191389" y="0"/>
                </a:cubicBezTo>
                <a:lnTo>
                  <a:pt x="191389" y="12700"/>
                </a:lnTo>
                <a:lnTo>
                  <a:pt x="191389" y="0"/>
                </a:lnTo>
                <a:cubicBezTo>
                  <a:pt x="297053" y="0"/>
                  <a:pt x="382778" y="85725"/>
                  <a:pt x="382778" y="191389"/>
                </a:cubicBezTo>
                <a:lnTo>
                  <a:pt x="370078" y="191389"/>
                </a:lnTo>
                <a:lnTo>
                  <a:pt x="382778" y="191389"/>
                </a:lnTo>
                <a:cubicBezTo>
                  <a:pt x="382778" y="297053"/>
                  <a:pt x="297053" y="382778"/>
                  <a:pt x="191389" y="382778"/>
                </a:cubicBezTo>
                <a:lnTo>
                  <a:pt x="191389" y="370078"/>
                </a:lnTo>
                <a:lnTo>
                  <a:pt x="191389" y="382778"/>
                </a:lnTo>
                <a:cubicBezTo>
                  <a:pt x="85725" y="382778"/>
                  <a:pt x="0" y="297053"/>
                  <a:pt x="0" y="191389"/>
                </a:cubicBezTo>
                <a:lnTo>
                  <a:pt x="12700" y="191389"/>
                </a:lnTo>
                <a:lnTo>
                  <a:pt x="25400" y="191389"/>
                </a:lnTo>
                <a:lnTo>
                  <a:pt x="12700" y="191389"/>
                </a:lnTo>
                <a:lnTo>
                  <a:pt x="0" y="191389"/>
                </a:lnTo>
                <a:moveTo>
                  <a:pt x="25400" y="191389"/>
                </a:moveTo>
                <a:cubicBezTo>
                  <a:pt x="25400" y="198374"/>
                  <a:pt x="19685" y="204089"/>
                  <a:pt x="12700" y="204089"/>
                </a:cubicBezTo>
                <a:cubicBezTo>
                  <a:pt x="5715" y="204089"/>
                  <a:pt x="0" y="198374"/>
                  <a:pt x="0" y="191389"/>
                </a:cubicBezTo>
                <a:cubicBezTo>
                  <a:pt x="0" y="184404"/>
                  <a:pt x="5715" y="178689"/>
                  <a:pt x="12700" y="178689"/>
                </a:cubicBezTo>
                <a:cubicBezTo>
                  <a:pt x="19685" y="178689"/>
                  <a:pt x="25400" y="184404"/>
                  <a:pt x="25400" y="191389"/>
                </a:cubicBezTo>
                <a:cubicBezTo>
                  <a:pt x="25400" y="283083"/>
                  <a:pt x="99695" y="357378"/>
                  <a:pt x="191389" y="357378"/>
                </a:cubicBezTo>
                <a:cubicBezTo>
                  <a:pt x="283083" y="357378"/>
                  <a:pt x="357378" y="283083"/>
                  <a:pt x="357378" y="191389"/>
                </a:cubicBezTo>
                <a:cubicBezTo>
                  <a:pt x="357378" y="99695"/>
                  <a:pt x="283083" y="25400"/>
                  <a:pt x="191389" y="25400"/>
                </a:cubicBezTo>
                <a:lnTo>
                  <a:pt x="191389" y="12700"/>
                </a:lnTo>
                <a:lnTo>
                  <a:pt x="191389" y="25400"/>
                </a:lnTo>
                <a:cubicBezTo>
                  <a:pt x="99695" y="25400"/>
                  <a:pt x="25400" y="99695"/>
                  <a:pt x="25400" y="191389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32128fdc5fe_0_8"/>
          <p:cNvSpPr/>
          <p:nvPr/>
        </p:nvSpPr>
        <p:spPr>
          <a:xfrm>
            <a:off x="77911" y="2591933"/>
            <a:ext cx="192381" cy="192381"/>
          </a:xfrm>
          <a:custGeom>
            <a:rect b="b" l="l" r="r" t="t"/>
            <a:pathLst>
              <a:path extrusionOk="0" h="192381" w="192381">
                <a:moveTo>
                  <a:pt x="0" y="0"/>
                </a:moveTo>
                <a:lnTo>
                  <a:pt x="192381" y="0"/>
                </a:lnTo>
                <a:lnTo>
                  <a:pt x="192381" y="192381"/>
                </a:lnTo>
                <a:lnTo>
                  <a:pt x="0" y="192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0" name="Google Shape;390;g32128fdc5fe_0_8"/>
          <p:cNvSpPr/>
          <p:nvPr/>
        </p:nvSpPr>
        <p:spPr>
          <a:xfrm>
            <a:off x="90736" y="-1846088"/>
            <a:ext cx="176304" cy="4303418"/>
          </a:xfrm>
          <a:custGeom>
            <a:rect b="b" l="l" r="r" t="t"/>
            <a:pathLst>
              <a:path extrusionOk="0" h="4303418" w="176304">
                <a:moveTo>
                  <a:pt x="0" y="0"/>
                </a:moveTo>
                <a:lnTo>
                  <a:pt x="176304" y="0"/>
                </a:lnTo>
                <a:lnTo>
                  <a:pt x="176304" y="4303418"/>
                </a:lnTo>
                <a:lnTo>
                  <a:pt x="0" y="4303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1" name="Google Shape;391;g32128fdc5fe_0_8"/>
          <p:cNvSpPr/>
          <p:nvPr/>
        </p:nvSpPr>
        <p:spPr>
          <a:xfrm>
            <a:off x="570086" y="-1590064"/>
            <a:ext cx="176304" cy="4303418"/>
          </a:xfrm>
          <a:custGeom>
            <a:rect b="b" l="l" r="r" t="t"/>
            <a:pathLst>
              <a:path extrusionOk="0" h="4303418" w="176304">
                <a:moveTo>
                  <a:pt x="0" y="0"/>
                </a:moveTo>
                <a:lnTo>
                  <a:pt x="176304" y="0"/>
                </a:lnTo>
                <a:lnTo>
                  <a:pt x="176304" y="4303418"/>
                </a:lnTo>
                <a:lnTo>
                  <a:pt x="0" y="4303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2" name="Google Shape;392;g32128fdc5fe_0_8"/>
          <p:cNvSpPr/>
          <p:nvPr/>
        </p:nvSpPr>
        <p:spPr>
          <a:xfrm rot="5400000">
            <a:off x="850522" y="-2706579"/>
            <a:ext cx="2062353" cy="5504212"/>
          </a:xfrm>
          <a:custGeom>
            <a:rect b="b" l="l" r="r" t="t"/>
            <a:pathLst>
              <a:path extrusionOk="0" h="7338949" w="2749804">
                <a:moveTo>
                  <a:pt x="2732913" y="0"/>
                </a:moveTo>
                <a:lnTo>
                  <a:pt x="2018157" y="954913"/>
                </a:lnTo>
                <a:lnTo>
                  <a:pt x="2014474" y="961390"/>
                </a:lnTo>
                <a:lnTo>
                  <a:pt x="2014474" y="3468751"/>
                </a:lnTo>
                <a:lnTo>
                  <a:pt x="1200785" y="4559681"/>
                </a:lnTo>
                <a:lnTo>
                  <a:pt x="1197102" y="4562983"/>
                </a:lnTo>
                <a:lnTo>
                  <a:pt x="1197102" y="6424422"/>
                </a:lnTo>
                <a:lnTo>
                  <a:pt x="763016" y="7007098"/>
                </a:lnTo>
                <a:lnTo>
                  <a:pt x="0" y="7007098"/>
                </a:lnTo>
                <a:lnTo>
                  <a:pt x="0" y="7338949"/>
                </a:lnTo>
                <a:lnTo>
                  <a:pt x="25400" y="7338949"/>
                </a:lnTo>
                <a:lnTo>
                  <a:pt x="25400" y="7039610"/>
                </a:lnTo>
                <a:lnTo>
                  <a:pt x="773938" y="7039610"/>
                </a:lnTo>
                <a:lnTo>
                  <a:pt x="1221359" y="6439027"/>
                </a:lnTo>
                <a:lnTo>
                  <a:pt x="1221359" y="4577588"/>
                </a:lnTo>
                <a:lnTo>
                  <a:pt x="2036318" y="3486658"/>
                </a:lnTo>
                <a:lnTo>
                  <a:pt x="2038731" y="3483356"/>
                </a:lnTo>
                <a:lnTo>
                  <a:pt x="2038731" y="975995"/>
                </a:lnTo>
                <a:lnTo>
                  <a:pt x="2749804" y="22606"/>
                </a:lnTo>
                <a:lnTo>
                  <a:pt x="2732913" y="0"/>
                </a:ln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</p:sp>
      <p:sp>
        <p:nvSpPr>
          <p:cNvPr id="393" name="Google Shape;393;g32128fdc5fe_0_8"/>
          <p:cNvSpPr/>
          <p:nvPr/>
        </p:nvSpPr>
        <p:spPr>
          <a:xfrm>
            <a:off x="-504334" y="522138"/>
            <a:ext cx="961780" cy="962400"/>
          </a:xfrm>
          <a:custGeom>
            <a:rect b="b" l="l" r="r" t="t"/>
            <a:pathLst>
              <a:path extrusionOk="0" h="962400" w="961780">
                <a:moveTo>
                  <a:pt x="0" y="0"/>
                </a:moveTo>
                <a:lnTo>
                  <a:pt x="961780" y="0"/>
                </a:lnTo>
                <a:lnTo>
                  <a:pt x="961780" y="962400"/>
                </a:lnTo>
                <a:lnTo>
                  <a:pt x="0" y="962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4" name="Google Shape;394;g32128fdc5fe_0_8"/>
          <p:cNvSpPr/>
          <p:nvPr/>
        </p:nvSpPr>
        <p:spPr>
          <a:xfrm>
            <a:off x="17682300" y="5796624"/>
            <a:ext cx="961786" cy="951656"/>
          </a:xfrm>
          <a:custGeom>
            <a:rect b="b" l="l" r="r" t="t"/>
            <a:pathLst>
              <a:path extrusionOk="0" h="951656" w="961786">
                <a:moveTo>
                  <a:pt x="0" y="0"/>
                </a:moveTo>
                <a:lnTo>
                  <a:pt x="961786" y="0"/>
                </a:lnTo>
                <a:lnTo>
                  <a:pt x="961786" y="951656"/>
                </a:lnTo>
                <a:lnTo>
                  <a:pt x="0" y="951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5" name="Google Shape;395;g32128fdc5fe_0_8"/>
          <p:cNvSpPr/>
          <p:nvPr/>
        </p:nvSpPr>
        <p:spPr>
          <a:xfrm>
            <a:off x="13439820" y="6239972"/>
            <a:ext cx="7841002" cy="5984448"/>
          </a:xfrm>
          <a:custGeom>
            <a:rect b="b" l="l" r="r" t="t"/>
            <a:pathLst>
              <a:path extrusionOk="0" h="5984448" w="7841002">
                <a:moveTo>
                  <a:pt x="0" y="0"/>
                </a:moveTo>
                <a:lnTo>
                  <a:pt x="7841002" y="0"/>
                </a:lnTo>
                <a:lnTo>
                  <a:pt x="7841002" y="5984448"/>
                </a:lnTo>
                <a:lnTo>
                  <a:pt x="0" y="5984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3308" l="-22339" r="-9379" t="-50328"/>
            </a:stretch>
          </a:blipFill>
          <a:ln>
            <a:noFill/>
          </a:ln>
        </p:spPr>
      </p:sp>
      <p:sp>
        <p:nvSpPr>
          <p:cNvPr id="396" name="Google Shape;396;g32128fdc5fe_0_8"/>
          <p:cNvSpPr/>
          <p:nvPr/>
        </p:nvSpPr>
        <p:spPr>
          <a:xfrm>
            <a:off x="17496374" y="7095638"/>
            <a:ext cx="1399856" cy="3302048"/>
          </a:xfrm>
          <a:custGeom>
            <a:rect b="b" l="l" r="r" t="t"/>
            <a:pathLst>
              <a:path extrusionOk="0" h="3302048" w="1399856">
                <a:moveTo>
                  <a:pt x="0" y="0"/>
                </a:moveTo>
                <a:lnTo>
                  <a:pt x="1399856" y="0"/>
                </a:lnTo>
                <a:lnTo>
                  <a:pt x="1399856" y="3302048"/>
                </a:lnTo>
                <a:lnTo>
                  <a:pt x="0" y="33020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7" name="Google Shape;397;g32128fdc5fe_0_8"/>
          <p:cNvSpPr/>
          <p:nvPr/>
        </p:nvSpPr>
        <p:spPr>
          <a:xfrm>
            <a:off x="16711200" y="8714674"/>
            <a:ext cx="1809332" cy="1452242"/>
          </a:xfrm>
          <a:custGeom>
            <a:rect b="b" l="l" r="r" t="t"/>
            <a:pathLst>
              <a:path extrusionOk="0" h="1452242" w="1809332">
                <a:moveTo>
                  <a:pt x="0" y="0"/>
                </a:moveTo>
                <a:lnTo>
                  <a:pt x="1809332" y="0"/>
                </a:lnTo>
                <a:lnTo>
                  <a:pt x="1809332" y="1452242"/>
                </a:lnTo>
                <a:lnTo>
                  <a:pt x="0" y="1452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8" name="Google Shape;398;g32128fdc5fe_0_8"/>
          <p:cNvSpPr/>
          <p:nvPr/>
        </p:nvSpPr>
        <p:spPr>
          <a:xfrm>
            <a:off x="15891648" y="5992936"/>
            <a:ext cx="1963552" cy="4615582"/>
          </a:xfrm>
          <a:custGeom>
            <a:rect b="b" l="l" r="r" t="t"/>
            <a:pathLst>
              <a:path extrusionOk="0" h="4615582" w="1963552">
                <a:moveTo>
                  <a:pt x="0" y="0"/>
                </a:moveTo>
                <a:lnTo>
                  <a:pt x="1963552" y="0"/>
                </a:lnTo>
                <a:lnTo>
                  <a:pt x="1963552" y="4615582"/>
                </a:lnTo>
                <a:lnTo>
                  <a:pt x="0" y="46155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9" name="Google Shape;399;g32128fdc5fe_0_8"/>
          <p:cNvSpPr/>
          <p:nvPr/>
        </p:nvSpPr>
        <p:spPr>
          <a:xfrm>
            <a:off x="16210340" y="5994166"/>
            <a:ext cx="1963552" cy="4615582"/>
          </a:xfrm>
          <a:custGeom>
            <a:rect b="b" l="l" r="r" t="t"/>
            <a:pathLst>
              <a:path extrusionOk="0" h="4615582" w="1963552">
                <a:moveTo>
                  <a:pt x="0" y="0"/>
                </a:moveTo>
                <a:lnTo>
                  <a:pt x="1963552" y="0"/>
                </a:lnTo>
                <a:lnTo>
                  <a:pt x="1963552" y="4615582"/>
                </a:lnTo>
                <a:lnTo>
                  <a:pt x="0" y="46155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0" name="Google Shape;400;g32128fdc5fe_0_8"/>
          <p:cNvSpPr/>
          <p:nvPr/>
        </p:nvSpPr>
        <p:spPr>
          <a:xfrm>
            <a:off x="4933859" y="9623377"/>
            <a:ext cx="287274" cy="287274"/>
          </a:xfrm>
          <a:custGeom>
            <a:rect b="b" l="l" r="r" t="t"/>
            <a:pathLst>
              <a:path extrusionOk="0" h="383032" w="383032">
                <a:moveTo>
                  <a:pt x="0" y="191516"/>
                </a:moveTo>
                <a:cubicBezTo>
                  <a:pt x="0" y="85725"/>
                  <a:pt x="85725" y="0"/>
                  <a:pt x="191516" y="0"/>
                </a:cubicBezTo>
                <a:lnTo>
                  <a:pt x="191516" y="12700"/>
                </a:lnTo>
                <a:lnTo>
                  <a:pt x="191516" y="0"/>
                </a:lnTo>
                <a:cubicBezTo>
                  <a:pt x="297307" y="0"/>
                  <a:pt x="383032" y="85725"/>
                  <a:pt x="383032" y="191516"/>
                </a:cubicBezTo>
                <a:cubicBezTo>
                  <a:pt x="383032" y="297307"/>
                  <a:pt x="297307" y="383032"/>
                  <a:pt x="191516" y="383032"/>
                </a:cubicBezTo>
                <a:lnTo>
                  <a:pt x="191516" y="370332"/>
                </a:lnTo>
                <a:lnTo>
                  <a:pt x="191516" y="383032"/>
                </a:lnTo>
                <a:cubicBezTo>
                  <a:pt x="85725" y="383032"/>
                  <a:pt x="0" y="297307"/>
                  <a:pt x="0" y="191516"/>
                </a:cubicBezTo>
                <a:lnTo>
                  <a:pt x="12700" y="191516"/>
                </a:lnTo>
                <a:lnTo>
                  <a:pt x="22606" y="199390"/>
                </a:lnTo>
                <a:cubicBezTo>
                  <a:pt x="19304" y="203581"/>
                  <a:pt x="13589" y="205232"/>
                  <a:pt x="8509" y="203454"/>
                </a:cubicBezTo>
                <a:cubicBezTo>
                  <a:pt x="3429" y="201676"/>
                  <a:pt x="0" y="196850"/>
                  <a:pt x="0" y="191516"/>
                </a:cubicBezTo>
                <a:moveTo>
                  <a:pt x="25400" y="191516"/>
                </a:moveTo>
                <a:lnTo>
                  <a:pt x="12700" y="191516"/>
                </a:lnTo>
                <a:lnTo>
                  <a:pt x="2794" y="183642"/>
                </a:lnTo>
                <a:cubicBezTo>
                  <a:pt x="6096" y="179451"/>
                  <a:pt x="11811" y="177800"/>
                  <a:pt x="16891" y="179578"/>
                </a:cubicBezTo>
                <a:cubicBezTo>
                  <a:pt x="21971" y="181356"/>
                  <a:pt x="25400" y="186182"/>
                  <a:pt x="25400" y="191516"/>
                </a:cubicBezTo>
                <a:cubicBezTo>
                  <a:pt x="25400" y="283210"/>
                  <a:pt x="99822" y="357632"/>
                  <a:pt x="191516" y="357632"/>
                </a:cubicBezTo>
                <a:cubicBezTo>
                  <a:pt x="283210" y="357632"/>
                  <a:pt x="357632" y="283210"/>
                  <a:pt x="357632" y="191516"/>
                </a:cubicBezTo>
                <a:lnTo>
                  <a:pt x="370332" y="191516"/>
                </a:lnTo>
                <a:lnTo>
                  <a:pt x="357632" y="191516"/>
                </a:lnTo>
                <a:cubicBezTo>
                  <a:pt x="357632" y="99822"/>
                  <a:pt x="283210" y="25400"/>
                  <a:pt x="191516" y="25400"/>
                </a:cubicBezTo>
                <a:lnTo>
                  <a:pt x="191516" y="12700"/>
                </a:lnTo>
                <a:lnTo>
                  <a:pt x="191516" y="25400"/>
                </a:lnTo>
                <a:cubicBezTo>
                  <a:pt x="99822" y="25400"/>
                  <a:pt x="25400" y="99822"/>
                  <a:pt x="25400" y="191516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1" name="Google Shape;401;g32128fdc5fe_0_8"/>
          <p:cNvCxnSpPr/>
          <p:nvPr/>
        </p:nvCxnSpPr>
        <p:spPr>
          <a:xfrm rot="7264">
            <a:off x="-3915885" y="9766926"/>
            <a:ext cx="8944520" cy="0"/>
          </a:xfrm>
          <a:prstGeom prst="straightConnector1">
            <a:avLst/>
          </a:prstGeom>
          <a:noFill/>
          <a:ln cap="rnd" cmpd="sng" w="9525">
            <a:solidFill>
              <a:srgbClr val="0C0A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2" name="Google Shape;402;g32128fdc5fe_0_8"/>
          <p:cNvSpPr/>
          <p:nvPr/>
        </p:nvSpPr>
        <p:spPr>
          <a:xfrm>
            <a:off x="5003608" y="9693186"/>
            <a:ext cx="147638" cy="147638"/>
          </a:xfrm>
          <a:custGeom>
            <a:rect b="b" l="l" r="r" t="t"/>
            <a:pathLst>
              <a:path extrusionOk="0" h="196850" w="196850">
                <a:moveTo>
                  <a:pt x="0" y="98425"/>
                </a:moveTo>
                <a:cubicBezTo>
                  <a:pt x="0" y="44069"/>
                  <a:pt x="44069" y="0"/>
                  <a:pt x="98425" y="0"/>
                </a:cubicBezTo>
                <a:cubicBezTo>
                  <a:pt x="152781" y="0"/>
                  <a:pt x="196850" y="44069"/>
                  <a:pt x="196850" y="98425"/>
                </a:cubicBezTo>
                <a:cubicBezTo>
                  <a:pt x="196850" y="152781"/>
                  <a:pt x="152781" y="196850"/>
                  <a:pt x="98425" y="196850"/>
                </a:cubicBezTo>
                <a:cubicBezTo>
                  <a:pt x="44069" y="196850"/>
                  <a:pt x="0" y="152781"/>
                  <a:pt x="0" y="98425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32128fdc5fe_0_8"/>
          <p:cNvSpPr txBox="1"/>
          <p:nvPr/>
        </p:nvSpPr>
        <p:spPr>
          <a:xfrm>
            <a:off x="1384354" y="1028700"/>
            <a:ext cx="10590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401" u="none" cap="none" strike="noStrik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Design Principles</a:t>
            </a:r>
            <a:endParaRPr/>
          </a:p>
        </p:txBody>
      </p:sp>
      <p:sp>
        <p:nvSpPr>
          <p:cNvPr id="404" name="Google Shape;404;g32128fdc5fe_0_8"/>
          <p:cNvSpPr txBox="1"/>
          <p:nvPr/>
        </p:nvSpPr>
        <p:spPr>
          <a:xfrm>
            <a:off x="2307735" y="2784337"/>
            <a:ext cx="12407100" cy="7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70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Single Responsibility Principle</a:t>
            </a:r>
            <a:endParaRPr/>
          </a:p>
          <a:p>
            <a:pPr indent="0" lvl="0" marL="0" marR="0" rtl="0" algn="l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170" u="none" cap="none" strike="noStrike">
              <a:solidFill>
                <a:srgbClr val="1D1D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238" lvl="1" marL="684476" marR="0" rtl="0" algn="l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3170"/>
              <a:buFont typeface="Arial"/>
              <a:buChar char="•"/>
            </a:pPr>
            <a:r>
              <a:rPr b="0" i="0" lang="en-US" sz="3170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Each class is focused on it’s own specific responsibility </a:t>
            </a:r>
            <a:endParaRPr/>
          </a:p>
          <a:p>
            <a:pPr indent="-342238" lvl="1" marL="684476" marR="0" rtl="0" algn="l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3170"/>
              <a:buFont typeface="Arial"/>
              <a:buChar char="•"/>
            </a:pPr>
            <a:r>
              <a:rPr b="0" i="0" lang="en-US" sz="3170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Dividing responsibility makes the codebase modular and easier to maintain </a:t>
            </a:r>
            <a:endParaRPr/>
          </a:p>
          <a:p>
            <a:pPr indent="-342238" lvl="1" marL="684476" marR="0" rtl="0" algn="l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3170"/>
              <a:buFont typeface="Arial"/>
              <a:buChar char="•"/>
            </a:pPr>
            <a:r>
              <a:rPr b="0" i="0" lang="en-US" sz="3170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Examples</a:t>
            </a:r>
            <a:endParaRPr/>
          </a:p>
          <a:p>
            <a:pPr indent="-456318" lvl="2" marL="1368953" marR="0" rtl="0" algn="l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3170"/>
              <a:buFont typeface="Arial"/>
              <a:buChar char="⚬"/>
            </a:pPr>
            <a:r>
              <a:rPr b="0" i="0" lang="en-US" sz="3170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TonePlayer: manages sound playback</a:t>
            </a:r>
            <a:endParaRPr/>
          </a:p>
          <a:p>
            <a:pPr indent="-456318" lvl="2" marL="1368953" marR="0" rtl="0" algn="l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3170"/>
              <a:buFont typeface="Arial"/>
              <a:buChar char="⚬"/>
            </a:pPr>
            <a:r>
              <a:rPr b="0" i="0" lang="en-US" sz="3170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MorseTranslator: translates cw into text</a:t>
            </a:r>
            <a:endParaRPr/>
          </a:p>
          <a:p>
            <a:pPr indent="-456318" lvl="2" marL="1368953" marR="0" rtl="0" algn="l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3170"/>
              <a:buFont typeface="Arial"/>
              <a:buChar char="⚬"/>
            </a:pPr>
            <a:r>
              <a:rPr b="0" i="0" lang="en-US" sz="3170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MorseHandler: manages user input and state transitions </a:t>
            </a:r>
            <a:endParaRPr/>
          </a:p>
          <a:p>
            <a:pPr indent="0" lvl="0" marL="0" marR="0" rtl="0" algn="l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70" u="none" cap="none" strike="noStrike">
              <a:solidFill>
                <a:srgbClr val="1D1D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5" name="Google Shape;405;g32128fdc5fe_0_8"/>
          <p:cNvSpPr/>
          <p:nvPr/>
        </p:nvSpPr>
        <p:spPr>
          <a:xfrm>
            <a:off x="-149584" y="3532338"/>
            <a:ext cx="961780" cy="962400"/>
          </a:xfrm>
          <a:custGeom>
            <a:rect b="b" l="l" r="r" t="t"/>
            <a:pathLst>
              <a:path extrusionOk="0" h="962400" w="961780">
                <a:moveTo>
                  <a:pt x="0" y="0"/>
                </a:moveTo>
                <a:lnTo>
                  <a:pt x="961780" y="0"/>
                </a:lnTo>
                <a:lnTo>
                  <a:pt x="961780" y="962400"/>
                </a:lnTo>
                <a:lnTo>
                  <a:pt x="0" y="962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F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2128fdc5fe_0_114"/>
          <p:cNvSpPr/>
          <p:nvPr/>
        </p:nvSpPr>
        <p:spPr>
          <a:xfrm>
            <a:off x="-4786930" y="-3271076"/>
            <a:ext cx="7841002" cy="5984448"/>
          </a:xfrm>
          <a:custGeom>
            <a:rect b="b" l="l" r="r" t="t"/>
            <a:pathLst>
              <a:path extrusionOk="0" h="5984448" w="7841002">
                <a:moveTo>
                  <a:pt x="0" y="0"/>
                </a:moveTo>
                <a:lnTo>
                  <a:pt x="7841002" y="0"/>
                </a:lnTo>
                <a:lnTo>
                  <a:pt x="7841002" y="5984448"/>
                </a:lnTo>
                <a:lnTo>
                  <a:pt x="0" y="5984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3308" l="-22339" r="-9379" t="-50328"/>
            </a:stretch>
          </a:blipFill>
          <a:ln>
            <a:noFill/>
          </a:ln>
        </p:spPr>
      </p:sp>
      <p:sp>
        <p:nvSpPr>
          <p:cNvPr id="415" name="Google Shape;415;g32128fdc5fe_0_114"/>
          <p:cNvSpPr/>
          <p:nvPr/>
        </p:nvSpPr>
        <p:spPr>
          <a:xfrm>
            <a:off x="-2797748" y="-2820176"/>
            <a:ext cx="6306630" cy="10238410"/>
          </a:xfrm>
          <a:custGeom>
            <a:rect b="b" l="l" r="r" t="t"/>
            <a:pathLst>
              <a:path extrusionOk="0" h="10238410" w="6306630">
                <a:moveTo>
                  <a:pt x="0" y="0"/>
                </a:moveTo>
                <a:lnTo>
                  <a:pt x="6306630" y="0"/>
                </a:lnTo>
                <a:lnTo>
                  <a:pt x="6306630" y="10238410"/>
                </a:lnTo>
                <a:lnTo>
                  <a:pt x="0" y="102384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6" name="Google Shape;416;g32128fdc5fe_0_114"/>
          <p:cNvSpPr/>
          <p:nvPr/>
        </p:nvSpPr>
        <p:spPr>
          <a:xfrm>
            <a:off x="1255195" y="430417"/>
            <a:ext cx="287083" cy="287084"/>
          </a:xfrm>
          <a:custGeom>
            <a:rect b="b" l="l" r="r" t="t"/>
            <a:pathLst>
              <a:path extrusionOk="0" h="382778" w="382778">
                <a:moveTo>
                  <a:pt x="0" y="191389"/>
                </a:moveTo>
                <a:cubicBezTo>
                  <a:pt x="0" y="85725"/>
                  <a:pt x="85725" y="0"/>
                  <a:pt x="191389" y="0"/>
                </a:cubicBezTo>
                <a:lnTo>
                  <a:pt x="191389" y="12700"/>
                </a:lnTo>
                <a:lnTo>
                  <a:pt x="191389" y="0"/>
                </a:lnTo>
                <a:cubicBezTo>
                  <a:pt x="297053" y="0"/>
                  <a:pt x="382778" y="85725"/>
                  <a:pt x="382778" y="191389"/>
                </a:cubicBezTo>
                <a:lnTo>
                  <a:pt x="370078" y="191389"/>
                </a:lnTo>
                <a:lnTo>
                  <a:pt x="382778" y="191389"/>
                </a:lnTo>
                <a:cubicBezTo>
                  <a:pt x="382778" y="297053"/>
                  <a:pt x="297053" y="382778"/>
                  <a:pt x="191389" y="382778"/>
                </a:cubicBezTo>
                <a:lnTo>
                  <a:pt x="191389" y="370078"/>
                </a:lnTo>
                <a:lnTo>
                  <a:pt x="191389" y="382778"/>
                </a:lnTo>
                <a:cubicBezTo>
                  <a:pt x="85725" y="382778"/>
                  <a:pt x="0" y="297053"/>
                  <a:pt x="0" y="191389"/>
                </a:cubicBezTo>
                <a:lnTo>
                  <a:pt x="12700" y="191389"/>
                </a:lnTo>
                <a:lnTo>
                  <a:pt x="25400" y="191389"/>
                </a:lnTo>
                <a:lnTo>
                  <a:pt x="12700" y="191389"/>
                </a:lnTo>
                <a:lnTo>
                  <a:pt x="0" y="191389"/>
                </a:lnTo>
                <a:moveTo>
                  <a:pt x="25400" y="191389"/>
                </a:moveTo>
                <a:cubicBezTo>
                  <a:pt x="25400" y="198374"/>
                  <a:pt x="19685" y="204089"/>
                  <a:pt x="12700" y="204089"/>
                </a:cubicBezTo>
                <a:cubicBezTo>
                  <a:pt x="5715" y="204089"/>
                  <a:pt x="0" y="198374"/>
                  <a:pt x="0" y="191389"/>
                </a:cubicBezTo>
                <a:cubicBezTo>
                  <a:pt x="0" y="184404"/>
                  <a:pt x="5715" y="178689"/>
                  <a:pt x="12700" y="178689"/>
                </a:cubicBezTo>
                <a:cubicBezTo>
                  <a:pt x="19685" y="178689"/>
                  <a:pt x="25400" y="184404"/>
                  <a:pt x="25400" y="191389"/>
                </a:cubicBezTo>
                <a:cubicBezTo>
                  <a:pt x="25400" y="283083"/>
                  <a:pt x="99695" y="357378"/>
                  <a:pt x="191389" y="357378"/>
                </a:cubicBezTo>
                <a:cubicBezTo>
                  <a:pt x="283083" y="357378"/>
                  <a:pt x="357378" y="283083"/>
                  <a:pt x="357378" y="191389"/>
                </a:cubicBezTo>
                <a:cubicBezTo>
                  <a:pt x="357378" y="99695"/>
                  <a:pt x="283083" y="25400"/>
                  <a:pt x="191389" y="25400"/>
                </a:cubicBezTo>
                <a:lnTo>
                  <a:pt x="191389" y="12700"/>
                </a:lnTo>
                <a:lnTo>
                  <a:pt x="191389" y="25400"/>
                </a:lnTo>
                <a:cubicBezTo>
                  <a:pt x="99695" y="25400"/>
                  <a:pt x="25400" y="99695"/>
                  <a:pt x="25400" y="191389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32128fdc5fe_0_114"/>
          <p:cNvSpPr/>
          <p:nvPr/>
        </p:nvSpPr>
        <p:spPr>
          <a:xfrm>
            <a:off x="1296661" y="471883"/>
            <a:ext cx="192381" cy="192381"/>
          </a:xfrm>
          <a:custGeom>
            <a:rect b="b" l="l" r="r" t="t"/>
            <a:pathLst>
              <a:path extrusionOk="0" h="192381" w="192381">
                <a:moveTo>
                  <a:pt x="0" y="0"/>
                </a:moveTo>
                <a:lnTo>
                  <a:pt x="192381" y="0"/>
                </a:lnTo>
                <a:lnTo>
                  <a:pt x="192381" y="192381"/>
                </a:lnTo>
                <a:lnTo>
                  <a:pt x="0" y="192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8" name="Google Shape;418;g32128fdc5fe_0_114"/>
          <p:cNvSpPr/>
          <p:nvPr/>
        </p:nvSpPr>
        <p:spPr>
          <a:xfrm>
            <a:off x="-731705" y="1802817"/>
            <a:ext cx="287084" cy="287083"/>
          </a:xfrm>
          <a:custGeom>
            <a:rect b="b" l="l" r="r" t="t"/>
            <a:pathLst>
              <a:path extrusionOk="0" h="382778" w="382778">
                <a:moveTo>
                  <a:pt x="0" y="191389"/>
                </a:moveTo>
                <a:cubicBezTo>
                  <a:pt x="0" y="85725"/>
                  <a:pt x="85725" y="0"/>
                  <a:pt x="191389" y="0"/>
                </a:cubicBezTo>
                <a:lnTo>
                  <a:pt x="191389" y="12700"/>
                </a:lnTo>
                <a:lnTo>
                  <a:pt x="191389" y="0"/>
                </a:lnTo>
                <a:cubicBezTo>
                  <a:pt x="297053" y="0"/>
                  <a:pt x="382778" y="85725"/>
                  <a:pt x="382778" y="191389"/>
                </a:cubicBezTo>
                <a:lnTo>
                  <a:pt x="370078" y="191389"/>
                </a:lnTo>
                <a:lnTo>
                  <a:pt x="382778" y="191389"/>
                </a:lnTo>
                <a:cubicBezTo>
                  <a:pt x="382778" y="297053"/>
                  <a:pt x="297053" y="382778"/>
                  <a:pt x="191389" y="382778"/>
                </a:cubicBezTo>
                <a:lnTo>
                  <a:pt x="191389" y="370078"/>
                </a:lnTo>
                <a:lnTo>
                  <a:pt x="191389" y="382778"/>
                </a:lnTo>
                <a:cubicBezTo>
                  <a:pt x="85725" y="382778"/>
                  <a:pt x="0" y="297053"/>
                  <a:pt x="0" y="191389"/>
                </a:cubicBezTo>
                <a:lnTo>
                  <a:pt x="12700" y="191389"/>
                </a:lnTo>
                <a:lnTo>
                  <a:pt x="25400" y="191389"/>
                </a:lnTo>
                <a:lnTo>
                  <a:pt x="12700" y="191389"/>
                </a:lnTo>
                <a:lnTo>
                  <a:pt x="0" y="191389"/>
                </a:lnTo>
                <a:moveTo>
                  <a:pt x="25400" y="191389"/>
                </a:moveTo>
                <a:cubicBezTo>
                  <a:pt x="25400" y="198374"/>
                  <a:pt x="19685" y="204089"/>
                  <a:pt x="12700" y="204089"/>
                </a:cubicBezTo>
                <a:cubicBezTo>
                  <a:pt x="5715" y="204089"/>
                  <a:pt x="0" y="198374"/>
                  <a:pt x="0" y="191389"/>
                </a:cubicBezTo>
                <a:cubicBezTo>
                  <a:pt x="0" y="184404"/>
                  <a:pt x="5715" y="178689"/>
                  <a:pt x="12700" y="178689"/>
                </a:cubicBezTo>
                <a:cubicBezTo>
                  <a:pt x="19685" y="178689"/>
                  <a:pt x="25400" y="184404"/>
                  <a:pt x="25400" y="191389"/>
                </a:cubicBezTo>
                <a:cubicBezTo>
                  <a:pt x="25400" y="283083"/>
                  <a:pt x="99695" y="357378"/>
                  <a:pt x="191389" y="357378"/>
                </a:cubicBezTo>
                <a:cubicBezTo>
                  <a:pt x="283083" y="357378"/>
                  <a:pt x="357378" y="283083"/>
                  <a:pt x="357378" y="191389"/>
                </a:cubicBezTo>
                <a:cubicBezTo>
                  <a:pt x="357378" y="99695"/>
                  <a:pt x="283083" y="25400"/>
                  <a:pt x="191389" y="25400"/>
                </a:cubicBezTo>
                <a:lnTo>
                  <a:pt x="191389" y="12700"/>
                </a:lnTo>
                <a:lnTo>
                  <a:pt x="191389" y="25400"/>
                </a:lnTo>
                <a:cubicBezTo>
                  <a:pt x="99695" y="25400"/>
                  <a:pt x="25400" y="99695"/>
                  <a:pt x="25400" y="191389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32128fdc5fe_0_114"/>
          <p:cNvSpPr/>
          <p:nvPr/>
        </p:nvSpPr>
        <p:spPr>
          <a:xfrm>
            <a:off x="-690239" y="1844283"/>
            <a:ext cx="192381" cy="192381"/>
          </a:xfrm>
          <a:custGeom>
            <a:rect b="b" l="l" r="r" t="t"/>
            <a:pathLst>
              <a:path extrusionOk="0" h="192381" w="192381">
                <a:moveTo>
                  <a:pt x="0" y="0"/>
                </a:moveTo>
                <a:lnTo>
                  <a:pt x="192381" y="0"/>
                </a:lnTo>
                <a:lnTo>
                  <a:pt x="192381" y="192381"/>
                </a:lnTo>
                <a:lnTo>
                  <a:pt x="0" y="192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0" name="Google Shape;420;g32128fdc5fe_0_114"/>
          <p:cNvSpPr/>
          <p:nvPr/>
        </p:nvSpPr>
        <p:spPr>
          <a:xfrm>
            <a:off x="36445" y="2550467"/>
            <a:ext cx="287084" cy="287083"/>
          </a:xfrm>
          <a:custGeom>
            <a:rect b="b" l="l" r="r" t="t"/>
            <a:pathLst>
              <a:path extrusionOk="0" h="382778" w="382778">
                <a:moveTo>
                  <a:pt x="0" y="191389"/>
                </a:moveTo>
                <a:cubicBezTo>
                  <a:pt x="0" y="85725"/>
                  <a:pt x="85725" y="0"/>
                  <a:pt x="191389" y="0"/>
                </a:cubicBezTo>
                <a:lnTo>
                  <a:pt x="191389" y="12700"/>
                </a:lnTo>
                <a:lnTo>
                  <a:pt x="191389" y="0"/>
                </a:lnTo>
                <a:cubicBezTo>
                  <a:pt x="297053" y="0"/>
                  <a:pt x="382778" y="85725"/>
                  <a:pt x="382778" y="191389"/>
                </a:cubicBezTo>
                <a:lnTo>
                  <a:pt x="370078" y="191389"/>
                </a:lnTo>
                <a:lnTo>
                  <a:pt x="382778" y="191389"/>
                </a:lnTo>
                <a:cubicBezTo>
                  <a:pt x="382778" y="297053"/>
                  <a:pt x="297053" y="382778"/>
                  <a:pt x="191389" y="382778"/>
                </a:cubicBezTo>
                <a:lnTo>
                  <a:pt x="191389" y="370078"/>
                </a:lnTo>
                <a:lnTo>
                  <a:pt x="191389" y="382778"/>
                </a:lnTo>
                <a:cubicBezTo>
                  <a:pt x="85725" y="382778"/>
                  <a:pt x="0" y="297053"/>
                  <a:pt x="0" y="191389"/>
                </a:cubicBezTo>
                <a:lnTo>
                  <a:pt x="12700" y="191389"/>
                </a:lnTo>
                <a:lnTo>
                  <a:pt x="25400" y="191389"/>
                </a:lnTo>
                <a:lnTo>
                  <a:pt x="12700" y="191389"/>
                </a:lnTo>
                <a:lnTo>
                  <a:pt x="0" y="191389"/>
                </a:lnTo>
                <a:moveTo>
                  <a:pt x="25400" y="191389"/>
                </a:moveTo>
                <a:cubicBezTo>
                  <a:pt x="25400" y="198374"/>
                  <a:pt x="19685" y="204089"/>
                  <a:pt x="12700" y="204089"/>
                </a:cubicBezTo>
                <a:cubicBezTo>
                  <a:pt x="5715" y="204089"/>
                  <a:pt x="0" y="198374"/>
                  <a:pt x="0" y="191389"/>
                </a:cubicBezTo>
                <a:cubicBezTo>
                  <a:pt x="0" y="184404"/>
                  <a:pt x="5715" y="178689"/>
                  <a:pt x="12700" y="178689"/>
                </a:cubicBezTo>
                <a:cubicBezTo>
                  <a:pt x="19685" y="178689"/>
                  <a:pt x="25400" y="184404"/>
                  <a:pt x="25400" y="191389"/>
                </a:cubicBezTo>
                <a:cubicBezTo>
                  <a:pt x="25400" y="283083"/>
                  <a:pt x="99695" y="357378"/>
                  <a:pt x="191389" y="357378"/>
                </a:cubicBezTo>
                <a:cubicBezTo>
                  <a:pt x="283083" y="357378"/>
                  <a:pt x="357378" y="283083"/>
                  <a:pt x="357378" y="191389"/>
                </a:cubicBezTo>
                <a:cubicBezTo>
                  <a:pt x="357378" y="99695"/>
                  <a:pt x="283083" y="25400"/>
                  <a:pt x="191389" y="25400"/>
                </a:cubicBezTo>
                <a:lnTo>
                  <a:pt x="191389" y="12700"/>
                </a:lnTo>
                <a:lnTo>
                  <a:pt x="191389" y="25400"/>
                </a:lnTo>
                <a:cubicBezTo>
                  <a:pt x="99695" y="25400"/>
                  <a:pt x="25400" y="99695"/>
                  <a:pt x="25400" y="191389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32128fdc5fe_0_114"/>
          <p:cNvSpPr/>
          <p:nvPr/>
        </p:nvSpPr>
        <p:spPr>
          <a:xfrm>
            <a:off x="77911" y="2591933"/>
            <a:ext cx="192381" cy="192381"/>
          </a:xfrm>
          <a:custGeom>
            <a:rect b="b" l="l" r="r" t="t"/>
            <a:pathLst>
              <a:path extrusionOk="0" h="192381" w="192381">
                <a:moveTo>
                  <a:pt x="0" y="0"/>
                </a:moveTo>
                <a:lnTo>
                  <a:pt x="192381" y="0"/>
                </a:lnTo>
                <a:lnTo>
                  <a:pt x="192381" y="192381"/>
                </a:lnTo>
                <a:lnTo>
                  <a:pt x="0" y="192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2" name="Google Shape;422;g32128fdc5fe_0_114"/>
          <p:cNvSpPr/>
          <p:nvPr/>
        </p:nvSpPr>
        <p:spPr>
          <a:xfrm>
            <a:off x="90736" y="-1846088"/>
            <a:ext cx="176304" cy="4303418"/>
          </a:xfrm>
          <a:custGeom>
            <a:rect b="b" l="l" r="r" t="t"/>
            <a:pathLst>
              <a:path extrusionOk="0" h="4303418" w="176304">
                <a:moveTo>
                  <a:pt x="0" y="0"/>
                </a:moveTo>
                <a:lnTo>
                  <a:pt x="176304" y="0"/>
                </a:lnTo>
                <a:lnTo>
                  <a:pt x="176304" y="4303418"/>
                </a:lnTo>
                <a:lnTo>
                  <a:pt x="0" y="4303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3" name="Google Shape;423;g32128fdc5fe_0_114"/>
          <p:cNvSpPr/>
          <p:nvPr/>
        </p:nvSpPr>
        <p:spPr>
          <a:xfrm>
            <a:off x="570086" y="-1590064"/>
            <a:ext cx="176304" cy="4303418"/>
          </a:xfrm>
          <a:custGeom>
            <a:rect b="b" l="l" r="r" t="t"/>
            <a:pathLst>
              <a:path extrusionOk="0" h="4303418" w="176304">
                <a:moveTo>
                  <a:pt x="0" y="0"/>
                </a:moveTo>
                <a:lnTo>
                  <a:pt x="176304" y="0"/>
                </a:lnTo>
                <a:lnTo>
                  <a:pt x="176304" y="4303418"/>
                </a:lnTo>
                <a:lnTo>
                  <a:pt x="0" y="4303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4" name="Google Shape;424;g32128fdc5fe_0_114"/>
          <p:cNvSpPr/>
          <p:nvPr/>
        </p:nvSpPr>
        <p:spPr>
          <a:xfrm rot="5400000">
            <a:off x="850522" y="-2706579"/>
            <a:ext cx="2062353" cy="5504212"/>
          </a:xfrm>
          <a:custGeom>
            <a:rect b="b" l="l" r="r" t="t"/>
            <a:pathLst>
              <a:path extrusionOk="0" h="7338949" w="2749804">
                <a:moveTo>
                  <a:pt x="2732913" y="0"/>
                </a:moveTo>
                <a:lnTo>
                  <a:pt x="2018157" y="954913"/>
                </a:lnTo>
                <a:lnTo>
                  <a:pt x="2014474" y="961390"/>
                </a:lnTo>
                <a:lnTo>
                  <a:pt x="2014474" y="3468751"/>
                </a:lnTo>
                <a:lnTo>
                  <a:pt x="1200785" y="4559681"/>
                </a:lnTo>
                <a:lnTo>
                  <a:pt x="1197102" y="4562983"/>
                </a:lnTo>
                <a:lnTo>
                  <a:pt x="1197102" y="6424422"/>
                </a:lnTo>
                <a:lnTo>
                  <a:pt x="763016" y="7007098"/>
                </a:lnTo>
                <a:lnTo>
                  <a:pt x="0" y="7007098"/>
                </a:lnTo>
                <a:lnTo>
                  <a:pt x="0" y="7338949"/>
                </a:lnTo>
                <a:lnTo>
                  <a:pt x="25400" y="7338949"/>
                </a:lnTo>
                <a:lnTo>
                  <a:pt x="25400" y="7039610"/>
                </a:lnTo>
                <a:lnTo>
                  <a:pt x="773938" y="7039610"/>
                </a:lnTo>
                <a:lnTo>
                  <a:pt x="1221359" y="6439027"/>
                </a:lnTo>
                <a:lnTo>
                  <a:pt x="1221359" y="4577588"/>
                </a:lnTo>
                <a:lnTo>
                  <a:pt x="2036318" y="3486658"/>
                </a:lnTo>
                <a:lnTo>
                  <a:pt x="2038731" y="3483356"/>
                </a:lnTo>
                <a:lnTo>
                  <a:pt x="2038731" y="975995"/>
                </a:lnTo>
                <a:lnTo>
                  <a:pt x="2749804" y="22606"/>
                </a:lnTo>
                <a:lnTo>
                  <a:pt x="2732913" y="0"/>
                </a:ln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</p:sp>
      <p:sp>
        <p:nvSpPr>
          <p:cNvPr id="425" name="Google Shape;425;g32128fdc5fe_0_114"/>
          <p:cNvSpPr/>
          <p:nvPr/>
        </p:nvSpPr>
        <p:spPr>
          <a:xfrm>
            <a:off x="-504334" y="522138"/>
            <a:ext cx="961780" cy="962400"/>
          </a:xfrm>
          <a:custGeom>
            <a:rect b="b" l="l" r="r" t="t"/>
            <a:pathLst>
              <a:path extrusionOk="0" h="962400" w="961780">
                <a:moveTo>
                  <a:pt x="0" y="0"/>
                </a:moveTo>
                <a:lnTo>
                  <a:pt x="961780" y="0"/>
                </a:lnTo>
                <a:lnTo>
                  <a:pt x="961780" y="962400"/>
                </a:lnTo>
                <a:lnTo>
                  <a:pt x="0" y="962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6" name="Google Shape;426;g32128fdc5fe_0_114"/>
          <p:cNvSpPr/>
          <p:nvPr/>
        </p:nvSpPr>
        <p:spPr>
          <a:xfrm>
            <a:off x="17682300" y="5796624"/>
            <a:ext cx="961786" cy="951656"/>
          </a:xfrm>
          <a:custGeom>
            <a:rect b="b" l="l" r="r" t="t"/>
            <a:pathLst>
              <a:path extrusionOk="0" h="951656" w="961786">
                <a:moveTo>
                  <a:pt x="0" y="0"/>
                </a:moveTo>
                <a:lnTo>
                  <a:pt x="961786" y="0"/>
                </a:lnTo>
                <a:lnTo>
                  <a:pt x="961786" y="951656"/>
                </a:lnTo>
                <a:lnTo>
                  <a:pt x="0" y="951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7" name="Google Shape;427;g32128fdc5fe_0_114"/>
          <p:cNvSpPr/>
          <p:nvPr/>
        </p:nvSpPr>
        <p:spPr>
          <a:xfrm>
            <a:off x="13439820" y="6239972"/>
            <a:ext cx="7841002" cy="5984448"/>
          </a:xfrm>
          <a:custGeom>
            <a:rect b="b" l="l" r="r" t="t"/>
            <a:pathLst>
              <a:path extrusionOk="0" h="5984448" w="7841002">
                <a:moveTo>
                  <a:pt x="0" y="0"/>
                </a:moveTo>
                <a:lnTo>
                  <a:pt x="7841002" y="0"/>
                </a:lnTo>
                <a:lnTo>
                  <a:pt x="7841002" y="5984448"/>
                </a:lnTo>
                <a:lnTo>
                  <a:pt x="0" y="5984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3308" l="-22339" r="-9379" t="-50328"/>
            </a:stretch>
          </a:blipFill>
          <a:ln>
            <a:noFill/>
          </a:ln>
        </p:spPr>
      </p:sp>
      <p:sp>
        <p:nvSpPr>
          <p:cNvPr id="428" name="Google Shape;428;g32128fdc5fe_0_114"/>
          <p:cNvSpPr/>
          <p:nvPr/>
        </p:nvSpPr>
        <p:spPr>
          <a:xfrm>
            <a:off x="17496374" y="7095638"/>
            <a:ext cx="1399856" cy="3302048"/>
          </a:xfrm>
          <a:custGeom>
            <a:rect b="b" l="l" r="r" t="t"/>
            <a:pathLst>
              <a:path extrusionOk="0" h="3302048" w="1399856">
                <a:moveTo>
                  <a:pt x="0" y="0"/>
                </a:moveTo>
                <a:lnTo>
                  <a:pt x="1399856" y="0"/>
                </a:lnTo>
                <a:lnTo>
                  <a:pt x="1399856" y="3302048"/>
                </a:lnTo>
                <a:lnTo>
                  <a:pt x="0" y="33020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9" name="Google Shape;429;g32128fdc5fe_0_114"/>
          <p:cNvSpPr/>
          <p:nvPr/>
        </p:nvSpPr>
        <p:spPr>
          <a:xfrm>
            <a:off x="16711200" y="8714674"/>
            <a:ext cx="1809332" cy="1452242"/>
          </a:xfrm>
          <a:custGeom>
            <a:rect b="b" l="l" r="r" t="t"/>
            <a:pathLst>
              <a:path extrusionOk="0" h="1452242" w="1809332">
                <a:moveTo>
                  <a:pt x="0" y="0"/>
                </a:moveTo>
                <a:lnTo>
                  <a:pt x="1809332" y="0"/>
                </a:lnTo>
                <a:lnTo>
                  <a:pt x="1809332" y="1452242"/>
                </a:lnTo>
                <a:lnTo>
                  <a:pt x="0" y="1452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0" name="Google Shape;430;g32128fdc5fe_0_114"/>
          <p:cNvSpPr/>
          <p:nvPr/>
        </p:nvSpPr>
        <p:spPr>
          <a:xfrm>
            <a:off x="15891648" y="5992936"/>
            <a:ext cx="1963552" cy="4615582"/>
          </a:xfrm>
          <a:custGeom>
            <a:rect b="b" l="l" r="r" t="t"/>
            <a:pathLst>
              <a:path extrusionOk="0" h="4615582" w="1963552">
                <a:moveTo>
                  <a:pt x="0" y="0"/>
                </a:moveTo>
                <a:lnTo>
                  <a:pt x="1963552" y="0"/>
                </a:lnTo>
                <a:lnTo>
                  <a:pt x="1963552" y="4615582"/>
                </a:lnTo>
                <a:lnTo>
                  <a:pt x="0" y="46155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1" name="Google Shape;431;g32128fdc5fe_0_114"/>
          <p:cNvSpPr/>
          <p:nvPr/>
        </p:nvSpPr>
        <p:spPr>
          <a:xfrm>
            <a:off x="16210340" y="5994166"/>
            <a:ext cx="1963552" cy="4615582"/>
          </a:xfrm>
          <a:custGeom>
            <a:rect b="b" l="l" r="r" t="t"/>
            <a:pathLst>
              <a:path extrusionOk="0" h="4615582" w="1963552">
                <a:moveTo>
                  <a:pt x="0" y="0"/>
                </a:moveTo>
                <a:lnTo>
                  <a:pt x="1963552" y="0"/>
                </a:lnTo>
                <a:lnTo>
                  <a:pt x="1963552" y="4615582"/>
                </a:lnTo>
                <a:lnTo>
                  <a:pt x="0" y="46155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2" name="Google Shape;432;g32128fdc5fe_0_114"/>
          <p:cNvSpPr/>
          <p:nvPr/>
        </p:nvSpPr>
        <p:spPr>
          <a:xfrm>
            <a:off x="4933859" y="9623377"/>
            <a:ext cx="287274" cy="287274"/>
          </a:xfrm>
          <a:custGeom>
            <a:rect b="b" l="l" r="r" t="t"/>
            <a:pathLst>
              <a:path extrusionOk="0" h="383032" w="383032">
                <a:moveTo>
                  <a:pt x="0" y="191516"/>
                </a:moveTo>
                <a:cubicBezTo>
                  <a:pt x="0" y="85725"/>
                  <a:pt x="85725" y="0"/>
                  <a:pt x="191516" y="0"/>
                </a:cubicBezTo>
                <a:lnTo>
                  <a:pt x="191516" y="12700"/>
                </a:lnTo>
                <a:lnTo>
                  <a:pt x="191516" y="0"/>
                </a:lnTo>
                <a:cubicBezTo>
                  <a:pt x="297307" y="0"/>
                  <a:pt x="383032" y="85725"/>
                  <a:pt x="383032" y="191516"/>
                </a:cubicBezTo>
                <a:cubicBezTo>
                  <a:pt x="383032" y="297307"/>
                  <a:pt x="297307" y="383032"/>
                  <a:pt x="191516" y="383032"/>
                </a:cubicBezTo>
                <a:lnTo>
                  <a:pt x="191516" y="370332"/>
                </a:lnTo>
                <a:lnTo>
                  <a:pt x="191516" y="383032"/>
                </a:lnTo>
                <a:cubicBezTo>
                  <a:pt x="85725" y="383032"/>
                  <a:pt x="0" y="297307"/>
                  <a:pt x="0" y="191516"/>
                </a:cubicBezTo>
                <a:lnTo>
                  <a:pt x="12700" y="191516"/>
                </a:lnTo>
                <a:lnTo>
                  <a:pt x="22606" y="199390"/>
                </a:lnTo>
                <a:cubicBezTo>
                  <a:pt x="19304" y="203581"/>
                  <a:pt x="13589" y="205232"/>
                  <a:pt x="8509" y="203454"/>
                </a:cubicBezTo>
                <a:cubicBezTo>
                  <a:pt x="3429" y="201676"/>
                  <a:pt x="0" y="196850"/>
                  <a:pt x="0" y="191516"/>
                </a:cubicBezTo>
                <a:moveTo>
                  <a:pt x="25400" y="191516"/>
                </a:moveTo>
                <a:lnTo>
                  <a:pt x="12700" y="191516"/>
                </a:lnTo>
                <a:lnTo>
                  <a:pt x="2794" y="183642"/>
                </a:lnTo>
                <a:cubicBezTo>
                  <a:pt x="6096" y="179451"/>
                  <a:pt x="11811" y="177800"/>
                  <a:pt x="16891" y="179578"/>
                </a:cubicBezTo>
                <a:cubicBezTo>
                  <a:pt x="21971" y="181356"/>
                  <a:pt x="25400" y="186182"/>
                  <a:pt x="25400" y="191516"/>
                </a:cubicBezTo>
                <a:cubicBezTo>
                  <a:pt x="25400" y="283210"/>
                  <a:pt x="99822" y="357632"/>
                  <a:pt x="191516" y="357632"/>
                </a:cubicBezTo>
                <a:cubicBezTo>
                  <a:pt x="283210" y="357632"/>
                  <a:pt x="357632" y="283210"/>
                  <a:pt x="357632" y="191516"/>
                </a:cubicBezTo>
                <a:lnTo>
                  <a:pt x="370332" y="191516"/>
                </a:lnTo>
                <a:lnTo>
                  <a:pt x="357632" y="191516"/>
                </a:lnTo>
                <a:cubicBezTo>
                  <a:pt x="357632" y="99822"/>
                  <a:pt x="283210" y="25400"/>
                  <a:pt x="191516" y="25400"/>
                </a:cubicBezTo>
                <a:lnTo>
                  <a:pt x="191516" y="12700"/>
                </a:lnTo>
                <a:lnTo>
                  <a:pt x="191516" y="25400"/>
                </a:lnTo>
                <a:cubicBezTo>
                  <a:pt x="99822" y="25400"/>
                  <a:pt x="25400" y="99822"/>
                  <a:pt x="25400" y="191516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3" name="Google Shape;433;g32128fdc5fe_0_114"/>
          <p:cNvCxnSpPr/>
          <p:nvPr/>
        </p:nvCxnSpPr>
        <p:spPr>
          <a:xfrm rot="7264">
            <a:off x="-3915885" y="9766926"/>
            <a:ext cx="8944520" cy="0"/>
          </a:xfrm>
          <a:prstGeom prst="straightConnector1">
            <a:avLst/>
          </a:prstGeom>
          <a:noFill/>
          <a:ln cap="rnd" cmpd="sng" w="9525">
            <a:solidFill>
              <a:srgbClr val="0C0A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4" name="Google Shape;434;g32128fdc5fe_0_114"/>
          <p:cNvSpPr/>
          <p:nvPr/>
        </p:nvSpPr>
        <p:spPr>
          <a:xfrm>
            <a:off x="5003608" y="9693186"/>
            <a:ext cx="147638" cy="147638"/>
          </a:xfrm>
          <a:custGeom>
            <a:rect b="b" l="l" r="r" t="t"/>
            <a:pathLst>
              <a:path extrusionOk="0" h="196850" w="196850">
                <a:moveTo>
                  <a:pt x="0" y="98425"/>
                </a:moveTo>
                <a:cubicBezTo>
                  <a:pt x="0" y="44069"/>
                  <a:pt x="44069" y="0"/>
                  <a:pt x="98425" y="0"/>
                </a:cubicBezTo>
                <a:cubicBezTo>
                  <a:pt x="152781" y="0"/>
                  <a:pt x="196850" y="44069"/>
                  <a:pt x="196850" y="98425"/>
                </a:cubicBezTo>
                <a:cubicBezTo>
                  <a:pt x="196850" y="152781"/>
                  <a:pt x="152781" y="196850"/>
                  <a:pt x="98425" y="196850"/>
                </a:cubicBezTo>
                <a:cubicBezTo>
                  <a:pt x="44069" y="196850"/>
                  <a:pt x="0" y="152781"/>
                  <a:pt x="0" y="98425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32128fdc5fe_0_114"/>
          <p:cNvSpPr txBox="1"/>
          <p:nvPr/>
        </p:nvSpPr>
        <p:spPr>
          <a:xfrm>
            <a:off x="1384354" y="1028700"/>
            <a:ext cx="10964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401" u="none" cap="none" strike="noStrik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Design Principles</a:t>
            </a:r>
            <a:endParaRPr/>
          </a:p>
        </p:txBody>
      </p:sp>
      <p:sp>
        <p:nvSpPr>
          <p:cNvPr id="436" name="Google Shape;436;g32128fdc5fe_0_114"/>
          <p:cNvSpPr txBox="1"/>
          <p:nvPr/>
        </p:nvSpPr>
        <p:spPr>
          <a:xfrm>
            <a:off x="2068813" y="2947799"/>
            <a:ext cx="121896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14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Open/Closed Principle</a:t>
            </a:r>
            <a:endParaRPr/>
          </a:p>
          <a:p>
            <a:pPr indent="0" lvl="0" marL="0" marR="0" rtl="0" algn="l">
              <a:lnSpc>
                <a:spcPct val="138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114" u="none" cap="none" strike="noStrike">
              <a:solidFill>
                <a:srgbClr val="1D1D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243" lvl="1" marL="672486" marR="0" rtl="0" algn="l">
              <a:lnSpc>
                <a:spcPct val="138021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3114"/>
              <a:buFont typeface="Arial"/>
              <a:buChar char="•"/>
            </a:pPr>
            <a:r>
              <a:rPr b="0" i="0" lang="en-US" sz="3114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Extensible format</a:t>
            </a:r>
            <a:endParaRPr/>
          </a:p>
          <a:p>
            <a:pPr indent="-448323" lvl="2" marL="1344971" marR="0" rtl="0" algn="l">
              <a:lnSpc>
                <a:spcPct val="138021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3114"/>
              <a:buFont typeface="Arial"/>
              <a:buChar char="⚬"/>
            </a:pPr>
            <a:r>
              <a:rPr b="0" i="0" lang="en-US" sz="3114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Easily add new callbacks </a:t>
            </a:r>
            <a:endParaRPr/>
          </a:p>
          <a:p>
            <a:pPr indent="-448323" lvl="2" marL="1344971" marR="0" rtl="0" algn="l">
              <a:lnSpc>
                <a:spcPct val="138021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3114"/>
              <a:buFont typeface="Arial"/>
              <a:buChar char="⚬"/>
            </a:pPr>
            <a:r>
              <a:rPr b="0" i="0" lang="en-US" sz="3114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Expand cw dictionary without altering core logic</a:t>
            </a:r>
            <a:endParaRPr/>
          </a:p>
          <a:p>
            <a:pPr indent="-336243" lvl="1" marL="672486" marR="0" rtl="0" algn="l">
              <a:lnSpc>
                <a:spcPct val="138021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3114"/>
              <a:buFont typeface="Arial"/>
              <a:buChar char="•"/>
            </a:pPr>
            <a:r>
              <a:rPr b="0" i="0" lang="en-US" sz="3114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Upgrade software without requiring major changes to existing code</a:t>
            </a:r>
            <a:endParaRPr/>
          </a:p>
          <a:p>
            <a:pPr indent="0" lvl="0" marL="0" marR="0" rtl="0" algn="l">
              <a:lnSpc>
                <a:spcPct val="138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14" u="none" cap="none" strike="noStrike">
              <a:solidFill>
                <a:srgbClr val="1D1D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7" name="Google Shape;437;g32128fdc5fe_0_114"/>
          <p:cNvSpPr/>
          <p:nvPr/>
        </p:nvSpPr>
        <p:spPr>
          <a:xfrm>
            <a:off x="-149584" y="3532338"/>
            <a:ext cx="961780" cy="962400"/>
          </a:xfrm>
          <a:custGeom>
            <a:rect b="b" l="l" r="r" t="t"/>
            <a:pathLst>
              <a:path extrusionOk="0" h="962400" w="961780">
                <a:moveTo>
                  <a:pt x="0" y="0"/>
                </a:moveTo>
                <a:lnTo>
                  <a:pt x="961780" y="0"/>
                </a:lnTo>
                <a:lnTo>
                  <a:pt x="961780" y="962400"/>
                </a:lnTo>
                <a:lnTo>
                  <a:pt x="0" y="962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F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2128fdc5fe_0_220"/>
          <p:cNvSpPr/>
          <p:nvPr/>
        </p:nvSpPr>
        <p:spPr>
          <a:xfrm>
            <a:off x="-1078410" y="-3435949"/>
            <a:ext cx="8335274" cy="8323727"/>
          </a:xfrm>
          <a:custGeom>
            <a:rect b="b" l="l" r="r" t="t"/>
            <a:pathLst>
              <a:path extrusionOk="0" h="8323727" w="8335274">
                <a:moveTo>
                  <a:pt x="0" y="0"/>
                </a:moveTo>
                <a:lnTo>
                  <a:pt x="8335274" y="0"/>
                </a:lnTo>
                <a:lnTo>
                  <a:pt x="8335274" y="8323727"/>
                </a:lnTo>
                <a:lnTo>
                  <a:pt x="0" y="83237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7" name="Google Shape;447;g32128fdc5fe_0_220"/>
          <p:cNvSpPr txBox="1"/>
          <p:nvPr/>
        </p:nvSpPr>
        <p:spPr>
          <a:xfrm>
            <a:off x="1531425" y="1987775"/>
            <a:ext cx="3222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399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/>
          </a:p>
        </p:txBody>
      </p:sp>
      <p:sp>
        <p:nvSpPr>
          <p:cNvPr id="448" name="Google Shape;448;g32128fdc5fe_0_220"/>
          <p:cNvSpPr/>
          <p:nvPr/>
        </p:nvSpPr>
        <p:spPr>
          <a:xfrm>
            <a:off x="-748774" y="6708650"/>
            <a:ext cx="7782552" cy="5939800"/>
          </a:xfrm>
          <a:custGeom>
            <a:rect b="b" l="l" r="r" t="t"/>
            <a:pathLst>
              <a:path extrusionOk="0" h="5939800" w="7782552">
                <a:moveTo>
                  <a:pt x="0" y="0"/>
                </a:moveTo>
                <a:lnTo>
                  <a:pt x="7782552" y="0"/>
                </a:lnTo>
                <a:lnTo>
                  <a:pt x="7782552" y="5939800"/>
                </a:lnTo>
                <a:lnTo>
                  <a:pt x="0" y="5939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3308" l="-22339" r="-9379" t="-50328"/>
            </a:stretch>
          </a:blipFill>
          <a:ln>
            <a:noFill/>
          </a:ln>
        </p:spPr>
      </p:sp>
      <p:sp>
        <p:nvSpPr>
          <p:cNvPr id="449" name="Google Shape;449;g32128fdc5fe_0_220"/>
          <p:cNvSpPr/>
          <p:nvPr/>
        </p:nvSpPr>
        <p:spPr>
          <a:xfrm>
            <a:off x="3707166" y="8891114"/>
            <a:ext cx="3389240" cy="2720338"/>
          </a:xfrm>
          <a:custGeom>
            <a:rect b="b" l="l" r="r" t="t"/>
            <a:pathLst>
              <a:path extrusionOk="0" h="2720338" w="3389240">
                <a:moveTo>
                  <a:pt x="0" y="0"/>
                </a:moveTo>
                <a:lnTo>
                  <a:pt x="3389240" y="0"/>
                </a:lnTo>
                <a:lnTo>
                  <a:pt x="3389240" y="2720338"/>
                </a:lnTo>
                <a:lnTo>
                  <a:pt x="0" y="27203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0" name="Google Shape;450;g32128fdc5fe_0_220"/>
          <p:cNvSpPr txBox="1"/>
          <p:nvPr/>
        </p:nvSpPr>
        <p:spPr>
          <a:xfrm>
            <a:off x="1531425" y="3943175"/>
            <a:ext cx="11013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399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UML Diagram</a:t>
            </a:r>
            <a:endParaRPr/>
          </a:p>
        </p:txBody>
      </p:sp>
      <p:sp>
        <p:nvSpPr>
          <p:cNvPr id="451" name="Google Shape;451;g32128fdc5fe_0_220"/>
          <p:cNvSpPr/>
          <p:nvPr/>
        </p:nvSpPr>
        <p:spPr>
          <a:xfrm>
            <a:off x="13455100" y="206322"/>
            <a:ext cx="8012526" cy="9498582"/>
          </a:xfrm>
          <a:custGeom>
            <a:rect b="b" l="l" r="r" t="t"/>
            <a:pathLst>
              <a:path extrusionOk="0" h="9498582" w="8012526">
                <a:moveTo>
                  <a:pt x="0" y="0"/>
                </a:moveTo>
                <a:lnTo>
                  <a:pt x="8012526" y="0"/>
                </a:lnTo>
                <a:lnTo>
                  <a:pt x="8012526" y="9498582"/>
                </a:lnTo>
                <a:lnTo>
                  <a:pt x="0" y="94985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2" name="Google Shape;452;g32128fdc5fe_0_220"/>
          <p:cNvSpPr/>
          <p:nvPr/>
        </p:nvSpPr>
        <p:spPr>
          <a:xfrm>
            <a:off x="14141036" y="162600"/>
            <a:ext cx="5850350" cy="6115241"/>
          </a:xfrm>
          <a:custGeom>
            <a:rect b="b" l="l" r="r" t="t"/>
            <a:pathLst>
              <a:path extrusionOk="0" h="8153654" w="7800467">
                <a:moveTo>
                  <a:pt x="7775448" y="0"/>
                </a:moveTo>
                <a:lnTo>
                  <a:pt x="6527292" y="1246505"/>
                </a:lnTo>
                <a:lnTo>
                  <a:pt x="6004052" y="1246505"/>
                </a:lnTo>
                <a:lnTo>
                  <a:pt x="4485894" y="2767965"/>
                </a:lnTo>
                <a:lnTo>
                  <a:pt x="4479163" y="2771267"/>
                </a:lnTo>
                <a:lnTo>
                  <a:pt x="4479163" y="4629277"/>
                </a:lnTo>
                <a:lnTo>
                  <a:pt x="3474339" y="5635879"/>
                </a:lnTo>
                <a:lnTo>
                  <a:pt x="3469259" y="5640959"/>
                </a:lnTo>
                <a:lnTo>
                  <a:pt x="3469259" y="6479032"/>
                </a:lnTo>
                <a:lnTo>
                  <a:pt x="2496185" y="7452233"/>
                </a:lnTo>
                <a:lnTo>
                  <a:pt x="676529" y="7452233"/>
                </a:lnTo>
                <a:lnTo>
                  <a:pt x="0" y="8128762"/>
                </a:lnTo>
                <a:lnTo>
                  <a:pt x="25019" y="8153654"/>
                </a:lnTo>
                <a:lnTo>
                  <a:pt x="691515" y="7487158"/>
                </a:lnTo>
                <a:lnTo>
                  <a:pt x="2509520" y="7487158"/>
                </a:lnTo>
                <a:lnTo>
                  <a:pt x="3497707" y="6498971"/>
                </a:lnTo>
                <a:lnTo>
                  <a:pt x="3502787" y="6493891"/>
                </a:lnTo>
                <a:lnTo>
                  <a:pt x="3502787" y="5654040"/>
                </a:lnTo>
                <a:lnTo>
                  <a:pt x="4509389" y="4649216"/>
                </a:lnTo>
                <a:lnTo>
                  <a:pt x="4512691" y="4644263"/>
                </a:lnTo>
                <a:lnTo>
                  <a:pt x="4512691" y="2786253"/>
                </a:lnTo>
                <a:lnTo>
                  <a:pt x="6019038" y="1283208"/>
                </a:lnTo>
                <a:lnTo>
                  <a:pt x="6538976" y="1283208"/>
                </a:lnTo>
                <a:lnTo>
                  <a:pt x="7800467" y="23368"/>
                </a:lnTo>
                <a:lnTo>
                  <a:pt x="7775448" y="0"/>
                </a:ln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453" name="Google Shape;453;g32128fdc5fe_0_220"/>
          <p:cNvSpPr/>
          <p:nvPr/>
        </p:nvSpPr>
        <p:spPr>
          <a:xfrm>
            <a:off x="15204828" y="491300"/>
            <a:ext cx="6306630" cy="10238410"/>
          </a:xfrm>
          <a:custGeom>
            <a:rect b="b" l="l" r="r" t="t"/>
            <a:pathLst>
              <a:path extrusionOk="0" h="10238410" w="6306630">
                <a:moveTo>
                  <a:pt x="0" y="0"/>
                </a:moveTo>
                <a:lnTo>
                  <a:pt x="6306630" y="0"/>
                </a:lnTo>
                <a:lnTo>
                  <a:pt x="6306630" y="10238410"/>
                </a:lnTo>
                <a:lnTo>
                  <a:pt x="0" y="102384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4" name="Google Shape;454;g32128fdc5fe_0_220"/>
          <p:cNvSpPr/>
          <p:nvPr/>
        </p:nvSpPr>
        <p:spPr>
          <a:xfrm>
            <a:off x="14470358" y="1244900"/>
            <a:ext cx="3720886" cy="9190652"/>
          </a:xfrm>
          <a:custGeom>
            <a:rect b="b" l="l" r="r" t="t"/>
            <a:pathLst>
              <a:path extrusionOk="0" h="9190652" w="3720886">
                <a:moveTo>
                  <a:pt x="0" y="0"/>
                </a:moveTo>
                <a:lnTo>
                  <a:pt x="3720886" y="0"/>
                </a:lnTo>
                <a:lnTo>
                  <a:pt x="3720886" y="9190652"/>
                </a:lnTo>
                <a:lnTo>
                  <a:pt x="0" y="9190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5" name="Google Shape;455;g32128fdc5fe_0_220"/>
          <p:cNvSpPr/>
          <p:nvPr/>
        </p:nvSpPr>
        <p:spPr>
          <a:xfrm>
            <a:off x="13866450" y="1242450"/>
            <a:ext cx="3720886" cy="9190652"/>
          </a:xfrm>
          <a:custGeom>
            <a:rect b="b" l="l" r="r" t="t"/>
            <a:pathLst>
              <a:path extrusionOk="0" h="9190652" w="3720886">
                <a:moveTo>
                  <a:pt x="0" y="0"/>
                </a:moveTo>
                <a:lnTo>
                  <a:pt x="3720886" y="0"/>
                </a:lnTo>
                <a:lnTo>
                  <a:pt x="3720886" y="9190652"/>
                </a:lnTo>
                <a:lnTo>
                  <a:pt x="0" y="9190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6" name="Google Shape;456;g32128fdc5fe_0_220"/>
          <p:cNvSpPr/>
          <p:nvPr/>
        </p:nvSpPr>
        <p:spPr>
          <a:xfrm>
            <a:off x="12975026" y="-2602350"/>
            <a:ext cx="8397032" cy="6408802"/>
          </a:xfrm>
          <a:custGeom>
            <a:rect b="b" l="l" r="r" t="t"/>
            <a:pathLst>
              <a:path extrusionOk="0" h="6408802" w="8397032">
                <a:moveTo>
                  <a:pt x="0" y="0"/>
                </a:moveTo>
                <a:lnTo>
                  <a:pt x="8397032" y="0"/>
                </a:lnTo>
                <a:lnTo>
                  <a:pt x="8397032" y="6408802"/>
                </a:lnTo>
                <a:lnTo>
                  <a:pt x="0" y="6408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3308" l="-22339" r="-9379" t="-50328"/>
            </a:stretch>
          </a:blipFill>
          <a:ln>
            <a:noFill/>
          </a:ln>
        </p:spPr>
      </p:sp>
      <p:sp>
        <p:nvSpPr>
          <p:cNvPr id="457" name="Google Shape;457;g32128fdc5fe_0_220"/>
          <p:cNvSpPr/>
          <p:nvPr/>
        </p:nvSpPr>
        <p:spPr>
          <a:xfrm>
            <a:off x="16465032" y="8509032"/>
            <a:ext cx="1417000" cy="1416200"/>
          </a:xfrm>
          <a:custGeom>
            <a:rect b="b" l="l" r="r" t="t"/>
            <a:pathLst>
              <a:path extrusionOk="0" h="1416200" w="1417000">
                <a:moveTo>
                  <a:pt x="0" y="0"/>
                </a:moveTo>
                <a:lnTo>
                  <a:pt x="1417000" y="0"/>
                </a:lnTo>
                <a:lnTo>
                  <a:pt x="1417000" y="1416200"/>
                </a:lnTo>
                <a:lnTo>
                  <a:pt x="0" y="1416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8" name="Google Shape;458;g32128fdc5fe_0_220"/>
          <p:cNvSpPr/>
          <p:nvPr/>
        </p:nvSpPr>
        <p:spPr>
          <a:xfrm>
            <a:off x="17998186" y="6708658"/>
            <a:ext cx="916090" cy="915574"/>
          </a:xfrm>
          <a:custGeom>
            <a:rect b="b" l="l" r="r" t="t"/>
            <a:pathLst>
              <a:path extrusionOk="0" h="915574" w="916090">
                <a:moveTo>
                  <a:pt x="0" y="0"/>
                </a:moveTo>
                <a:lnTo>
                  <a:pt x="916090" y="0"/>
                </a:lnTo>
                <a:lnTo>
                  <a:pt x="916090" y="915574"/>
                </a:lnTo>
                <a:lnTo>
                  <a:pt x="0" y="9155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9" name="Google Shape;459;g32128fdc5fe_0_220"/>
          <p:cNvSpPr/>
          <p:nvPr/>
        </p:nvSpPr>
        <p:spPr>
          <a:xfrm>
            <a:off x="16287649" y="1073359"/>
            <a:ext cx="435388" cy="435483"/>
          </a:xfrm>
          <a:custGeom>
            <a:rect b="b" l="l" r="r" t="t"/>
            <a:pathLst>
              <a:path extrusionOk="0" h="580644" w="580517">
                <a:moveTo>
                  <a:pt x="0" y="290322"/>
                </a:moveTo>
                <a:cubicBezTo>
                  <a:pt x="0" y="129921"/>
                  <a:pt x="129921" y="0"/>
                  <a:pt x="290322" y="0"/>
                </a:cubicBezTo>
                <a:lnTo>
                  <a:pt x="290322" y="12700"/>
                </a:lnTo>
                <a:lnTo>
                  <a:pt x="290322" y="0"/>
                </a:lnTo>
                <a:cubicBezTo>
                  <a:pt x="450596" y="0"/>
                  <a:pt x="580517" y="129921"/>
                  <a:pt x="580517" y="290322"/>
                </a:cubicBezTo>
                <a:lnTo>
                  <a:pt x="567817" y="290322"/>
                </a:lnTo>
                <a:lnTo>
                  <a:pt x="580517" y="290322"/>
                </a:lnTo>
                <a:cubicBezTo>
                  <a:pt x="580517" y="450596"/>
                  <a:pt x="450596" y="580644"/>
                  <a:pt x="290195" y="580644"/>
                </a:cubicBezTo>
                <a:lnTo>
                  <a:pt x="290195" y="567944"/>
                </a:lnTo>
                <a:lnTo>
                  <a:pt x="290195" y="580644"/>
                </a:lnTo>
                <a:cubicBezTo>
                  <a:pt x="129921" y="580517"/>
                  <a:pt x="0" y="450596"/>
                  <a:pt x="0" y="290322"/>
                </a:cubicBezTo>
                <a:lnTo>
                  <a:pt x="12700" y="290322"/>
                </a:lnTo>
                <a:lnTo>
                  <a:pt x="25400" y="290322"/>
                </a:lnTo>
                <a:lnTo>
                  <a:pt x="12700" y="290322"/>
                </a:lnTo>
                <a:lnTo>
                  <a:pt x="0" y="290322"/>
                </a:lnTo>
                <a:moveTo>
                  <a:pt x="25400" y="290322"/>
                </a:moveTo>
                <a:cubicBezTo>
                  <a:pt x="25400" y="297307"/>
                  <a:pt x="19685" y="303022"/>
                  <a:pt x="12700" y="303022"/>
                </a:cubicBezTo>
                <a:cubicBezTo>
                  <a:pt x="5715" y="303022"/>
                  <a:pt x="0" y="297307"/>
                  <a:pt x="0" y="290322"/>
                </a:cubicBezTo>
                <a:cubicBezTo>
                  <a:pt x="0" y="283337"/>
                  <a:pt x="5715" y="277622"/>
                  <a:pt x="12700" y="277622"/>
                </a:cubicBezTo>
                <a:cubicBezTo>
                  <a:pt x="19685" y="277622"/>
                  <a:pt x="25400" y="283337"/>
                  <a:pt x="25400" y="290322"/>
                </a:cubicBezTo>
                <a:cubicBezTo>
                  <a:pt x="25400" y="436626"/>
                  <a:pt x="144018" y="555244"/>
                  <a:pt x="290322" y="555244"/>
                </a:cubicBezTo>
                <a:cubicBezTo>
                  <a:pt x="436626" y="555244"/>
                  <a:pt x="555244" y="436626"/>
                  <a:pt x="555244" y="290322"/>
                </a:cubicBezTo>
                <a:cubicBezTo>
                  <a:pt x="555244" y="144018"/>
                  <a:pt x="436626" y="25400"/>
                  <a:pt x="290322" y="25400"/>
                </a:cubicBezTo>
                <a:lnTo>
                  <a:pt x="290322" y="12700"/>
                </a:lnTo>
                <a:lnTo>
                  <a:pt x="290322" y="25400"/>
                </a:lnTo>
                <a:cubicBezTo>
                  <a:pt x="144018" y="25400"/>
                  <a:pt x="25400" y="144018"/>
                  <a:pt x="25400" y="290322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32128fdc5fe_0_220"/>
          <p:cNvSpPr/>
          <p:nvPr/>
        </p:nvSpPr>
        <p:spPr>
          <a:xfrm>
            <a:off x="16352070" y="1137780"/>
            <a:ext cx="298876" cy="298876"/>
          </a:xfrm>
          <a:custGeom>
            <a:rect b="b" l="l" r="r" t="t"/>
            <a:pathLst>
              <a:path extrusionOk="0" h="298876" w="298876">
                <a:moveTo>
                  <a:pt x="0" y="0"/>
                </a:moveTo>
                <a:lnTo>
                  <a:pt x="298876" y="0"/>
                </a:lnTo>
                <a:lnTo>
                  <a:pt x="298876" y="298876"/>
                </a:lnTo>
                <a:lnTo>
                  <a:pt x="0" y="298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1" name="Google Shape;461;g32128fdc5fe_0_220"/>
          <p:cNvSpPr/>
          <p:nvPr/>
        </p:nvSpPr>
        <p:spPr>
          <a:xfrm>
            <a:off x="15102799" y="4929685"/>
            <a:ext cx="435388" cy="435483"/>
          </a:xfrm>
          <a:custGeom>
            <a:rect b="b" l="l" r="r" t="t"/>
            <a:pathLst>
              <a:path extrusionOk="0" h="580644" w="580517">
                <a:moveTo>
                  <a:pt x="0" y="290322"/>
                </a:moveTo>
                <a:cubicBezTo>
                  <a:pt x="0" y="129921"/>
                  <a:pt x="129921" y="0"/>
                  <a:pt x="290322" y="0"/>
                </a:cubicBezTo>
                <a:lnTo>
                  <a:pt x="290322" y="12700"/>
                </a:lnTo>
                <a:lnTo>
                  <a:pt x="290322" y="0"/>
                </a:lnTo>
                <a:cubicBezTo>
                  <a:pt x="450596" y="0"/>
                  <a:pt x="580517" y="129921"/>
                  <a:pt x="580517" y="290322"/>
                </a:cubicBezTo>
                <a:lnTo>
                  <a:pt x="567817" y="290322"/>
                </a:lnTo>
                <a:lnTo>
                  <a:pt x="580517" y="290322"/>
                </a:lnTo>
                <a:cubicBezTo>
                  <a:pt x="580517" y="450596"/>
                  <a:pt x="450596" y="580644"/>
                  <a:pt x="290195" y="580644"/>
                </a:cubicBezTo>
                <a:lnTo>
                  <a:pt x="290195" y="567944"/>
                </a:lnTo>
                <a:lnTo>
                  <a:pt x="290195" y="580644"/>
                </a:lnTo>
                <a:cubicBezTo>
                  <a:pt x="129921" y="580517"/>
                  <a:pt x="0" y="450596"/>
                  <a:pt x="0" y="290322"/>
                </a:cubicBezTo>
                <a:lnTo>
                  <a:pt x="12700" y="290322"/>
                </a:lnTo>
                <a:lnTo>
                  <a:pt x="25400" y="290322"/>
                </a:lnTo>
                <a:lnTo>
                  <a:pt x="12700" y="290322"/>
                </a:lnTo>
                <a:lnTo>
                  <a:pt x="0" y="290322"/>
                </a:lnTo>
                <a:moveTo>
                  <a:pt x="25400" y="290322"/>
                </a:moveTo>
                <a:cubicBezTo>
                  <a:pt x="25400" y="297307"/>
                  <a:pt x="19685" y="303022"/>
                  <a:pt x="12700" y="303022"/>
                </a:cubicBezTo>
                <a:cubicBezTo>
                  <a:pt x="5715" y="303022"/>
                  <a:pt x="0" y="297307"/>
                  <a:pt x="0" y="290322"/>
                </a:cubicBezTo>
                <a:cubicBezTo>
                  <a:pt x="0" y="283337"/>
                  <a:pt x="5715" y="277622"/>
                  <a:pt x="12700" y="277622"/>
                </a:cubicBezTo>
                <a:cubicBezTo>
                  <a:pt x="19685" y="277622"/>
                  <a:pt x="25400" y="283337"/>
                  <a:pt x="25400" y="290322"/>
                </a:cubicBezTo>
                <a:cubicBezTo>
                  <a:pt x="25400" y="436626"/>
                  <a:pt x="144018" y="555244"/>
                  <a:pt x="290322" y="555244"/>
                </a:cubicBezTo>
                <a:cubicBezTo>
                  <a:pt x="436626" y="555244"/>
                  <a:pt x="555244" y="436626"/>
                  <a:pt x="555244" y="290322"/>
                </a:cubicBezTo>
                <a:cubicBezTo>
                  <a:pt x="555244" y="144018"/>
                  <a:pt x="436626" y="25400"/>
                  <a:pt x="290322" y="25400"/>
                </a:cubicBezTo>
                <a:lnTo>
                  <a:pt x="290322" y="12700"/>
                </a:lnTo>
                <a:lnTo>
                  <a:pt x="290322" y="25400"/>
                </a:lnTo>
                <a:cubicBezTo>
                  <a:pt x="144018" y="25400"/>
                  <a:pt x="25400" y="144018"/>
                  <a:pt x="25400" y="290322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32128fdc5fe_0_220"/>
          <p:cNvSpPr/>
          <p:nvPr/>
        </p:nvSpPr>
        <p:spPr>
          <a:xfrm>
            <a:off x="15167220" y="4994106"/>
            <a:ext cx="298876" cy="298876"/>
          </a:xfrm>
          <a:custGeom>
            <a:rect b="b" l="l" r="r" t="t"/>
            <a:pathLst>
              <a:path extrusionOk="0" h="298876" w="298876">
                <a:moveTo>
                  <a:pt x="0" y="0"/>
                </a:moveTo>
                <a:lnTo>
                  <a:pt x="298876" y="0"/>
                </a:lnTo>
                <a:lnTo>
                  <a:pt x="298876" y="298876"/>
                </a:lnTo>
                <a:lnTo>
                  <a:pt x="0" y="298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3" name="Google Shape;463;g32128fdc5fe_0_220"/>
          <p:cNvSpPr/>
          <p:nvPr/>
        </p:nvSpPr>
        <p:spPr>
          <a:xfrm>
            <a:off x="14909050" y="8328100"/>
            <a:ext cx="295846" cy="295846"/>
          </a:xfrm>
          <a:custGeom>
            <a:rect b="b" l="l" r="r" t="t"/>
            <a:pathLst>
              <a:path extrusionOk="0" h="394462" w="394462">
                <a:moveTo>
                  <a:pt x="0" y="197231"/>
                </a:moveTo>
                <a:cubicBezTo>
                  <a:pt x="0" y="88265"/>
                  <a:pt x="88265" y="0"/>
                  <a:pt x="197231" y="0"/>
                </a:cubicBezTo>
                <a:cubicBezTo>
                  <a:pt x="306197" y="0"/>
                  <a:pt x="394462" y="88265"/>
                  <a:pt x="394462" y="197231"/>
                </a:cubicBezTo>
                <a:cubicBezTo>
                  <a:pt x="394462" y="306197"/>
                  <a:pt x="306070" y="394462"/>
                  <a:pt x="197231" y="394462"/>
                </a:cubicBezTo>
                <a:cubicBezTo>
                  <a:pt x="88392" y="394462"/>
                  <a:pt x="0" y="306070"/>
                  <a:pt x="0" y="197231"/>
                </a:cubicBez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32128fdc5fe_0_220"/>
          <p:cNvSpPr/>
          <p:nvPr/>
        </p:nvSpPr>
        <p:spPr>
          <a:xfrm>
            <a:off x="10432409" y="6029877"/>
            <a:ext cx="287274" cy="287274"/>
          </a:xfrm>
          <a:custGeom>
            <a:rect b="b" l="l" r="r" t="t"/>
            <a:pathLst>
              <a:path extrusionOk="0" h="383032" w="383032">
                <a:moveTo>
                  <a:pt x="0" y="191516"/>
                </a:moveTo>
                <a:cubicBezTo>
                  <a:pt x="0" y="85725"/>
                  <a:pt x="85725" y="0"/>
                  <a:pt x="191516" y="0"/>
                </a:cubicBezTo>
                <a:lnTo>
                  <a:pt x="191516" y="12700"/>
                </a:lnTo>
                <a:lnTo>
                  <a:pt x="191516" y="0"/>
                </a:lnTo>
                <a:cubicBezTo>
                  <a:pt x="297307" y="0"/>
                  <a:pt x="383032" y="85725"/>
                  <a:pt x="383032" y="191516"/>
                </a:cubicBezTo>
                <a:cubicBezTo>
                  <a:pt x="383032" y="297307"/>
                  <a:pt x="297307" y="383032"/>
                  <a:pt x="191516" y="383032"/>
                </a:cubicBezTo>
                <a:lnTo>
                  <a:pt x="191516" y="370332"/>
                </a:lnTo>
                <a:lnTo>
                  <a:pt x="191516" y="383032"/>
                </a:lnTo>
                <a:cubicBezTo>
                  <a:pt x="85725" y="383032"/>
                  <a:pt x="0" y="297307"/>
                  <a:pt x="0" y="191516"/>
                </a:cubicBezTo>
                <a:lnTo>
                  <a:pt x="12700" y="191516"/>
                </a:lnTo>
                <a:lnTo>
                  <a:pt x="22606" y="199390"/>
                </a:lnTo>
                <a:cubicBezTo>
                  <a:pt x="19304" y="203581"/>
                  <a:pt x="13589" y="205232"/>
                  <a:pt x="8509" y="203454"/>
                </a:cubicBezTo>
                <a:cubicBezTo>
                  <a:pt x="3429" y="201676"/>
                  <a:pt x="0" y="196850"/>
                  <a:pt x="0" y="191516"/>
                </a:cubicBezTo>
                <a:moveTo>
                  <a:pt x="25400" y="191516"/>
                </a:moveTo>
                <a:lnTo>
                  <a:pt x="12700" y="191516"/>
                </a:lnTo>
                <a:lnTo>
                  <a:pt x="2794" y="183642"/>
                </a:lnTo>
                <a:cubicBezTo>
                  <a:pt x="6096" y="179451"/>
                  <a:pt x="11811" y="177800"/>
                  <a:pt x="16891" y="179578"/>
                </a:cubicBezTo>
                <a:cubicBezTo>
                  <a:pt x="21971" y="181356"/>
                  <a:pt x="25400" y="186182"/>
                  <a:pt x="25400" y="191516"/>
                </a:cubicBezTo>
                <a:cubicBezTo>
                  <a:pt x="25400" y="283210"/>
                  <a:pt x="99822" y="357632"/>
                  <a:pt x="191516" y="357632"/>
                </a:cubicBezTo>
                <a:cubicBezTo>
                  <a:pt x="283210" y="357632"/>
                  <a:pt x="357632" y="283210"/>
                  <a:pt x="357632" y="191516"/>
                </a:cubicBezTo>
                <a:lnTo>
                  <a:pt x="370332" y="191516"/>
                </a:lnTo>
                <a:lnTo>
                  <a:pt x="357632" y="191516"/>
                </a:lnTo>
                <a:cubicBezTo>
                  <a:pt x="357632" y="99822"/>
                  <a:pt x="283210" y="25400"/>
                  <a:pt x="191516" y="25400"/>
                </a:cubicBezTo>
                <a:lnTo>
                  <a:pt x="191516" y="12700"/>
                </a:lnTo>
                <a:lnTo>
                  <a:pt x="191516" y="25400"/>
                </a:lnTo>
                <a:cubicBezTo>
                  <a:pt x="99822" y="25400"/>
                  <a:pt x="25400" y="99822"/>
                  <a:pt x="25400" y="191516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5" name="Google Shape;465;g32128fdc5fe_0_220"/>
          <p:cNvCxnSpPr/>
          <p:nvPr/>
        </p:nvCxnSpPr>
        <p:spPr>
          <a:xfrm rot="7264">
            <a:off x="1582665" y="6173426"/>
            <a:ext cx="8944520" cy="0"/>
          </a:xfrm>
          <a:prstGeom prst="straightConnector1">
            <a:avLst/>
          </a:prstGeom>
          <a:noFill/>
          <a:ln cap="rnd" cmpd="sng" w="9525">
            <a:solidFill>
              <a:srgbClr val="0C0A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6" name="Google Shape;466;g32128fdc5fe_0_220"/>
          <p:cNvSpPr/>
          <p:nvPr/>
        </p:nvSpPr>
        <p:spPr>
          <a:xfrm>
            <a:off x="10502158" y="6099686"/>
            <a:ext cx="147638" cy="147638"/>
          </a:xfrm>
          <a:custGeom>
            <a:rect b="b" l="l" r="r" t="t"/>
            <a:pathLst>
              <a:path extrusionOk="0" h="196850" w="196850">
                <a:moveTo>
                  <a:pt x="0" y="98425"/>
                </a:moveTo>
                <a:cubicBezTo>
                  <a:pt x="0" y="44069"/>
                  <a:pt x="44069" y="0"/>
                  <a:pt x="98425" y="0"/>
                </a:cubicBezTo>
                <a:cubicBezTo>
                  <a:pt x="152781" y="0"/>
                  <a:pt x="196850" y="44069"/>
                  <a:pt x="196850" y="98425"/>
                </a:cubicBezTo>
                <a:cubicBezTo>
                  <a:pt x="196850" y="152781"/>
                  <a:pt x="152781" y="196850"/>
                  <a:pt x="98425" y="196850"/>
                </a:cubicBezTo>
                <a:cubicBezTo>
                  <a:pt x="44069" y="196850"/>
                  <a:pt x="0" y="152781"/>
                  <a:pt x="0" y="98425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F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2128fdc5fe_0_323"/>
          <p:cNvSpPr/>
          <p:nvPr/>
        </p:nvSpPr>
        <p:spPr>
          <a:xfrm rot="-4108944">
            <a:off x="15881258" y="-492321"/>
            <a:ext cx="4303317" cy="3726672"/>
          </a:xfrm>
          <a:custGeom>
            <a:rect b="b" l="l" r="r" t="t"/>
            <a:pathLst>
              <a:path extrusionOk="0" h="4970526" w="5739638">
                <a:moveTo>
                  <a:pt x="1434084" y="0"/>
                </a:moveTo>
                <a:lnTo>
                  <a:pt x="0" y="2484374"/>
                </a:lnTo>
                <a:lnTo>
                  <a:pt x="1434084" y="4970526"/>
                </a:lnTo>
                <a:lnTo>
                  <a:pt x="4305554" y="4970526"/>
                </a:lnTo>
                <a:lnTo>
                  <a:pt x="5739638" y="2484374"/>
                </a:lnTo>
                <a:lnTo>
                  <a:pt x="4305554" y="0"/>
                </a:lnTo>
                <a:close/>
              </a:path>
            </a:pathLst>
          </a:custGeom>
          <a:gradFill>
            <a:gsLst>
              <a:gs pos="0">
                <a:srgbClr val="F5F8FF"/>
              </a:gs>
              <a:gs pos="22000">
                <a:srgbClr val="F5F8FF"/>
              </a:gs>
              <a:gs pos="45000">
                <a:srgbClr val="FFFFFF">
                  <a:alpha val="0"/>
                </a:srgbClr>
              </a:gs>
              <a:gs pos="100000">
                <a:srgbClr val="0C0A9E">
                  <a:alpha val="49803"/>
                </a:srgbClr>
              </a:gs>
            </a:gsLst>
            <a:lin ang="6809489" scaled="0"/>
          </a:gradFill>
          <a:ln>
            <a:noFill/>
          </a:ln>
        </p:spPr>
      </p:sp>
      <p:sp>
        <p:nvSpPr>
          <p:cNvPr id="476" name="Google Shape;476;g32128fdc5fe_0_323"/>
          <p:cNvSpPr/>
          <p:nvPr/>
        </p:nvSpPr>
        <p:spPr>
          <a:xfrm rot="-508449">
            <a:off x="14503848" y="-1961831"/>
            <a:ext cx="7577121" cy="5783038"/>
          </a:xfrm>
          <a:custGeom>
            <a:rect b="b" l="l" r="r" t="t"/>
            <a:pathLst>
              <a:path extrusionOk="0" h="5777678" w="7570098">
                <a:moveTo>
                  <a:pt x="0" y="0"/>
                </a:moveTo>
                <a:lnTo>
                  <a:pt x="7570098" y="0"/>
                </a:lnTo>
                <a:lnTo>
                  <a:pt x="7570098" y="5777678"/>
                </a:lnTo>
                <a:lnTo>
                  <a:pt x="0" y="57776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7298" l="0" r="0" t="-27298"/>
            </a:stretch>
          </a:blipFill>
          <a:ln>
            <a:noFill/>
          </a:ln>
        </p:spPr>
      </p:sp>
      <p:sp>
        <p:nvSpPr>
          <p:cNvPr id="477" name="Google Shape;477;g32128fdc5fe_0_323"/>
          <p:cNvSpPr/>
          <p:nvPr/>
        </p:nvSpPr>
        <p:spPr>
          <a:xfrm rot="5400000">
            <a:off x="17546618" y="4566594"/>
            <a:ext cx="287274" cy="287274"/>
          </a:xfrm>
          <a:custGeom>
            <a:rect b="b" l="l" r="r" t="t"/>
            <a:pathLst>
              <a:path extrusionOk="0" h="383032" w="383032">
                <a:moveTo>
                  <a:pt x="0" y="191516"/>
                </a:moveTo>
                <a:cubicBezTo>
                  <a:pt x="0" y="85725"/>
                  <a:pt x="85725" y="0"/>
                  <a:pt x="191516" y="0"/>
                </a:cubicBezTo>
                <a:lnTo>
                  <a:pt x="191516" y="12700"/>
                </a:lnTo>
                <a:lnTo>
                  <a:pt x="191516" y="0"/>
                </a:lnTo>
                <a:cubicBezTo>
                  <a:pt x="297307" y="0"/>
                  <a:pt x="383032" y="85725"/>
                  <a:pt x="383032" y="191516"/>
                </a:cubicBezTo>
                <a:cubicBezTo>
                  <a:pt x="383032" y="297307"/>
                  <a:pt x="297307" y="383032"/>
                  <a:pt x="191516" y="383032"/>
                </a:cubicBezTo>
                <a:lnTo>
                  <a:pt x="191516" y="370332"/>
                </a:lnTo>
                <a:lnTo>
                  <a:pt x="191516" y="383032"/>
                </a:lnTo>
                <a:cubicBezTo>
                  <a:pt x="85725" y="383032"/>
                  <a:pt x="0" y="297307"/>
                  <a:pt x="0" y="191516"/>
                </a:cubicBezTo>
                <a:lnTo>
                  <a:pt x="12700" y="191516"/>
                </a:lnTo>
                <a:lnTo>
                  <a:pt x="22606" y="199390"/>
                </a:lnTo>
                <a:cubicBezTo>
                  <a:pt x="19304" y="203581"/>
                  <a:pt x="13589" y="205232"/>
                  <a:pt x="8509" y="203454"/>
                </a:cubicBezTo>
                <a:cubicBezTo>
                  <a:pt x="3429" y="201676"/>
                  <a:pt x="0" y="196850"/>
                  <a:pt x="0" y="191516"/>
                </a:cubicBezTo>
                <a:moveTo>
                  <a:pt x="25400" y="191516"/>
                </a:moveTo>
                <a:lnTo>
                  <a:pt x="12700" y="191516"/>
                </a:lnTo>
                <a:lnTo>
                  <a:pt x="2794" y="183642"/>
                </a:lnTo>
                <a:cubicBezTo>
                  <a:pt x="6096" y="179451"/>
                  <a:pt x="11811" y="177800"/>
                  <a:pt x="16891" y="179578"/>
                </a:cubicBezTo>
                <a:cubicBezTo>
                  <a:pt x="21971" y="181356"/>
                  <a:pt x="25400" y="186182"/>
                  <a:pt x="25400" y="191516"/>
                </a:cubicBezTo>
                <a:cubicBezTo>
                  <a:pt x="25400" y="283210"/>
                  <a:pt x="99822" y="357632"/>
                  <a:pt x="191516" y="357632"/>
                </a:cubicBezTo>
                <a:cubicBezTo>
                  <a:pt x="283210" y="357632"/>
                  <a:pt x="357632" y="283210"/>
                  <a:pt x="357632" y="191516"/>
                </a:cubicBezTo>
                <a:lnTo>
                  <a:pt x="370332" y="191516"/>
                </a:lnTo>
                <a:lnTo>
                  <a:pt x="357632" y="191516"/>
                </a:lnTo>
                <a:cubicBezTo>
                  <a:pt x="357632" y="99822"/>
                  <a:pt x="283210" y="25400"/>
                  <a:pt x="191516" y="25400"/>
                </a:cubicBezTo>
                <a:lnTo>
                  <a:pt x="191516" y="12700"/>
                </a:lnTo>
                <a:lnTo>
                  <a:pt x="191516" y="25400"/>
                </a:lnTo>
                <a:cubicBezTo>
                  <a:pt x="99822" y="25400"/>
                  <a:pt x="25400" y="99822"/>
                  <a:pt x="25400" y="191516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8" name="Google Shape;478;g32128fdc5fe_0_323"/>
          <p:cNvCxnSpPr/>
          <p:nvPr/>
        </p:nvCxnSpPr>
        <p:spPr>
          <a:xfrm rot="7264">
            <a:off x="13217934" y="189111"/>
            <a:ext cx="8944520" cy="0"/>
          </a:xfrm>
          <a:prstGeom prst="straightConnector1">
            <a:avLst/>
          </a:prstGeom>
          <a:noFill/>
          <a:ln cap="rnd" cmpd="sng" w="9525">
            <a:solidFill>
              <a:srgbClr val="0C0A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9" name="Google Shape;479;g32128fdc5fe_0_323"/>
          <p:cNvSpPr/>
          <p:nvPr/>
        </p:nvSpPr>
        <p:spPr>
          <a:xfrm rot="5400000">
            <a:off x="17616446" y="4636343"/>
            <a:ext cx="147638" cy="147638"/>
          </a:xfrm>
          <a:custGeom>
            <a:rect b="b" l="l" r="r" t="t"/>
            <a:pathLst>
              <a:path extrusionOk="0" h="196850" w="196850">
                <a:moveTo>
                  <a:pt x="0" y="98425"/>
                </a:moveTo>
                <a:cubicBezTo>
                  <a:pt x="0" y="44069"/>
                  <a:pt x="44069" y="0"/>
                  <a:pt x="98425" y="0"/>
                </a:cubicBezTo>
                <a:cubicBezTo>
                  <a:pt x="152781" y="0"/>
                  <a:pt x="196850" y="44069"/>
                  <a:pt x="196850" y="98425"/>
                </a:cubicBezTo>
                <a:cubicBezTo>
                  <a:pt x="196850" y="152781"/>
                  <a:pt x="152781" y="196850"/>
                  <a:pt x="98425" y="196850"/>
                </a:cubicBezTo>
                <a:cubicBezTo>
                  <a:pt x="44069" y="196850"/>
                  <a:pt x="0" y="152781"/>
                  <a:pt x="0" y="98425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32128fdc5fe_0_323"/>
          <p:cNvSpPr/>
          <p:nvPr/>
        </p:nvSpPr>
        <p:spPr>
          <a:xfrm>
            <a:off x="12135150" y="5593250"/>
            <a:ext cx="8012526" cy="9542304"/>
          </a:xfrm>
          <a:custGeom>
            <a:rect b="b" l="l" r="r" t="t"/>
            <a:pathLst>
              <a:path extrusionOk="0" h="9542304" w="8012526">
                <a:moveTo>
                  <a:pt x="0" y="0"/>
                </a:moveTo>
                <a:lnTo>
                  <a:pt x="8012526" y="0"/>
                </a:lnTo>
                <a:lnTo>
                  <a:pt x="8012526" y="9542304"/>
                </a:lnTo>
                <a:lnTo>
                  <a:pt x="0" y="95423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1" name="Google Shape;481;g32128fdc5fe_0_323"/>
          <p:cNvSpPr/>
          <p:nvPr/>
        </p:nvSpPr>
        <p:spPr>
          <a:xfrm>
            <a:off x="2186986" y="7657108"/>
            <a:ext cx="7841002" cy="5984448"/>
          </a:xfrm>
          <a:custGeom>
            <a:rect b="b" l="l" r="r" t="t"/>
            <a:pathLst>
              <a:path extrusionOk="0" h="5984448" w="7841002">
                <a:moveTo>
                  <a:pt x="0" y="0"/>
                </a:moveTo>
                <a:lnTo>
                  <a:pt x="7841002" y="0"/>
                </a:lnTo>
                <a:lnTo>
                  <a:pt x="7841002" y="5984448"/>
                </a:lnTo>
                <a:lnTo>
                  <a:pt x="0" y="5984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53308" l="-22339" r="-9379" t="-50328"/>
            </a:stretch>
          </a:blipFill>
          <a:ln>
            <a:noFill/>
          </a:ln>
        </p:spPr>
      </p:sp>
      <p:sp>
        <p:nvSpPr>
          <p:cNvPr id="482" name="Google Shape;482;g32128fdc5fe_0_323"/>
          <p:cNvSpPr/>
          <p:nvPr/>
        </p:nvSpPr>
        <p:spPr>
          <a:xfrm>
            <a:off x="773000" y="10130958"/>
            <a:ext cx="1163955" cy="1114711"/>
          </a:xfrm>
          <a:custGeom>
            <a:rect b="b" l="l" r="r" t="t"/>
            <a:pathLst>
              <a:path extrusionOk="0" h="1486281" w="1551940">
                <a:moveTo>
                  <a:pt x="775970" y="0"/>
                </a:moveTo>
                <a:cubicBezTo>
                  <a:pt x="690118" y="0"/>
                  <a:pt x="604266" y="32766"/>
                  <a:pt x="538988" y="98044"/>
                </a:cubicBezTo>
                <a:lnTo>
                  <a:pt x="130683" y="506222"/>
                </a:lnTo>
                <a:cubicBezTo>
                  <a:pt x="0" y="637032"/>
                  <a:pt x="0" y="849122"/>
                  <a:pt x="130683" y="979932"/>
                </a:cubicBezTo>
                <a:lnTo>
                  <a:pt x="538861" y="1388745"/>
                </a:lnTo>
                <a:cubicBezTo>
                  <a:pt x="604266" y="1453769"/>
                  <a:pt x="689864" y="1486281"/>
                  <a:pt x="775589" y="1486281"/>
                </a:cubicBezTo>
                <a:cubicBezTo>
                  <a:pt x="861314" y="1486281"/>
                  <a:pt x="947039" y="1453769"/>
                  <a:pt x="1012444" y="1388745"/>
                </a:cubicBezTo>
                <a:lnTo>
                  <a:pt x="1421257" y="979932"/>
                </a:lnTo>
                <a:cubicBezTo>
                  <a:pt x="1551940" y="849249"/>
                  <a:pt x="1551940" y="637032"/>
                  <a:pt x="1421257" y="506349"/>
                </a:cubicBezTo>
                <a:lnTo>
                  <a:pt x="1012571" y="98044"/>
                </a:lnTo>
                <a:cubicBezTo>
                  <a:pt x="947547" y="32766"/>
                  <a:pt x="861822" y="0"/>
                  <a:pt x="775970" y="0"/>
                </a:cubicBezTo>
                <a:close/>
              </a:path>
            </a:pathLst>
          </a:custGeom>
          <a:gradFill>
            <a:gsLst>
              <a:gs pos="0">
                <a:srgbClr val="F5F8FF">
                  <a:alpha val="30980"/>
                </a:srgbClr>
              </a:gs>
              <a:gs pos="22000">
                <a:srgbClr val="F5F8FF">
                  <a:alpha val="30980"/>
                </a:srgbClr>
              </a:gs>
              <a:gs pos="45000">
                <a:srgbClr val="FFFFFF">
                  <a:alpha val="0"/>
                </a:srgbClr>
              </a:gs>
              <a:gs pos="100000">
                <a:srgbClr val="0C0A9E">
                  <a:alpha val="49803"/>
                </a:srgbClr>
              </a:gs>
            </a:gsLst>
            <a:lin ang="2624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32128fdc5fe_0_323"/>
          <p:cNvSpPr/>
          <p:nvPr/>
        </p:nvSpPr>
        <p:spPr>
          <a:xfrm>
            <a:off x="1929348" y="10244054"/>
            <a:ext cx="680656" cy="651701"/>
          </a:xfrm>
          <a:custGeom>
            <a:rect b="b" l="l" r="r" t="t"/>
            <a:pathLst>
              <a:path extrusionOk="0" h="868934" w="907542">
                <a:moveTo>
                  <a:pt x="453771" y="0"/>
                </a:moveTo>
                <a:cubicBezTo>
                  <a:pt x="403606" y="0"/>
                  <a:pt x="353441" y="19050"/>
                  <a:pt x="315214" y="57277"/>
                </a:cubicBezTo>
                <a:lnTo>
                  <a:pt x="76454" y="296037"/>
                </a:lnTo>
                <a:cubicBezTo>
                  <a:pt x="0" y="372491"/>
                  <a:pt x="0" y="496570"/>
                  <a:pt x="76454" y="572897"/>
                </a:cubicBezTo>
                <a:lnTo>
                  <a:pt x="315214" y="811911"/>
                </a:lnTo>
                <a:cubicBezTo>
                  <a:pt x="353441" y="850011"/>
                  <a:pt x="403479" y="868934"/>
                  <a:pt x="453644" y="868934"/>
                </a:cubicBezTo>
                <a:cubicBezTo>
                  <a:pt x="503809" y="868934"/>
                  <a:pt x="553847" y="849884"/>
                  <a:pt x="592074" y="811911"/>
                </a:cubicBezTo>
                <a:lnTo>
                  <a:pt x="831088" y="572897"/>
                </a:lnTo>
                <a:cubicBezTo>
                  <a:pt x="907542" y="496443"/>
                  <a:pt x="907542" y="372364"/>
                  <a:pt x="831088" y="296037"/>
                </a:cubicBezTo>
                <a:lnTo>
                  <a:pt x="592074" y="57404"/>
                </a:lnTo>
                <a:cubicBezTo>
                  <a:pt x="553974" y="19177"/>
                  <a:pt x="503936" y="0"/>
                  <a:pt x="453771" y="0"/>
                </a:cubicBezTo>
                <a:close/>
              </a:path>
            </a:pathLst>
          </a:custGeom>
          <a:gradFill>
            <a:gsLst>
              <a:gs pos="0">
                <a:srgbClr val="F5F8FF"/>
              </a:gs>
              <a:gs pos="22000">
                <a:srgbClr val="F5F8FF"/>
              </a:gs>
              <a:gs pos="45000">
                <a:srgbClr val="FFFFFF">
                  <a:alpha val="0"/>
                </a:srgbClr>
              </a:gs>
              <a:gs pos="100000">
                <a:srgbClr val="0C0A9E">
                  <a:alpha val="49803"/>
                </a:srgbClr>
              </a:gs>
            </a:gsLst>
            <a:lin ang="2624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32128fdc5fe_0_323"/>
          <p:cNvSpPr/>
          <p:nvPr/>
        </p:nvSpPr>
        <p:spPr>
          <a:xfrm>
            <a:off x="1687624" y="10711808"/>
            <a:ext cx="1163955" cy="1114711"/>
          </a:xfrm>
          <a:custGeom>
            <a:rect b="b" l="l" r="r" t="t"/>
            <a:pathLst>
              <a:path extrusionOk="0" h="1486281" w="1551940">
                <a:moveTo>
                  <a:pt x="775970" y="0"/>
                </a:moveTo>
                <a:cubicBezTo>
                  <a:pt x="690118" y="0"/>
                  <a:pt x="604266" y="32766"/>
                  <a:pt x="538988" y="98044"/>
                </a:cubicBezTo>
                <a:lnTo>
                  <a:pt x="130683" y="506222"/>
                </a:lnTo>
                <a:cubicBezTo>
                  <a:pt x="0" y="637032"/>
                  <a:pt x="0" y="849122"/>
                  <a:pt x="130683" y="979932"/>
                </a:cubicBezTo>
                <a:lnTo>
                  <a:pt x="538861" y="1388745"/>
                </a:lnTo>
                <a:cubicBezTo>
                  <a:pt x="604266" y="1453769"/>
                  <a:pt x="689864" y="1486281"/>
                  <a:pt x="775589" y="1486281"/>
                </a:cubicBezTo>
                <a:cubicBezTo>
                  <a:pt x="861314" y="1486281"/>
                  <a:pt x="947039" y="1453769"/>
                  <a:pt x="1012444" y="1388745"/>
                </a:cubicBezTo>
                <a:lnTo>
                  <a:pt x="1421257" y="979932"/>
                </a:lnTo>
                <a:cubicBezTo>
                  <a:pt x="1551940" y="849249"/>
                  <a:pt x="1551940" y="637032"/>
                  <a:pt x="1421257" y="506349"/>
                </a:cubicBezTo>
                <a:lnTo>
                  <a:pt x="1012571" y="98044"/>
                </a:lnTo>
                <a:cubicBezTo>
                  <a:pt x="947547" y="32766"/>
                  <a:pt x="861822" y="0"/>
                  <a:pt x="775970" y="0"/>
                </a:cubicBezTo>
                <a:close/>
              </a:path>
            </a:pathLst>
          </a:custGeom>
          <a:gradFill>
            <a:gsLst>
              <a:gs pos="0">
                <a:srgbClr val="F5F8FF">
                  <a:alpha val="30980"/>
                </a:srgbClr>
              </a:gs>
              <a:gs pos="22000">
                <a:srgbClr val="F5F8FF">
                  <a:alpha val="30980"/>
                </a:srgbClr>
              </a:gs>
              <a:gs pos="45000">
                <a:srgbClr val="FFFFFF">
                  <a:alpha val="0"/>
                </a:srgbClr>
              </a:gs>
              <a:gs pos="100000">
                <a:srgbClr val="0C0A9E">
                  <a:alpha val="49803"/>
                </a:srgbClr>
              </a:gs>
            </a:gsLst>
            <a:lin ang="2624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32128fdc5fe_0_323"/>
          <p:cNvSpPr/>
          <p:nvPr/>
        </p:nvSpPr>
        <p:spPr>
          <a:xfrm>
            <a:off x="2644500" y="10012608"/>
            <a:ext cx="1163955" cy="1114711"/>
          </a:xfrm>
          <a:custGeom>
            <a:rect b="b" l="l" r="r" t="t"/>
            <a:pathLst>
              <a:path extrusionOk="0" h="1486281" w="1551940">
                <a:moveTo>
                  <a:pt x="775970" y="0"/>
                </a:moveTo>
                <a:cubicBezTo>
                  <a:pt x="690118" y="0"/>
                  <a:pt x="604266" y="32766"/>
                  <a:pt x="538988" y="98044"/>
                </a:cubicBezTo>
                <a:lnTo>
                  <a:pt x="130683" y="506222"/>
                </a:lnTo>
                <a:cubicBezTo>
                  <a:pt x="0" y="637032"/>
                  <a:pt x="0" y="849122"/>
                  <a:pt x="130683" y="979932"/>
                </a:cubicBezTo>
                <a:lnTo>
                  <a:pt x="538861" y="1388745"/>
                </a:lnTo>
                <a:cubicBezTo>
                  <a:pt x="604266" y="1453769"/>
                  <a:pt x="689864" y="1486281"/>
                  <a:pt x="775589" y="1486281"/>
                </a:cubicBezTo>
                <a:cubicBezTo>
                  <a:pt x="861314" y="1486281"/>
                  <a:pt x="947039" y="1453769"/>
                  <a:pt x="1012444" y="1388745"/>
                </a:cubicBezTo>
                <a:lnTo>
                  <a:pt x="1421257" y="979932"/>
                </a:lnTo>
                <a:cubicBezTo>
                  <a:pt x="1551940" y="849249"/>
                  <a:pt x="1551940" y="637032"/>
                  <a:pt x="1421257" y="506349"/>
                </a:cubicBezTo>
                <a:lnTo>
                  <a:pt x="1012571" y="98044"/>
                </a:lnTo>
                <a:cubicBezTo>
                  <a:pt x="947547" y="32766"/>
                  <a:pt x="861822" y="0"/>
                  <a:pt x="775970" y="0"/>
                </a:cubicBezTo>
                <a:close/>
              </a:path>
            </a:pathLst>
          </a:custGeom>
          <a:gradFill>
            <a:gsLst>
              <a:gs pos="0">
                <a:srgbClr val="F5F8FF"/>
              </a:gs>
              <a:gs pos="22000">
                <a:srgbClr val="F5F8FF"/>
              </a:gs>
              <a:gs pos="45000">
                <a:srgbClr val="FFFFFF">
                  <a:alpha val="0"/>
                </a:srgbClr>
              </a:gs>
              <a:gs pos="100000">
                <a:srgbClr val="0C0A9E">
                  <a:alpha val="49803"/>
                </a:srgbClr>
              </a:gs>
            </a:gsLst>
            <a:lin ang="2624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32128fdc5fe_0_323"/>
          <p:cNvSpPr/>
          <p:nvPr/>
        </p:nvSpPr>
        <p:spPr>
          <a:xfrm rot="5400000">
            <a:off x="941545" y="7062928"/>
            <a:ext cx="2842070" cy="5666614"/>
          </a:xfrm>
          <a:custGeom>
            <a:rect b="b" l="l" r="r" t="t"/>
            <a:pathLst>
              <a:path extrusionOk="0" h="7555485" w="3789426">
                <a:moveTo>
                  <a:pt x="3766185" y="0"/>
                </a:moveTo>
                <a:lnTo>
                  <a:pt x="2781300" y="983107"/>
                </a:lnTo>
                <a:lnTo>
                  <a:pt x="2776220" y="989838"/>
                </a:lnTo>
                <a:lnTo>
                  <a:pt x="2776220" y="3570986"/>
                </a:lnTo>
                <a:lnTo>
                  <a:pt x="1654810" y="4694174"/>
                </a:lnTo>
                <a:lnTo>
                  <a:pt x="1649730" y="4697603"/>
                </a:lnTo>
                <a:lnTo>
                  <a:pt x="1649730" y="6613906"/>
                </a:lnTo>
                <a:lnTo>
                  <a:pt x="1051560" y="7213854"/>
                </a:lnTo>
                <a:lnTo>
                  <a:pt x="0" y="7213854"/>
                </a:lnTo>
                <a:lnTo>
                  <a:pt x="0" y="7555485"/>
                </a:lnTo>
                <a:lnTo>
                  <a:pt x="35052" y="7555485"/>
                </a:lnTo>
                <a:lnTo>
                  <a:pt x="35052" y="7247128"/>
                </a:lnTo>
                <a:lnTo>
                  <a:pt x="1066546" y="7247128"/>
                </a:lnTo>
                <a:lnTo>
                  <a:pt x="1683131" y="6628892"/>
                </a:lnTo>
                <a:lnTo>
                  <a:pt x="1683131" y="4712589"/>
                </a:lnTo>
                <a:lnTo>
                  <a:pt x="2806319" y="3589401"/>
                </a:lnTo>
                <a:lnTo>
                  <a:pt x="2809621" y="3585972"/>
                </a:lnTo>
                <a:lnTo>
                  <a:pt x="2809621" y="1004824"/>
                </a:lnTo>
                <a:lnTo>
                  <a:pt x="3789426" y="23241"/>
                </a:lnTo>
                <a:lnTo>
                  <a:pt x="3766185" y="0"/>
                </a:lnTo>
                <a:close/>
              </a:path>
            </a:pathLst>
          </a:custGeom>
          <a:gradFill>
            <a:gsLst>
              <a:gs pos="0">
                <a:srgbClr val="EB9109"/>
              </a:gs>
              <a:gs pos="40000">
                <a:srgbClr val="FF9900">
                  <a:alpha val="40392"/>
                </a:srgbClr>
              </a:gs>
              <a:gs pos="100000">
                <a:srgbClr val="FFFFFF">
                  <a:alpha val="0"/>
                </a:srgbClr>
              </a:gs>
            </a:gsLst>
            <a:lin ang="18898668" scaled="0"/>
          </a:gradFill>
          <a:ln>
            <a:noFill/>
          </a:ln>
        </p:spPr>
      </p:sp>
      <p:sp>
        <p:nvSpPr>
          <p:cNvPr id="487" name="Google Shape;487;g32128fdc5fe_0_323"/>
          <p:cNvSpPr/>
          <p:nvPr/>
        </p:nvSpPr>
        <p:spPr>
          <a:xfrm>
            <a:off x="1519470" y="9569594"/>
            <a:ext cx="323954" cy="323880"/>
          </a:xfrm>
          <a:custGeom>
            <a:rect b="b" l="l" r="r" t="t"/>
            <a:pathLst>
              <a:path extrusionOk="0" h="323880" w="323954">
                <a:moveTo>
                  <a:pt x="0" y="0"/>
                </a:moveTo>
                <a:lnTo>
                  <a:pt x="323954" y="0"/>
                </a:lnTo>
                <a:lnTo>
                  <a:pt x="323954" y="323880"/>
                </a:lnTo>
                <a:lnTo>
                  <a:pt x="0" y="3238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8" name="Google Shape;488;g32128fdc5fe_0_323"/>
          <p:cNvSpPr/>
          <p:nvPr/>
        </p:nvSpPr>
        <p:spPr>
          <a:xfrm>
            <a:off x="4284302" y="10406036"/>
            <a:ext cx="323954" cy="323880"/>
          </a:xfrm>
          <a:custGeom>
            <a:rect b="b" l="l" r="r" t="t"/>
            <a:pathLst>
              <a:path extrusionOk="0" h="323880" w="323954">
                <a:moveTo>
                  <a:pt x="0" y="0"/>
                </a:moveTo>
                <a:lnTo>
                  <a:pt x="323954" y="0"/>
                </a:lnTo>
                <a:lnTo>
                  <a:pt x="323954" y="323880"/>
                </a:lnTo>
                <a:lnTo>
                  <a:pt x="0" y="3238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9" name="Google Shape;489;g32128fdc5fe_0_323"/>
          <p:cNvSpPr/>
          <p:nvPr/>
        </p:nvSpPr>
        <p:spPr>
          <a:xfrm>
            <a:off x="-433992" y="-1595994"/>
            <a:ext cx="2269700" cy="5169566"/>
          </a:xfrm>
          <a:custGeom>
            <a:rect b="b" l="l" r="r" t="t"/>
            <a:pathLst>
              <a:path extrusionOk="0" h="5169566" w="2269700">
                <a:moveTo>
                  <a:pt x="0" y="0"/>
                </a:moveTo>
                <a:lnTo>
                  <a:pt x="2269700" y="0"/>
                </a:lnTo>
                <a:lnTo>
                  <a:pt x="2269700" y="5169567"/>
                </a:lnTo>
                <a:lnTo>
                  <a:pt x="0" y="51695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90" name="Google Shape;490;g32128fdc5fe_0_323"/>
          <p:cNvSpPr/>
          <p:nvPr/>
        </p:nvSpPr>
        <p:spPr>
          <a:xfrm>
            <a:off x="1708745" y="118350"/>
            <a:ext cx="15550555" cy="10012608"/>
          </a:xfrm>
          <a:custGeom>
            <a:rect b="b" l="l" r="r" t="t"/>
            <a:pathLst>
              <a:path extrusionOk="0" h="10012608" w="15550555">
                <a:moveTo>
                  <a:pt x="0" y="0"/>
                </a:moveTo>
                <a:lnTo>
                  <a:pt x="15550555" y="0"/>
                </a:lnTo>
                <a:lnTo>
                  <a:pt x="15550555" y="10012608"/>
                </a:lnTo>
                <a:lnTo>
                  <a:pt x="0" y="10012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-2999" l="-1669" r="-1819" t="-8909"/>
            </a:stretch>
          </a:blipFill>
          <a:ln>
            <a:noFill/>
          </a:ln>
        </p:spPr>
      </p:sp>
      <p:sp>
        <p:nvSpPr>
          <p:cNvPr id="491" name="Google Shape;491;g32128fdc5fe_0_323"/>
          <p:cNvSpPr txBox="1"/>
          <p:nvPr/>
        </p:nvSpPr>
        <p:spPr>
          <a:xfrm>
            <a:off x="12455187" y="7340806"/>
            <a:ext cx="4586400" cy="18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1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UML Diagram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F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2128fdc5fe_0_422"/>
          <p:cNvSpPr/>
          <p:nvPr/>
        </p:nvSpPr>
        <p:spPr>
          <a:xfrm>
            <a:off x="-1078410" y="-3435949"/>
            <a:ext cx="8335274" cy="8323727"/>
          </a:xfrm>
          <a:custGeom>
            <a:rect b="b" l="l" r="r" t="t"/>
            <a:pathLst>
              <a:path extrusionOk="0" h="8323727" w="8335274">
                <a:moveTo>
                  <a:pt x="0" y="0"/>
                </a:moveTo>
                <a:lnTo>
                  <a:pt x="8335274" y="0"/>
                </a:lnTo>
                <a:lnTo>
                  <a:pt x="8335274" y="8323727"/>
                </a:lnTo>
                <a:lnTo>
                  <a:pt x="0" y="83237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1" name="Google Shape;501;g32128fdc5fe_0_422"/>
          <p:cNvSpPr txBox="1"/>
          <p:nvPr/>
        </p:nvSpPr>
        <p:spPr>
          <a:xfrm>
            <a:off x="1531425" y="1987775"/>
            <a:ext cx="3222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399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/>
          </a:p>
        </p:txBody>
      </p:sp>
      <p:sp>
        <p:nvSpPr>
          <p:cNvPr id="502" name="Google Shape;502;g32128fdc5fe_0_422"/>
          <p:cNvSpPr/>
          <p:nvPr/>
        </p:nvSpPr>
        <p:spPr>
          <a:xfrm>
            <a:off x="-748774" y="6708650"/>
            <a:ext cx="7782552" cy="5939800"/>
          </a:xfrm>
          <a:custGeom>
            <a:rect b="b" l="l" r="r" t="t"/>
            <a:pathLst>
              <a:path extrusionOk="0" h="5939800" w="7782552">
                <a:moveTo>
                  <a:pt x="0" y="0"/>
                </a:moveTo>
                <a:lnTo>
                  <a:pt x="7782552" y="0"/>
                </a:lnTo>
                <a:lnTo>
                  <a:pt x="7782552" y="5939800"/>
                </a:lnTo>
                <a:lnTo>
                  <a:pt x="0" y="5939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3308" l="-22339" r="-9379" t="-50328"/>
            </a:stretch>
          </a:blipFill>
          <a:ln>
            <a:noFill/>
          </a:ln>
        </p:spPr>
      </p:sp>
      <p:sp>
        <p:nvSpPr>
          <p:cNvPr id="503" name="Google Shape;503;g32128fdc5fe_0_422"/>
          <p:cNvSpPr/>
          <p:nvPr/>
        </p:nvSpPr>
        <p:spPr>
          <a:xfrm>
            <a:off x="3707166" y="8891114"/>
            <a:ext cx="3389240" cy="2720338"/>
          </a:xfrm>
          <a:custGeom>
            <a:rect b="b" l="l" r="r" t="t"/>
            <a:pathLst>
              <a:path extrusionOk="0" h="2720338" w="3389240">
                <a:moveTo>
                  <a:pt x="0" y="0"/>
                </a:moveTo>
                <a:lnTo>
                  <a:pt x="3389240" y="0"/>
                </a:lnTo>
                <a:lnTo>
                  <a:pt x="3389240" y="2720338"/>
                </a:lnTo>
                <a:lnTo>
                  <a:pt x="0" y="27203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4" name="Google Shape;504;g32128fdc5fe_0_422"/>
          <p:cNvSpPr txBox="1"/>
          <p:nvPr/>
        </p:nvSpPr>
        <p:spPr>
          <a:xfrm>
            <a:off x="1552301" y="3610255"/>
            <a:ext cx="11013300" cy="41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399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Teamwork </a:t>
            </a:r>
            <a:endParaRPr/>
          </a:p>
          <a:p>
            <a:pPr indent="0" lvl="0" marL="0" marR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399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Insights</a:t>
            </a:r>
            <a:endParaRPr/>
          </a:p>
        </p:txBody>
      </p:sp>
      <p:sp>
        <p:nvSpPr>
          <p:cNvPr id="505" name="Google Shape;505;g32128fdc5fe_0_422"/>
          <p:cNvSpPr/>
          <p:nvPr/>
        </p:nvSpPr>
        <p:spPr>
          <a:xfrm>
            <a:off x="13455100" y="206322"/>
            <a:ext cx="8012526" cy="9498582"/>
          </a:xfrm>
          <a:custGeom>
            <a:rect b="b" l="l" r="r" t="t"/>
            <a:pathLst>
              <a:path extrusionOk="0" h="9498582" w="8012526">
                <a:moveTo>
                  <a:pt x="0" y="0"/>
                </a:moveTo>
                <a:lnTo>
                  <a:pt x="8012526" y="0"/>
                </a:lnTo>
                <a:lnTo>
                  <a:pt x="8012526" y="9498582"/>
                </a:lnTo>
                <a:lnTo>
                  <a:pt x="0" y="94985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6" name="Google Shape;506;g32128fdc5fe_0_422"/>
          <p:cNvSpPr/>
          <p:nvPr/>
        </p:nvSpPr>
        <p:spPr>
          <a:xfrm>
            <a:off x="14141036" y="162600"/>
            <a:ext cx="5850350" cy="6115241"/>
          </a:xfrm>
          <a:custGeom>
            <a:rect b="b" l="l" r="r" t="t"/>
            <a:pathLst>
              <a:path extrusionOk="0" h="8153654" w="7800467">
                <a:moveTo>
                  <a:pt x="7775448" y="0"/>
                </a:moveTo>
                <a:lnTo>
                  <a:pt x="6527292" y="1246505"/>
                </a:lnTo>
                <a:lnTo>
                  <a:pt x="6004052" y="1246505"/>
                </a:lnTo>
                <a:lnTo>
                  <a:pt x="4485894" y="2767965"/>
                </a:lnTo>
                <a:lnTo>
                  <a:pt x="4479163" y="2771267"/>
                </a:lnTo>
                <a:lnTo>
                  <a:pt x="4479163" y="4629277"/>
                </a:lnTo>
                <a:lnTo>
                  <a:pt x="3474339" y="5635879"/>
                </a:lnTo>
                <a:lnTo>
                  <a:pt x="3469259" y="5640959"/>
                </a:lnTo>
                <a:lnTo>
                  <a:pt x="3469259" y="6479032"/>
                </a:lnTo>
                <a:lnTo>
                  <a:pt x="2496185" y="7452233"/>
                </a:lnTo>
                <a:lnTo>
                  <a:pt x="676529" y="7452233"/>
                </a:lnTo>
                <a:lnTo>
                  <a:pt x="0" y="8128762"/>
                </a:lnTo>
                <a:lnTo>
                  <a:pt x="25019" y="8153654"/>
                </a:lnTo>
                <a:lnTo>
                  <a:pt x="691515" y="7487158"/>
                </a:lnTo>
                <a:lnTo>
                  <a:pt x="2509520" y="7487158"/>
                </a:lnTo>
                <a:lnTo>
                  <a:pt x="3497707" y="6498971"/>
                </a:lnTo>
                <a:lnTo>
                  <a:pt x="3502787" y="6493891"/>
                </a:lnTo>
                <a:lnTo>
                  <a:pt x="3502787" y="5654040"/>
                </a:lnTo>
                <a:lnTo>
                  <a:pt x="4509389" y="4649216"/>
                </a:lnTo>
                <a:lnTo>
                  <a:pt x="4512691" y="4644263"/>
                </a:lnTo>
                <a:lnTo>
                  <a:pt x="4512691" y="2786253"/>
                </a:lnTo>
                <a:lnTo>
                  <a:pt x="6019038" y="1283208"/>
                </a:lnTo>
                <a:lnTo>
                  <a:pt x="6538976" y="1283208"/>
                </a:lnTo>
                <a:lnTo>
                  <a:pt x="7800467" y="23368"/>
                </a:lnTo>
                <a:lnTo>
                  <a:pt x="7775448" y="0"/>
                </a:ln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507" name="Google Shape;507;g32128fdc5fe_0_422"/>
          <p:cNvSpPr/>
          <p:nvPr/>
        </p:nvSpPr>
        <p:spPr>
          <a:xfrm>
            <a:off x="15204828" y="491300"/>
            <a:ext cx="6306630" cy="10238410"/>
          </a:xfrm>
          <a:custGeom>
            <a:rect b="b" l="l" r="r" t="t"/>
            <a:pathLst>
              <a:path extrusionOk="0" h="10238410" w="6306630">
                <a:moveTo>
                  <a:pt x="0" y="0"/>
                </a:moveTo>
                <a:lnTo>
                  <a:pt x="6306630" y="0"/>
                </a:lnTo>
                <a:lnTo>
                  <a:pt x="6306630" y="10238410"/>
                </a:lnTo>
                <a:lnTo>
                  <a:pt x="0" y="102384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8" name="Google Shape;508;g32128fdc5fe_0_422"/>
          <p:cNvSpPr/>
          <p:nvPr/>
        </p:nvSpPr>
        <p:spPr>
          <a:xfrm>
            <a:off x="14470358" y="1244900"/>
            <a:ext cx="3720886" cy="9190652"/>
          </a:xfrm>
          <a:custGeom>
            <a:rect b="b" l="l" r="r" t="t"/>
            <a:pathLst>
              <a:path extrusionOk="0" h="9190652" w="3720886">
                <a:moveTo>
                  <a:pt x="0" y="0"/>
                </a:moveTo>
                <a:lnTo>
                  <a:pt x="3720886" y="0"/>
                </a:lnTo>
                <a:lnTo>
                  <a:pt x="3720886" y="9190652"/>
                </a:lnTo>
                <a:lnTo>
                  <a:pt x="0" y="9190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9" name="Google Shape;509;g32128fdc5fe_0_422"/>
          <p:cNvSpPr/>
          <p:nvPr/>
        </p:nvSpPr>
        <p:spPr>
          <a:xfrm>
            <a:off x="13866450" y="1242450"/>
            <a:ext cx="3720886" cy="9190652"/>
          </a:xfrm>
          <a:custGeom>
            <a:rect b="b" l="l" r="r" t="t"/>
            <a:pathLst>
              <a:path extrusionOk="0" h="9190652" w="3720886">
                <a:moveTo>
                  <a:pt x="0" y="0"/>
                </a:moveTo>
                <a:lnTo>
                  <a:pt x="3720886" y="0"/>
                </a:lnTo>
                <a:lnTo>
                  <a:pt x="3720886" y="9190652"/>
                </a:lnTo>
                <a:lnTo>
                  <a:pt x="0" y="9190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0" name="Google Shape;510;g32128fdc5fe_0_422"/>
          <p:cNvSpPr/>
          <p:nvPr/>
        </p:nvSpPr>
        <p:spPr>
          <a:xfrm>
            <a:off x="12975026" y="-2602350"/>
            <a:ext cx="8397032" cy="6408802"/>
          </a:xfrm>
          <a:custGeom>
            <a:rect b="b" l="l" r="r" t="t"/>
            <a:pathLst>
              <a:path extrusionOk="0" h="6408802" w="8397032">
                <a:moveTo>
                  <a:pt x="0" y="0"/>
                </a:moveTo>
                <a:lnTo>
                  <a:pt x="8397032" y="0"/>
                </a:lnTo>
                <a:lnTo>
                  <a:pt x="8397032" y="6408802"/>
                </a:lnTo>
                <a:lnTo>
                  <a:pt x="0" y="6408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3308" l="-22339" r="-9379" t="-50328"/>
            </a:stretch>
          </a:blipFill>
          <a:ln>
            <a:noFill/>
          </a:ln>
        </p:spPr>
      </p:sp>
      <p:sp>
        <p:nvSpPr>
          <p:cNvPr id="511" name="Google Shape;511;g32128fdc5fe_0_422"/>
          <p:cNvSpPr/>
          <p:nvPr/>
        </p:nvSpPr>
        <p:spPr>
          <a:xfrm>
            <a:off x="16465032" y="8509032"/>
            <a:ext cx="1417000" cy="1416200"/>
          </a:xfrm>
          <a:custGeom>
            <a:rect b="b" l="l" r="r" t="t"/>
            <a:pathLst>
              <a:path extrusionOk="0" h="1416200" w="1417000">
                <a:moveTo>
                  <a:pt x="0" y="0"/>
                </a:moveTo>
                <a:lnTo>
                  <a:pt x="1417000" y="0"/>
                </a:lnTo>
                <a:lnTo>
                  <a:pt x="1417000" y="1416200"/>
                </a:lnTo>
                <a:lnTo>
                  <a:pt x="0" y="1416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2" name="Google Shape;512;g32128fdc5fe_0_422"/>
          <p:cNvSpPr/>
          <p:nvPr/>
        </p:nvSpPr>
        <p:spPr>
          <a:xfrm>
            <a:off x="17998186" y="6708658"/>
            <a:ext cx="916090" cy="915574"/>
          </a:xfrm>
          <a:custGeom>
            <a:rect b="b" l="l" r="r" t="t"/>
            <a:pathLst>
              <a:path extrusionOk="0" h="915574" w="916090">
                <a:moveTo>
                  <a:pt x="0" y="0"/>
                </a:moveTo>
                <a:lnTo>
                  <a:pt x="916090" y="0"/>
                </a:lnTo>
                <a:lnTo>
                  <a:pt x="916090" y="915574"/>
                </a:lnTo>
                <a:lnTo>
                  <a:pt x="0" y="9155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3" name="Google Shape;513;g32128fdc5fe_0_422"/>
          <p:cNvSpPr/>
          <p:nvPr/>
        </p:nvSpPr>
        <p:spPr>
          <a:xfrm>
            <a:off x="16287649" y="1073359"/>
            <a:ext cx="435388" cy="435483"/>
          </a:xfrm>
          <a:custGeom>
            <a:rect b="b" l="l" r="r" t="t"/>
            <a:pathLst>
              <a:path extrusionOk="0" h="580644" w="580517">
                <a:moveTo>
                  <a:pt x="0" y="290322"/>
                </a:moveTo>
                <a:cubicBezTo>
                  <a:pt x="0" y="129921"/>
                  <a:pt x="129921" y="0"/>
                  <a:pt x="290322" y="0"/>
                </a:cubicBezTo>
                <a:lnTo>
                  <a:pt x="290322" y="12700"/>
                </a:lnTo>
                <a:lnTo>
                  <a:pt x="290322" y="0"/>
                </a:lnTo>
                <a:cubicBezTo>
                  <a:pt x="450596" y="0"/>
                  <a:pt x="580517" y="129921"/>
                  <a:pt x="580517" y="290322"/>
                </a:cubicBezTo>
                <a:lnTo>
                  <a:pt x="567817" y="290322"/>
                </a:lnTo>
                <a:lnTo>
                  <a:pt x="580517" y="290322"/>
                </a:lnTo>
                <a:cubicBezTo>
                  <a:pt x="580517" y="450596"/>
                  <a:pt x="450596" y="580644"/>
                  <a:pt x="290195" y="580644"/>
                </a:cubicBezTo>
                <a:lnTo>
                  <a:pt x="290195" y="567944"/>
                </a:lnTo>
                <a:lnTo>
                  <a:pt x="290195" y="580644"/>
                </a:lnTo>
                <a:cubicBezTo>
                  <a:pt x="129921" y="580517"/>
                  <a:pt x="0" y="450596"/>
                  <a:pt x="0" y="290322"/>
                </a:cubicBezTo>
                <a:lnTo>
                  <a:pt x="12700" y="290322"/>
                </a:lnTo>
                <a:lnTo>
                  <a:pt x="25400" y="290322"/>
                </a:lnTo>
                <a:lnTo>
                  <a:pt x="12700" y="290322"/>
                </a:lnTo>
                <a:lnTo>
                  <a:pt x="0" y="290322"/>
                </a:lnTo>
                <a:moveTo>
                  <a:pt x="25400" y="290322"/>
                </a:moveTo>
                <a:cubicBezTo>
                  <a:pt x="25400" y="297307"/>
                  <a:pt x="19685" y="303022"/>
                  <a:pt x="12700" y="303022"/>
                </a:cubicBezTo>
                <a:cubicBezTo>
                  <a:pt x="5715" y="303022"/>
                  <a:pt x="0" y="297307"/>
                  <a:pt x="0" y="290322"/>
                </a:cubicBezTo>
                <a:cubicBezTo>
                  <a:pt x="0" y="283337"/>
                  <a:pt x="5715" y="277622"/>
                  <a:pt x="12700" y="277622"/>
                </a:cubicBezTo>
                <a:cubicBezTo>
                  <a:pt x="19685" y="277622"/>
                  <a:pt x="25400" y="283337"/>
                  <a:pt x="25400" y="290322"/>
                </a:cubicBezTo>
                <a:cubicBezTo>
                  <a:pt x="25400" y="436626"/>
                  <a:pt x="144018" y="555244"/>
                  <a:pt x="290322" y="555244"/>
                </a:cubicBezTo>
                <a:cubicBezTo>
                  <a:pt x="436626" y="555244"/>
                  <a:pt x="555244" y="436626"/>
                  <a:pt x="555244" y="290322"/>
                </a:cubicBezTo>
                <a:cubicBezTo>
                  <a:pt x="555244" y="144018"/>
                  <a:pt x="436626" y="25400"/>
                  <a:pt x="290322" y="25400"/>
                </a:cubicBezTo>
                <a:lnTo>
                  <a:pt x="290322" y="12700"/>
                </a:lnTo>
                <a:lnTo>
                  <a:pt x="290322" y="25400"/>
                </a:lnTo>
                <a:cubicBezTo>
                  <a:pt x="144018" y="25400"/>
                  <a:pt x="25400" y="144018"/>
                  <a:pt x="25400" y="290322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32128fdc5fe_0_422"/>
          <p:cNvSpPr/>
          <p:nvPr/>
        </p:nvSpPr>
        <p:spPr>
          <a:xfrm>
            <a:off x="16352070" y="1137780"/>
            <a:ext cx="298876" cy="298876"/>
          </a:xfrm>
          <a:custGeom>
            <a:rect b="b" l="l" r="r" t="t"/>
            <a:pathLst>
              <a:path extrusionOk="0" h="298876" w="298876">
                <a:moveTo>
                  <a:pt x="0" y="0"/>
                </a:moveTo>
                <a:lnTo>
                  <a:pt x="298876" y="0"/>
                </a:lnTo>
                <a:lnTo>
                  <a:pt x="298876" y="298876"/>
                </a:lnTo>
                <a:lnTo>
                  <a:pt x="0" y="298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5" name="Google Shape;515;g32128fdc5fe_0_422"/>
          <p:cNvSpPr/>
          <p:nvPr/>
        </p:nvSpPr>
        <p:spPr>
          <a:xfrm>
            <a:off x="15102799" y="4929685"/>
            <a:ext cx="435388" cy="435483"/>
          </a:xfrm>
          <a:custGeom>
            <a:rect b="b" l="l" r="r" t="t"/>
            <a:pathLst>
              <a:path extrusionOk="0" h="580644" w="580517">
                <a:moveTo>
                  <a:pt x="0" y="290322"/>
                </a:moveTo>
                <a:cubicBezTo>
                  <a:pt x="0" y="129921"/>
                  <a:pt x="129921" y="0"/>
                  <a:pt x="290322" y="0"/>
                </a:cubicBezTo>
                <a:lnTo>
                  <a:pt x="290322" y="12700"/>
                </a:lnTo>
                <a:lnTo>
                  <a:pt x="290322" y="0"/>
                </a:lnTo>
                <a:cubicBezTo>
                  <a:pt x="450596" y="0"/>
                  <a:pt x="580517" y="129921"/>
                  <a:pt x="580517" y="290322"/>
                </a:cubicBezTo>
                <a:lnTo>
                  <a:pt x="567817" y="290322"/>
                </a:lnTo>
                <a:lnTo>
                  <a:pt x="580517" y="290322"/>
                </a:lnTo>
                <a:cubicBezTo>
                  <a:pt x="580517" y="450596"/>
                  <a:pt x="450596" y="580644"/>
                  <a:pt x="290195" y="580644"/>
                </a:cubicBezTo>
                <a:lnTo>
                  <a:pt x="290195" y="567944"/>
                </a:lnTo>
                <a:lnTo>
                  <a:pt x="290195" y="580644"/>
                </a:lnTo>
                <a:cubicBezTo>
                  <a:pt x="129921" y="580517"/>
                  <a:pt x="0" y="450596"/>
                  <a:pt x="0" y="290322"/>
                </a:cubicBezTo>
                <a:lnTo>
                  <a:pt x="12700" y="290322"/>
                </a:lnTo>
                <a:lnTo>
                  <a:pt x="25400" y="290322"/>
                </a:lnTo>
                <a:lnTo>
                  <a:pt x="12700" y="290322"/>
                </a:lnTo>
                <a:lnTo>
                  <a:pt x="0" y="290322"/>
                </a:lnTo>
                <a:moveTo>
                  <a:pt x="25400" y="290322"/>
                </a:moveTo>
                <a:cubicBezTo>
                  <a:pt x="25400" y="297307"/>
                  <a:pt x="19685" y="303022"/>
                  <a:pt x="12700" y="303022"/>
                </a:cubicBezTo>
                <a:cubicBezTo>
                  <a:pt x="5715" y="303022"/>
                  <a:pt x="0" y="297307"/>
                  <a:pt x="0" y="290322"/>
                </a:cubicBezTo>
                <a:cubicBezTo>
                  <a:pt x="0" y="283337"/>
                  <a:pt x="5715" y="277622"/>
                  <a:pt x="12700" y="277622"/>
                </a:cubicBezTo>
                <a:cubicBezTo>
                  <a:pt x="19685" y="277622"/>
                  <a:pt x="25400" y="283337"/>
                  <a:pt x="25400" y="290322"/>
                </a:cubicBezTo>
                <a:cubicBezTo>
                  <a:pt x="25400" y="436626"/>
                  <a:pt x="144018" y="555244"/>
                  <a:pt x="290322" y="555244"/>
                </a:cubicBezTo>
                <a:cubicBezTo>
                  <a:pt x="436626" y="555244"/>
                  <a:pt x="555244" y="436626"/>
                  <a:pt x="555244" y="290322"/>
                </a:cubicBezTo>
                <a:cubicBezTo>
                  <a:pt x="555244" y="144018"/>
                  <a:pt x="436626" y="25400"/>
                  <a:pt x="290322" y="25400"/>
                </a:cubicBezTo>
                <a:lnTo>
                  <a:pt x="290322" y="12700"/>
                </a:lnTo>
                <a:lnTo>
                  <a:pt x="290322" y="25400"/>
                </a:lnTo>
                <a:cubicBezTo>
                  <a:pt x="144018" y="25400"/>
                  <a:pt x="25400" y="144018"/>
                  <a:pt x="25400" y="290322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32128fdc5fe_0_422"/>
          <p:cNvSpPr/>
          <p:nvPr/>
        </p:nvSpPr>
        <p:spPr>
          <a:xfrm>
            <a:off x="15167220" y="4994106"/>
            <a:ext cx="298876" cy="298876"/>
          </a:xfrm>
          <a:custGeom>
            <a:rect b="b" l="l" r="r" t="t"/>
            <a:pathLst>
              <a:path extrusionOk="0" h="298876" w="298876">
                <a:moveTo>
                  <a:pt x="0" y="0"/>
                </a:moveTo>
                <a:lnTo>
                  <a:pt x="298876" y="0"/>
                </a:lnTo>
                <a:lnTo>
                  <a:pt x="298876" y="298876"/>
                </a:lnTo>
                <a:lnTo>
                  <a:pt x="0" y="298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7" name="Google Shape;517;g32128fdc5fe_0_422"/>
          <p:cNvSpPr/>
          <p:nvPr/>
        </p:nvSpPr>
        <p:spPr>
          <a:xfrm>
            <a:off x="14909050" y="8328100"/>
            <a:ext cx="295846" cy="295846"/>
          </a:xfrm>
          <a:custGeom>
            <a:rect b="b" l="l" r="r" t="t"/>
            <a:pathLst>
              <a:path extrusionOk="0" h="394462" w="394462">
                <a:moveTo>
                  <a:pt x="0" y="197231"/>
                </a:moveTo>
                <a:cubicBezTo>
                  <a:pt x="0" y="88265"/>
                  <a:pt x="88265" y="0"/>
                  <a:pt x="197231" y="0"/>
                </a:cubicBezTo>
                <a:cubicBezTo>
                  <a:pt x="306197" y="0"/>
                  <a:pt x="394462" y="88265"/>
                  <a:pt x="394462" y="197231"/>
                </a:cubicBezTo>
                <a:cubicBezTo>
                  <a:pt x="394462" y="306197"/>
                  <a:pt x="306070" y="394462"/>
                  <a:pt x="197231" y="394462"/>
                </a:cubicBezTo>
                <a:cubicBezTo>
                  <a:pt x="88392" y="394462"/>
                  <a:pt x="0" y="306070"/>
                  <a:pt x="0" y="197231"/>
                </a:cubicBez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F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2128fdc5fe_0_522"/>
          <p:cNvSpPr/>
          <p:nvPr/>
        </p:nvSpPr>
        <p:spPr>
          <a:xfrm>
            <a:off x="-4786930" y="-3271076"/>
            <a:ext cx="7841002" cy="5984448"/>
          </a:xfrm>
          <a:custGeom>
            <a:rect b="b" l="l" r="r" t="t"/>
            <a:pathLst>
              <a:path extrusionOk="0" h="5984448" w="7841002">
                <a:moveTo>
                  <a:pt x="0" y="0"/>
                </a:moveTo>
                <a:lnTo>
                  <a:pt x="7841002" y="0"/>
                </a:lnTo>
                <a:lnTo>
                  <a:pt x="7841002" y="5984448"/>
                </a:lnTo>
                <a:lnTo>
                  <a:pt x="0" y="5984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3308" l="-22339" r="-9379" t="-50328"/>
            </a:stretch>
          </a:blipFill>
          <a:ln>
            <a:noFill/>
          </a:ln>
        </p:spPr>
      </p:sp>
      <p:sp>
        <p:nvSpPr>
          <p:cNvPr id="527" name="Google Shape;527;g32128fdc5fe_0_522"/>
          <p:cNvSpPr/>
          <p:nvPr/>
        </p:nvSpPr>
        <p:spPr>
          <a:xfrm>
            <a:off x="-2797748" y="-2820176"/>
            <a:ext cx="6306630" cy="10238410"/>
          </a:xfrm>
          <a:custGeom>
            <a:rect b="b" l="l" r="r" t="t"/>
            <a:pathLst>
              <a:path extrusionOk="0" h="10238410" w="6306630">
                <a:moveTo>
                  <a:pt x="0" y="0"/>
                </a:moveTo>
                <a:lnTo>
                  <a:pt x="6306630" y="0"/>
                </a:lnTo>
                <a:lnTo>
                  <a:pt x="6306630" y="10238410"/>
                </a:lnTo>
                <a:lnTo>
                  <a:pt x="0" y="102384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28" name="Google Shape;528;g32128fdc5fe_0_522"/>
          <p:cNvSpPr/>
          <p:nvPr/>
        </p:nvSpPr>
        <p:spPr>
          <a:xfrm>
            <a:off x="1255195" y="430417"/>
            <a:ext cx="287083" cy="287084"/>
          </a:xfrm>
          <a:custGeom>
            <a:rect b="b" l="l" r="r" t="t"/>
            <a:pathLst>
              <a:path extrusionOk="0" h="382778" w="382778">
                <a:moveTo>
                  <a:pt x="0" y="191389"/>
                </a:moveTo>
                <a:cubicBezTo>
                  <a:pt x="0" y="85725"/>
                  <a:pt x="85725" y="0"/>
                  <a:pt x="191389" y="0"/>
                </a:cubicBezTo>
                <a:lnTo>
                  <a:pt x="191389" y="12700"/>
                </a:lnTo>
                <a:lnTo>
                  <a:pt x="191389" y="0"/>
                </a:lnTo>
                <a:cubicBezTo>
                  <a:pt x="297053" y="0"/>
                  <a:pt x="382778" y="85725"/>
                  <a:pt x="382778" y="191389"/>
                </a:cubicBezTo>
                <a:lnTo>
                  <a:pt x="370078" y="191389"/>
                </a:lnTo>
                <a:lnTo>
                  <a:pt x="382778" y="191389"/>
                </a:lnTo>
                <a:cubicBezTo>
                  <a:pt x="382778" y="297053"/>
                  <a:pt x="297053" y="382778"/>
                  <a:pt x="191389" y="382778"/>
                </a:cubicBezTo>
                <a:lnTo>
                  <a:pt x="191389" y="370078"/>
                </a:lnTo>
                <a:lnTo>
                  <a:pt x="191389" y="382778"/>
                </a:lnTo>
                <a:cubicBezTo>
                  <a:pt x="85725" y="382778"/>
                  <a:pt x="0" y="297053"/>
                  <a:pt x="0" y="191389"/>
                </a:cubicBezTo>
                <a:lnTo>
                  <a:pt x="12700" y="191389"/>
                </a:lnTo>
                <a:lnTo>
                  <a:pt x="25400" y="191389"/>
                </a:lnTo>
                <a:lnTo>
                  <a:pt x="12700" y="191389"/>
                </a:lnTo>
                <a:lnTo>
                  <a:pt x="0" y="191389"/>
                </a:lnTo>
                <a:moveTo>
                  <a:pt x="25400" y="191389"/>
                </a:moveTo>
                <a:cubicBezTo>
                  <a:pt x="25400" y="198374"/>
                  <a:pt x="19685" y="204089"/>
                  <a:pt x="12700" y="204089"/>
                </a:cubicBezTo>
                <a:cubicBezTo>
                  <a:pt x="5715" y="204089"/>
                  <a:pt x="0" y="198374"/>
                  <a:pt x="0" y="191389"/>
                </a:cubicBezTo>
                <a:cubicBezTo>
                  <a:pt x="0" y="184404"/>
                  <a:pt x="5715" y="178689"/>
                  <a:pt x="12700" y="178689"/>
                </a:cubicBezTo>
                <a:cubicBezTo>
                  <a:pt x="19685" y="178689"/>
                  <a:pt x="25400" y="184404"/>
                  <a:pt x="25400" y="191389"/>
                </a:cubicBezTo>
                <a:cubicBezTo>
                  <a:pt x="25400" y="283083"/>
                  <a:pt x="99695" y="357378"/>
                  <a:pt x="191389" y="357378"/>
                </a:cubicBezTo>
                <a:cubicBezTo>
                  <a:pt x="283083" y="357378"/>
                  <a:pt x="357378" y="283083"/>
                  <a:pt x="357378" y="191389"/>
                </a:cubicBezTo>
                <a:cubicBezTo>
                  <a:pt x="357378" y="99695"/>
                  <a:pt x="283083" y="25400"/>
                  <a:pt x="191389" y="25400"/>
                </a:cubicBezTo>
                <a:lnTo>
                  <a:pt x="191389" y="12700"/>
                </a:lnTo>
                <a:lnTo>
                  <a:pt x="191389" y="25400"/>
                </a:lnTo>
                <a:cubicBezTo>
                  <a:pt x="99695" y="25400"/>
                  <a:pt x="25400" y="99695"/>
                  <a:pt x="25400" y="191389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32128fdc5fe_0_522"/>
          <p:cNvSpPr/>
          <p:nvPr/>
        </p:nvSpPr>
        <p:spPr>
          <a:xfrm>
            <a:off x="1296661" y="471883"/>
            <a:ext cx="192381" cy="192381"/>
          </a:xfrm>
          <a:custGeom>
            <a:rect b="b" l="l" r="r" t="t"/>
            <a:pathLst>
              <a:path extrusionOk="0" h="192381" w="192381">
                <a:moveTo>
                  <a:pt x="0" y="0"/>
                </a:moveTo>
                <a:lnTo>
                  <a:pt x="192381" y="0"/>
                </a:lnTo>
                <a:lnTo>
                  <a:pt x="192381" y="192381"/>
                </a:lnTo>
                <a:lnTo>
                  <a:pt x="0" y="192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30" name="Google Shape;530;g32128fdc5fe_0_522"/>
          <p:cNvSpPr/>
          <p:nvPr/>
        </p:nvSpPr>
        <p:spPr>
          <a:xfrm>
            <a:off x="-731705" y="1802817"/>
            <a:ext cx="287084" cy="287083"/>
          </a:xfrm>
          <a:custGeom>
            <a:rect b="b" l="l" r="r" t="t"/>
            <a:pathLst>
              <a:path extrusionOk="0" h="382778" w="382778">
                <a:moveTo>
                  <a:pt x="0" y="191389"/>
                </a:moveTo>
                <a:cubicBezTo>
                  <a:pt x="0" y="85725"/>
                  <a:pt x="85725" y="0"/>
                  <a:pt x="191389" y="0"/>
                </a:cubicBezTo>
                <a:lnTo>
                  <a:pt x="191389" y="12700"/>
                </a:lnTo>
                <a:lnTo>
                  <a:pt x="191389" y="0"/>
                </a:lnTo>
                <a:cubicBezTo>
                  <a:pt x="297053" y="0"/>
                  <a:pt x="382778" y="85725"/>
                  <a:pt x="382778" y="191389"/>
                </a:cubicBezTo>
                <a:lnTo>
                  <a:pt x="370078" y="191389"/>
                </a:lnTo>
                <a:lnTo>
                  <a:pt x="382778" y="191389"/>
                </a:lnTo>
                <a:cubicBezTo>
                  <a:pt x="382778" y="297053"/>
                  <a:pt x="297053" y="382778"/>
                  <a:pt x="191389" y="382778"/>
                </a:cubicBezTo>
                <a:lnTo>
                  <a:pt x="191389" y="370078"/>
                </a:lnTo>
                <a:lnTo>
                  <a:pt x="191389" y="382778"/>
                </a:lnTo>
                <a:cubicBezTo>
                  <a:pt x="85725" y="382778"/>
                  <a:pt x="0" y="297053"/>
                  <a:pt x="0" y="191389"/>
                </a:cubicBezTo>
                <a:lnTo>
                  <a:pt x="12700" y="191389"/>
                </a:lnTo>
                <a:lnTo>
                  <a:pt x="25400" y="191389"/>
                </a:lnTo>
                <a:lnTo>
                  <a:pt x="12700" y="191389"/>
                </a:lnTo>
                <a:lnTo>
                  <a:pt x="0" y="191389"/>
                </a:lnTo>
                <a:moveTo>
                  <a:pt x="25400" y="191389"/>
                </a:moveTo>
                <a:cubicBezTo>
                  <a:pt x="25400" y="198374"/>
                  <a:pt x="19685" y="204089"/>
                  <a:pt x="12700" y="204089"/>
                </a:cubicBezTo>
                <a:cubicBezTo>
                  <a:pt x="5715" y="204089"/>
                  <a:pt x="0" y="198374"/>
                  <a:pt x="0" y="191389"/>
                </a:cubicBezTo>
                <a:cubicBezTo>
                  <a:pt x="0" y="184404"/>
                  <a:pt x="5715" y="178689"/>
                  <a:pt x="12700" y="178689"/>
                </a:cubicBezTo>
                <a:cubicBezTo>
                  <a:pt x="19685" y="178689"/>
                  <a:pt x="25400" y="184404"/>
                  <a:pt x="25400" y="191389"/>
                </a:cubicBezTo>
                <a:cubicBezTo>
                  <a:pt x="25400" y="283083"/>
                  <a:pt x="99695" y="357378"/>
                  <a:pt x="191389" y="357378"/>
                </a:cubicBezTo>
                <a:cubicBezTo>
                  <a:pt x="283083" y="357378"/>
                  <a:pt x="357378" y="283083"/>
                  <a:pt x="357378" y="191389"/>
                </a:cubicBezTo>
                <a:cubicBezTo>
                  <a:pt x="357378" y="99695"/>
                  <a:pt x="283083" y="25400"/>
                  <a:pt x="191389" y="25400"/>
                </a:cubicBezTo>
                <a:lnTo>
                  <a:pt x="191389" y="12700"/>
                </a:lnTo>
                <a:lnTo>
                  <a:pt x="191389" y="25400"/>
                </a:lnTo>
                <a:cubicBezTo>
                  <a:pt x="99695" y="25400"/>
                  <a:pt x="25400" y="99695"/>
                  <a:pt x="25400" y="191389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32128fdc5fe_0_522"/>
          <p:cNvSpPr/>
          <p:nvPr/>
        </p:nvSpPr>
        <p:spPr>
          <a:xfrm>
            <a:off x="-690239" y="1844283"/>
            <a:ext cx="192381" cy="192381"/>
          </a:xfrm>
          <a:custGeom>
            <a:rect b="b" l="l" r="r" t="t"/>
            <a:pathLst>
              <a:path extrusionOk="0" h="192381" w="192381">
                <a:moveTo>
                  <a:pt x="0" y="0"/>
                </a:moveTo>
                <a:lnTo>
                  <a:pt x="192381" y="0"/>
                </a:lnTo>
                <a:lnTo>
                  <a:pt x="192381" y="192381"/>
                </a:lnTo>
                <a:lnTo>
                  <a:pt x="0" y="192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32" name="Google Shape;532;g32128fdc5fe_0_522"/>
          <p:cNvSpPr/>
          <p:nvPr/>
        </p:nvSpPr>
        <p:spPr>
          <a:xfrm>
            <a:off x="36445" y="2550467"/>
            <a:ext cx="287084" cy="287083"/>
          </a:xfrm>
          <a:custGeom>
            <a:rect b="b" l="l" r="r" t="t"/>
            <a:pathLst>
              <a:path extrusionOk="0" h="382778" w="382778">
                <a:moveTo>
                  <a:pt x="0" y="191389"/>
                </a:moveTo>
                <a:cubicBezTo>
                  <a:pt x="0" y="85725"/>
                  <a:pt x="85725" y="0"/>
                  <a:pt x="191389" y="0"/>
                </a:cubicBezTo>
                <a:lnTo>
                  <a:pt x="191389" y="12700"/>
                </a:lnTo>
                <a:lnTo>
                  <a:pt x="191389" y="0"/>
                </a:lnTo>
                <a:cubicBezTo>
                  <a:pt x="297053" y="0"/>
                  <a:pt x="382778" y="85725"/>
                  <a:pt x="382778" y="191389"/>
                </a:cubicBezTo>
                <a:lnTo>
                  <a:pt x="370078" y="191389"/>
                </a:lnTo>
                <a:lnTo>
                  <a:pt x="382778" y="191389"/>
                </a:lnTo>
                <a:cubicBezTo>
                  <a:pt x="382778" y="297053"/>
                  <a:pt x="297053" y="382778"/>
                  <a:pt x="191389" y="382778"/>
                </a:cubicBezTo>
                <a:lnTo>
                  <a:pt x="191389" y="370078"/>
                </a:lnTo>
                <a:lnTo>
                  <a:pt x="191389" y="382778"/>
                </a:lnTo>
                <a:cubicBezTo>
                  <a:pt x="85725" y="382778"/>
                  <a:pt x="0" y="297053"/>
                  <a:pt x="0" y="191389"/>
                </a:cubicBezTo>
                <a:lnTo>
                  <a:pt x="12700" y="191389"/>
                </a:lnTo>
                <a:lnTo>
                  <a:pt x="25400" y="191389"/>
                </a:lnTo>
                <a:lnTo>
                  <a:pt x="12700" y="191389"/>
                </a:lnTo>
                <a:lnTo>
                  <a:pt x="0" y="191389"/>
                </a:lnTo>
                <a:moveTo>
                  <a:pt x="25400" y="191389"/>
                </a:moveTo>
                <a:cubicBezTo>
                  <a:pt x="25400" y="198374"/>
                  <a:pt x="19685" y="204089"/>
                  <a:pt x="12700" y="204089"/>
                </a:cubicBezTo>
                <a:cubicBezTo>
                  <a:pt x="5715" y="204089"/>
                  <a:pt x="0" y="198374"/>
                  <a:pt x="0" y="191389"/>
                </a:cubicBezTo>
                <a:cubicBezTo>
                  <a:pt x="0" y="184404"/>
                  <a:pt x="5715" y="178689"/>
                  <a:pt x="12700" y="178689"/>
                </a:cubicBezTo>
                <a:cubicBezTo>
                  <a:pt x="19685" y="178689"/>
                  <a:pt x="25400" y="184404"/>
                  <a:pt x="25400" y="191389"/>
                </a:cubicBezTo>
                <a:cubicBezTo>
                  <a:pt x="25400" y="283083"/>
                  <a:pt x="99695" y="357378"/>
                  <a:pt x="191389" y="357378"/>
                </a:cubicBezTo>
                <a:cubicBezTo>
                  <a:pt x="283083" y="357378"/>
                  <a:pt x="357378" y="283083"/>
                  <a:pt x="357378" y="191389"/>
                </a:cubicBezTo>
                <a:cubicBezTo>
                  <a:pt x="357378" y="99695"/>
                  <a:pt x="283083" y="25400"/>
                  <a:pt x="191389" y="25400"/>
                </a:cubicBezTo>
                <a:lnTo>
                  <a:pt x="191389" y="12700"/>
                </a:lnTo>
                <a:lnTo>
                  <a:pt x="191389" y="25400"/>
                </a:lnTo>
                <a:cubicBezTo>
                  <a:pt x="99695" y="25400"/>
                  <a:pt x="25400" y="99695"/>
                  <a:pt x="25400" y="191389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32128fdc5fe_0_522"/>
          <p:cNvSpPr/>
          <p:nvPr/>
        </p:nvSpPr>
        <p:spPr>
          <a:xfrm>
            <a:off x="77911" y="2591933"/>
            <a:ext cx="192381" cy="192381"/>
          </a:xfrm>
          <a:custGeom>
            <a:rect b="b" l="l" r="r" t="t"/>
            <a:pathLst>
              <a:path extrusionOk="0" h="192381" w="192381">
                <a:moveTo>
                  <a:pt x="0" y="0"/>
                </a:moveTo>
                <a:lnTo>
                  <a:pt x="192381" y="0"/>
                </a:lnTo>
                <a:lnTo>
                  <a:pt x="192381" y="192381"/>
                </a:lnTo>
                <a:lnTo>
                  <a:pt x="0" y="192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34" name="Google Shape;534;g32128fdc5fe_0_522"/>
          <p:cNvSpPr/>
          <p:nvPr/>
        </p:nvSpPr>
        <p:spPr>
          <a:xfrm>
            <a:off x="90736" y="-1846088"/>
            <a:ext cx="176304" cy="4303418"/>
          </a:xfrm>
          <a:custGeom>
            <a:rect b="b" l="l" r="r" t="t"/>
            <a:pathLst>
              <a:path extrusionOk="0" h="4303418" w="176304">
                <a:moveTo>
                  <a:pt x="0" y="0"/>
                </a:moveTo>
                <a:lnTo>
                  <a:pt x="176304" y="0"/>
                </a:lnTo>
                <a:lnTo>
                  <a:pt x="176304" y="4303418"/>
                </a:lnTo>
                <a:lnTo>
                  <a:pt x="0" y="4303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35" name="Google Shape;535;g32128fdc5fe_0_522"/>
          <p:cNvSpPr/>
          <p:nvPr/>
        </p:nvSpPr>
        <p:spPr>
          <a:xfrm>
            <a:off x="570086" y="-1590064"/>
            <a:ext cx="176304" cy="4303418"/>
          </a:xfrm>
          <a:custGeom>
            <a:rect b="b" l="l" r="r" t="t"/>
            <a:pathLst>
              <a:path extrusionOk="0" h="4303418" w="176304">
                <a:moveTo>
                  <a:pt x="0" y="0"/>
                </a:moveTo>
                <a:lnTo>
                  <a:pt x="176304" y="0"/>
                </a:lnTo>
                <a:lnTo>
                  <a:pt x="176304" y="4303418"/>
                </a:lnTo>
                <a:lnTo>
                  <a:pt x="0" y="4303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36" name="Google Shape;536;g32128fdc5fe_0_522"/>
          <p:cNvSpPr/>
          <p:nvPr/>
        </p:nvSpPr>
        <p:spPr>
          <a:xfrm rot="5400000">
            <a:off x="850522" y="-2706579"/>
            <a:ext cx="2062353" cy="5504212"/>
          </a:xfrm>
          <a:custGeom>
            <a:rect b="b" l="l" r="r" t="t"/>
            <a:pathLst>
              <a:path extrusionOk="0" h="7338949" w="2749804">
                <a:moveTo>
                  <a:pt x="2732913" y="0"/>
                </a:moveTo>
                <a:lnTo>
                  <a:pt x="2018157" y="954913"/>
                </a:lnTo>
                <a:lnTo>
                  <a:pt x="2014474" y="961390"/>
                </a:lnTo>
                <a:lnTo>
                  <a:pt x="2014474" y="3468751"/>
                </a:lnTo>
                <a:lnTo>
                  <a:pt x="1200785" y="4559681"/>
                </a:lnTo>
                <a:lnTo>
                  <a:pt x="1197102" y="4562983"/>
                </a:lnTo>
                <a:lnTo>
                  <a:pt x="1197102" y="6424422"/>
                </a:lnTo>
                <a:lnTo>
                  <a:pt x="763016" y="7007098"/>
                </a:lnTo>
                <a:lnTo>
                  <a:pt x="0" y="7007098"/>
                </a:lnTo>
                <a:lnTo>
                  <a:pt x="0" y="7338949"/>
                </a:lnTo>
                <a:lnTo>
                  <a:pt x="25400" y="7338949"/>
                </a:lnTo>
                <a:lnTo>
                  <a:pt x="25400" y="7039610"/>
                </a:lnTo>
                <a:lnTo>
                  <a:pt x="773938" y="7039610"/>
                </a:lnTo>
                <a:lnTo>
                  <a:pt x="1221359" y="6439027"/>
                </a:lnTo>
                <a:lnTo>
                  <a:pt x="1221359" y="4577588"/>
                </a:lnTo>
                <a:lnTo>
                  <a:pt x="2036318" y="3486658"/>
                </a:lnTo>
                <a:lnTo>
                  <a:pt x="2038731" y="3483356"/>
                </a:lnTo>
                <a:lnTo>
                  <a:pt x="2038731" y="975995"/>
                </a:lnTo>
                <a:lnTo>
                  <a:pt x="2749804" y="22606"/>
                </a:lnTo>
                <a:lnTo>
                  <a:pt x="2732913" y="0"/>
                </a:ln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</p:sp>
      <p:sp>
        <p:nvSpPr>
          <p:cNvPr id="537" name="Google Shape;537;g32128fdc5fe_0_522"/>
          <p:cNvSpPr/>
          <p:nvPr/>
        </p:nvSpPr>
        <p:spPr>
          <a:xfrm>
            <a:off x="-504334" y="522138"/>
            <a:ext cx="961780" cy="962400"/>
          </a:xfrm>
          <a:custGeom>
            <a:rect b="b" l="l" r="r" t="t"/>
            <a:pathLst>
              <a:path extrusionOk="0" h="962400" w="961780">
                <a:moveTo>
                  <a:pt x="0" y="0"/>
                </a:moveTo>
                <a:lnTo>
                  <a:pt x="961780" y="0"/>
                </a:lnTo>
                <a:lnTo>
                  <a:pt x="961780" y="962400"/>
                </a:lnTo>
                <a:lnTo>
                  <a:pt x="0" y="962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38" name="Google Shape;538;g32128fdc5fe_0_522"/>
          <p:cNvSpPr/>
          <p:nvPr/>
        </p:nvSpPr>
        <p:spPr>
          <a:xfrm>
            <a:off x="17682300" y="5796624"/>
            <a:ext cx="961786" cy="951656"/>
          </a:xfrm>
          <a:custGeom>
            <a:rect b="b" l="l" r="r" t="t"/>
            <a:pathLst>
              <a:path extrusionOk="0" h="951656" w="961786">
                <a:moveTo>
                  <a:pt x="0" y="0"/>
                </a:moveTo>
                <a:lnTo>
                  <a:pt x="961786" y="0"/>
                </a:lnTo>
                <a:lnTo>
                  <a:pt x="961786" y="951656"/>
                </a:lnTo>
                <a:lnTo>
                  <a:pt x="0" y="951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39" name="Google Shape;539;g32128fdc5fe_0_522"/>
          <p:cNvSpPr/>
          <p:nvPr/>
        </p:nvSpPr>
        <p:spPr>
          <a:xfrm>
            <a:off x="13439820" y="6239972"/>
            <a:ext cx="7841002" cy="5984448"/>
          </a:xfrm>
          <a:custGeom>
            <a:rect b="b" l="l" r="r" t="t"/>
            <a:pathLst>
              <a:path extrusionOk="0" h="5984448" w="7841002">
                <a:moveTo>
                  <a:pt x="0" y="0"/>
                </a:moveTo>
                <a:lnTo>
                  <a:pt x="7841002" y="0"/>
                </a:lnTo>
                <a:lnTo>
                  <a:pt x="7841002" y="5984448"/>
                </a:lnTo>
                <a:lnTo>
                  <a:pt x="0" y="5984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3308" l="-22339" r="-9379" t="-50328"/>
            </a:stretch>
          </a:blipFill>
          <a:ln>
            <a:noFill/>
          </a:ln>
        </p:spPr>
      </p:sp>
      <p:sp>
        <p:nvSpPr>
          <p:cNvPr id="540" name="Google Shape;540;g32128fdc5fe_0_522"/>
          <p:cNvSpPr/>
          <p:nvPr/>
        </p:nvSpPr>
        <p:spPr>
          <a:xfrm>
            <a:off x="17496374" y="7095638"/>
            <a:ext cx="1399856" cy="3302048"/>
          </a:xfrm>
          <a:custGeom>
            <a:rect b="b" l="l" r="r" t="t"/>
            <a:pathLst>
              <a:path extrusionOk="0" h="3302048" w="1399856">
                <a:moveTo>
                  <a:pt x="0" y="0"/>
                </a:moveTo>
                <a:lnTo>
                  <a:pt x="1399856" y="0"/>
                </a:lnTo>
                <a:lnTo>
                  <a:pt x="1399856" y="3302048"/>
                </a:lnTo>
                <a:lnTo>
                  <a:pt x="0" y="33020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1" name="Google Shape;541;g32128fdc5fe_0_522"/>
          <p:cNvSpPr/>
          <p:nvPr/>
        </p:nvSpPr>
        <p:spPr>
          <a:xfrm>
            <a:off x="16711200" y="8714674"/>
            <a:ext cx="1809332" cy="1452242"/>
          </a:xfrm>
          <a:custGeom>
            <a:rect b="b" l="l" r="r" t="t"/>
            <a:pathLst>
              <a:path extrusionOk="0" h="1452242" w="1809332">
                <a:moveTo>
                  <a:pt x="0" y="0"/>
                </a:moveTo>
                <a:lnTo>
                  <a:pt x="1809332" y="0"/>
                </a:lnTo>
                <a:lnTo>
                  <a:pt x="1809332" y="1452242"/>
                </a:lnTo>
                <a:lnTo>
                  <a:pt x="0" y="1452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2" name="Google Shape;542;g32128fdc5fe_0_522"/>
          <p:cNvSpPr/>
          <p:nvPr/>
        </p:nvSpPr>
        <p:spPr>
          <a:xfrm>
            <a:off x="15891648" y="5992936"/>
            <a:ext cx="1963552" cy="4615582"/>
          </a:xfrm>
          <a:custGeom>
            <a:rect b="b" l="l" r="r" t="t"/>
            <a:pathLst>
              <a:path extrusionOk="0" h="4615582" w="1963552">
                <a:moveTo>
                  <a:pt x="0" y="0"/>
                </a:moveTo>
                <a:lnTo>
                  <a:pt x="1963552" y="0"/>
                </a:lnTo>
                <a:lnTo>
                  <a:pt x="1963552" y="4615582"/>
                </a:lnTo>
                <a:lnTo>
                  <a:pt x="0" y="46155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3" name="Google Shape;543;g32128fdc5fe_0_522"/>
          <p:cNvSpPr/>
          <p:nvPr/>
        </p:nvSpPr>
        <p:spPr>
          <a:xfrm>
            <a:off x="16210340" y="5994166"/>
            <a:ext cx="1963552" cy="4615582"/>
          </a:xfrm>
          <a:custGeom>
            <a:rect b="b" l="l" r="r" t="t"/>
            <a:pathLst>
              <a:path extrusionOk="0" h="4615582" w="1963552">
                <a:moveTo>
                  <a:pt x="0" y="0"/>
                </a:moveTo>
                <a:lnTo>
                  <a:pt x="1963552" y="0"/>
                </a:lnTo>
                <a:lnTo>
                  <a:pt x="1963552" y="4615582"/>
                </a:lnTo>
                <a:lnTo>
                  <a:pt x="0" y="46155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4" name="Google Shape;544;g32128fdc5fe_0_522"/>
          <p:cNvSpPr/>
          <p:nvPr/>
        </p:nvSpPr>
        <p:spPr>
          <a:xfrm>
            <a:off x="4933859" y="9623377"/>
            <a:ext cx="287274" cy="287274"/>
          </a:xfrm>
          <a:custGeom>
            <a:rect b="b" l="l" r="r" t="t"/>
            <a:pathLst>
              <a:path extrusionOk="0" h="383032" w="383032">
                <a:moveTo>
                  <a:pt x="0" y="191516"/>
                </a:moveTo>
                <a:cubicBezTo>
                  <a:pt x="0" y="85725"/>
                  <a:pt x="85725" y="0"/>
                  <a:pt x="191516" y="0"/>
                </a:cubicBezTo>
                <a:lnTo>
                  <a:pt x="191516" y="12700"/>
                </a:lnTo>
                <a:lnTo>
                  <a:pt x="191516" y="0"/>
                </a:lnTo>
                <a:cubicBezTo>
                  <a:pt x="297307" y="0"/>
                  <a:pt x="383032" y="85725"/>
                  <a:pt x="383032" y="191516"/>
                </a:cubicBezTo>
                <a:cubicBezTo>
                  <a:pt x="383032" y="297307"/>
                  <a:pt x="297307" y="383032"/>
                  <a:pt x="191516" y="383032"/>
                </a:cubicBezTo>
                <a:lnTo>
                  <a:pt x="191516" y="370332"/>
                </a:lnTo>
                <a:lnTo>
                  <a:pt x="191516" y="383032"/>
                </a:lnTo>
                <a:cubicBezTo>
                  <a:pt x="85725" y="383032"/>
                  <a:pt x="0" y="297307"/>
                  <a:pt x="0" y="191516"/>
                </a:cubicBezTo>
                <a:lnTo>
                  <a:pt x="12700" y="191516"/>
                </a:lnTo>
                <a:lnTo>
                  <a:pt x="22606" y="199390"/>
                </a:lnTo>
                <a:cubicBezTo>
                  <a:pt x="19304" y="203581"/>
                  <a:pt x="13589" y="205232"/>
                  <a:pt x="8509" y="203454"/>
                </a:cubicBezTo>
                <a:cubicBezTo>
                  <a:pt x="3429" y="201676"/>
                  <a:pt x="0" y="196850"/>
                  <a:pt x="0" y="191516"/>
                </a:cubicBezTo>
                <a:moveTo>
                  <a:pt x="25400" y="191516"/>
                </a:moveTo>
                <a:lnTo>
                  <a:pt x="12700" y="191516"/>
                </a:lnTo>
                <a:lnTo>
                  <a:pt x="2794" y="183642"/>
                </a:lnTo>
                <a:cubicBezTo>
                  <a:pt x="6096" y="179451"/>
                  <a:pt x="11811" y="177800"/>
                  <a:pt x="16891" y="179578"/>
                </a:cubicBezTo>
                <a:cubicBezTo>
                  <a:pt x="21971" y="181356"/>
                  <a:pt x="25400" y="186182"/>
                  <a:pt x="25400" y="191516"/>
                </a:cubicBezTo>
                <a:cubicBezTo>
                  <a:pt x="25400" y="283210"/>
                  <a:pt x="99822" y="357632"/>
                  <a:pt x="191516" y="357632"/>
                </a:cubicBezTo>
                <a:cubicBezTo>
                  <a:pt x="283210" y="357632"/>
                  <a:pt x="357632" y="283210"/>
                  <a:pt x="357632" y="191516"/>
                </a:cubicBezTo>
                <a:lnTo>
                  <a:pt x="370332" y="191516"/>
                </a:lnTo>
                <a:lnTo>
                  <a:pt x="357632" y="191516"/>
                </a:lnTo>
                <a:cubicBezTo>
                  <a:pt x="357632" y="99822"/>
                  <a:pt x="283210" y="25400"/>
                  <a:pt x="191516" y="25400"/>
                </a:cubicBezTo>
                <a:lnTo>
                  <a:pt x="191516" y="12700"/>
                </a:lnTo>
                <a:lnTo>
                  <a:pt x="191516" y="25400"/>
                </a:lnTo>
                <a:cubicBezTo>
                  <a:pt x="99822" y="25400"/>
                  <a:pt x="25400" y="99822"/>
                  <a:pt x="25400" y="191516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5" name="Google Shape;545;g32128fdc5fe_0_522"/>
          <p:cNvCxnSpPr/>
          <p:nvPr/>
        </p:nvCxnSpPr>
        <p:spPr>
          <a:xfrm rot="7264">
            <a:off x="-3915885" y="9766926"/>
            <a:ext cx="8944520" cy="0"/>
          </a:xfrm>
          <a:prstGeom prst="straightConnector1">
            <a:avLst/>
          </a:prstGeom>
          <a:noFill/>
          <a:ln cap="rnd" cmpd="sng" w="9525">
            <a:solidFill>
              <a:srgbClr val="0C0A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6" name="Google Shape;546;g32128fdc5fe_0_522"/>
          <p:cNvSpPr/>
          <p:nvPr/>
        </p:nvSpPr>
        <p:spPr>
          <a:xfrm>
            <a:off x="5003608" y="9693186"/>
            <a:ext cx="147638" cy="147638"/>
          </a:xfrm>
          <a:custGeom>
            <a:rect b="b" l="l" r="r" t="t"/>
            <a:pathLst>
              <a:path extrusionOk="0" h="196850" w="196850">
                <a:moveTo>
                  <a:pt x="0" y="98425"/>
                </a:moveTo>
                <a:cubicBezTo>
                  <a:pt x="0" y="44069"/>
                  <a:pt x="44069" y="0"/>
                  <a:pt x="98425" y="0"/>
                </a:cubicBezTo>
                <a:cubicBezTo>
                  <a:pt x="152781" y="0"/>
                  <a:pt x="196850" y="44069"/>
                  <a:pt x="196850" y="98425"/>
                </a:cubicBezTo>
                <a:cubicBezTo>
                  <a:pt x="196850" y="152781"/>
                  <a:pt x="152781" y="196850"/>
                  <a:pt x="98425" y="196850"/>
                </a:cubicBezTo>
                <a:cubicBezTo>
                  <a:pt x="44069" y="196850"/>
                  <a:pt x="0" y="152781"/>
                  <a:pt x="0" y="98425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32128fdc5fe_0_522"/>
          <p:cNvSpPr txBox="1"/>
          <p:nvPr/>
        </p:nvSpPr>
        <p:spPr>
          <a:xfrm>
            <a:off x="1307496" y="1398813"/>
            <a:ext cx="12189600" cy="24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8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5448" lvl="1" marL="650896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3014"/>
              <a:buFont typeface="Arial"/>
              <a:buChar char="•"/>
            </a:pPr>
            <a:r>
              <a:rPr b="1" i="0" lang="en-US" sz="3014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Collaboration: </a:t>
            </a:r>
            <a:r>
              <a:rPr b="0" i="0" lang="en-US" sz="3014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distributed work load is always more manageable than individual work.</a:t>
            </a:r>
            <a:endParaRPr/>
          </a:p>
          <a:p>
            <a:pPr indent="0" lvl="0" marL="0" marR="0" rtl="0" algn="l">
              <a:lnSpc>
                <a:spcPct val="1426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14" u="none" cap="none" strike="noStrike">
              <a:solidFill>
                <a:srgbClr val="1D1D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8" name="Google Shape;548;g32128fdc5fe_0_522"/>
          <p:cNvSpPr/>
          <p:nvPr/>
        </p:nvSpPr>
        <p:spPr>
          <a:xfrm>
            <a:off x="-149584" y="3532338"/>
            <a:ext cx="961780" cy="962400"/>
          </a:xfrm>
          <a:custGeom>
            <a:rect b="b" l="l" r="r" t="t"/>
            <a:pathLst>
              <a:path extrusionOk="0" h="962400" w="961780">
                <a:moveTo>
                  <a:pt x="0" y="0"/>
                </a:moveTo>
                <a:lnTo>
                  <a:pt x="961780" y="0"/>
                </a:lnTo>
                <a:lnTo>
                  <a:pt x="961780" y="962400"/>
                </a:lnTo>
                <a:lnTo>
                  <a:pt x="0" y="962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9" name="Google Shape;549;g32128fdc5fe_0_522"/>
          <p:cNvSpPr txBox="1"/>
          <p:nvPr/>
        </p:nvSpPr>
        <p:spPr>
          <a:xfrm>
            <a:off x="1296661" y="3037038"/>
            <a:ext cx="12189600" cy="30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8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5448" lvl="1" marL="650896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3014"/>
              <a:buFont typeface="Arial"/>
              <a:buChar char="•"/>
            </a:pPr>
            <a:r>
              <a:rPr b="1" i="0" lang="en-US" sz="3014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Communication and visualization</a:t>
            </a:r>
            <a:r>
              <a:rPr b="0" i="0" lang="en-US" sz="3014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: everyone understands concepts differently, so communicating about how to move forward prevents confusion when deadlines approach.</a:t>
            </a:r>
            <a:endParaRPr/>
          </a:p>
          <a:p>
            <a:pPr indent="0" lvl="0" marL="0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14" u="none" cap="none" strike="noStrike">
              <a:solidFill>
                <a:srgbClr val="1D1D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0" name="Google Shape;550;g32128fdc5fe_0_522"/>
          <p:cNvSpPr txBox="1"/>
          <p:nvPr/>
        </p:nvSpPr>
        <p:spPr>
          <a:xfrm>
            <a:off x="1250098" y="5206295"/>
            <a:ext cx="12189600" cy="30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8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5448" lvl="1" marL="650896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3014"/>
              <a:buFont typeface="Arial"/>
              <a:buChar char="•"/>
            </a:pPr>
            <a:r>
              <a:rPr b="1" i="0" lang="en-US" sz="3014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Agile development: </a:t>
            </a:r>
            <a:r>
              <a:rPr b="0" i="0" lang="en-US" sz="3014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having a working version of a software to expand and develop is better than waiting to release a perfect version.</a:t>
            </a:r>
            <a:endParaRPr/>
          </a:p>
          <a:p>
            <a:pPr indent="0" lvl="0" marL="0" marR="0" rtl="0" algn="l">
              <a:lnSpc>
                <a:spcPct val="1426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14" u="none" cap="none" strike="noStrike">
              <a:solidFill>
                <a:srgbClr val="1D1D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1" name="Google Shape;551;g32128fdc5fe_0_522"/>
          <p:cNvSpPr txBox="1"/>
          <p:nvPr/>
        </p:nvSpPr>
        <p:spPr>
          <a:xfrm>
            <a:off x="1392852" y="7122416"/>
            <a:ext cx="12189600" cy="17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8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5448" lvl="1" marL="650896" marR="0" rtl="0" algn="l">
              <a:lnSpc>
                <a:spcPct val="138022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3014"/>
              <a:buFont typeface="Arial"/>
              <a:buChar char="•"/>
            </a:pPr>
            <a:r>
              <a:rPr b="1" i="0" lang="en-US" sz="3014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Push frequently! </a:t>
            </a:r>
            <a:endParaRPr/>
          </a:p>
          <a:p>
            <a:pPr indent="0" lvl="0" marL="0" marR="0" rtl="0" algn="l">
              <a:lnSpc>
                <a:spcPct val="1426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14" u="none" cap="none" strike="noStrike">
              <a:solidFill>
                <a:srgbClr val="1D1D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F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2128fdc5fe_0_630"/>
          <p:cNvSpPr/>
          <p:nvPr/>
        </p:nvSpPr>
        <p:spPr>
          <a:xfrm>
            <a:off x="-1078410" y="-3435949"/>
            <a:ext cx="8335274" cy="8323727"/>
          </a:xfrm>
          <a:custGeom>
            <a:rect b="b" l="l" r="r" t="t"/>
            <a:pathLst>
              <a:path extrusionOk="0" h="8323727" w="8335274">
                <a:moveTo>
                  <a:pt x="0" y="0"/>
                </a:moveTo>
                <a:lnTo>
                  <a:pt x="8335274" y="0"/>
                </a:lnTo>
                <a:lnTo>
                  <a:pt x="8335274" y="8323727"/>
                </a:lnTo>
                <a:lnTo>
                  <a:pt x="0" y="83237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1" name="Google Shape;561;g32128fdc5fe_0_630"/>
          <p:cNvSpPr txBox="1"/>
          <p:nvPr/>
        </p:nvSpPr>
        <p:spPr>
          <a:xfrm>
            <a:off x="1531425" y="1987775"/>
            <a:ext cx="3222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399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  <a:endParaRPr/>
          </a:p>
        </p:txBody>
      </p:sp>
      <p:sp>
        <p:nvSpPr>
          <p:cNvPr id="562" name="Google Shape;562;g32128fdc5fe_0_630"/>
          <p:cNvSpPr/>
          <p:nvPr/>
        </p:nvSpPr>
        <p:spPr>
          <a:xfrm>
            <a:off x="-748774" y="6708650"/>
            <a:ext cx="7782552" cy="5939800"/>
          </a:xfrm>
          <a:custGeom>
            <a:rect b="b" l="l" r="r" t="t"/>
            <a:pathLst>
              <a:path extrusionOk="0" h="5939800" w="7782552">
                <a:moveTo>
                  <a:pt x="0" y="0"/>
                </a:moveTo>
                <a:lnTo>
                  <a:pt x="7782552" y="0"/>
                </a:lnTo>
                <a:lnTo>
                  <a:pt x="7782552" y="5939800"/>
                </a:lnTo>
                <a:lnTo>
                  <a:pt x="0" y="5939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3308" l="-22339" r="-9379" t="-50328"/>
            </a:stretch>
          </a:blipFill>
          <a:ln>
            <a:noFill/>
          </a:ln>
        </p:spPr>
      </p:sp>
      <p:sp>
        <p:nvSpPr>
          <p:cNvPr id="563" name="Google Shape;563;g32128fdc5fe_0_630"/>
          <p:cNvSpPr/>
          <p:nvPr/>
        </p:nvSpPr>
        <p:spPr>
          <a:xfrm>
            <a:off x="3707166" y="8891114"/>
            <a:ext cx="3389240" cy="2720338"/>
          </a:xfrm>
          <a:custGeom>
            <a:rect b="b" l="l" r="r" t="t"/>
            <a:pathLst>
              <a:path extrusionOk="0" h="2720338" w="3389240">
                <a:moveTo>
                  <a:pt x="0" y="0"/>
                </a:moveTo>
                <a:lnTo>
                  <a:pt x="3389240" y="0"/>
                </a:lnTo>
                <a:lnTo>
                  <a:pt x="3389240" y="2720338"/>
                </a:lnTo>
                <a:lnTo>
                  <a:pt x="0" y="27203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4" name="Google Shape;564;g32128fdc5fe_0_630"/>
          <p:cNvSpPr txBox="1"/>
          <p:nvPr/>
        </p:nvSpPr>
        <p:spPr>
          <a:xfrm>
            <a:off x="1028700" y="4276725"/>
            <a:ext cx="13780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0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Acknowledgements</a:t>
            </a:r>
            <a:endParaRPr/>
          </a:p>
        </p:txBody>
      </p:sp>
      <p:sp>
        <p:nvSpPr>
          <p:cNvPr id="565" name="Google Shape;565;g32128fdc5fe_0_630"/>
          <p:cNvSpPr/>
          <p:nvPr/>
        </p:nvSpPr>
        <p:spPr>
          <a:xfrm>
            <a:off x="13455100" y="206322"/>
            <a:ext cx="8012526" cy="9498582"/>
          </a:xfrm>
          <a:custGeom>
            <a:rect b="b" l="l" r="r" t="t"/>
            <a:pathLst>
              <a:path extrusionOk="0" h="9498582" w="8012526">
                <a:moveTo>
                  <a:pt x="0" y="0"/>
                </a:moveTo>
                <a:lnTo>
                  <a:pt x="8012526" y="0"/>
                </a:lnTo>
                <a:lnTo>
                  <a:pt x="8012526" y="9498582"/>
                </a:lnTo>
                <a:lnTo>
                  <a:pt x="0" y="94985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6" name="Google Shape;566;g32128fdc5fe_0_630"/>
          <p:cNvSpPr/>
          <p:nvPr/>
        </p:nvSpPr>
        <p:spPr>
          <a:xfrm>
            <a:off x="14141036" y="162600"/>
            <a:ext cx="5850350" cy="6115241"/>
          </a:xfrm>
          <a:custGeom>
            <a:rect b="b" l="l" r="r" t="t"/>
            <a:pathLst>
              <a:path extrusionOk="0" h="8153654" w="7800467">
                <a:moveTo>
                  <a:pt x="7775448" y="0"/>
                </a:moveTo>
                <a:lnTo>
                  <a:pt x="6527292" y="1246505"/>
                </a:lnTo>
                <a:lnTo>
                  <a:pt x="6004052" y="1246505"/>
                </a:lnTo>
                <a:lnTo>
                  <a:pt x="4485894" y="2767965"/>
                </a:lnTo>
                <a:lnTo>
                  <a:pt x="4479163" y="2771267"/>
                </a:lnTo>
                <a:lnTo>
                  <a:pt x="4479163" y="4629277"/>
                </a:lnTo>
                <a:lnTo>
                  <a:pt x="3474339" y="5635879"/>
                </a:lnTo>
                <a:lnTo>
                  <a:pt x="3469259" y="5640959"/>
                </a:lnTo>
                <a:lnTo>
                  <a:pt x="3469259" y="6479032"/>
                </a:lnTo>
                <a:lnTo>
                  <a:pt x="2496185" y="7452233"/>
                </a:lnTo>
                <a:lnTo>
                  <a:pt x="676529" y="7452233"/>
                </a:lnTo>
                <a:lnTo>
                  <a:pt x="0" y="8128762"/>
                </a:lnTo>
                <a:lnTo>
                  <a:pt x="25019" y="8153654"/>
                </a:lnTo>
                <a:lnTo>
                  <a:pt x="691515" y="7487158"/>
                </a:lnTo>
                <a:lnTo>
                  <a:pt x="2509520" y="7487158"/>
                </a:lnTo>
                <a:lnTo>
                  <a:pt x="3497707" y="6498971"/>
                </a:lnTo>
                <a:lnTo>
                  <a:pt x="3502787" y="6493891"/>
                </a:lnTo>
                <a:lnTo>
                  <a:pt x="3502787" y="5654040"/>
                </a:lnTo>
                <a:lnTo>
                  <a:pt x="4509389" y="4649216"/>
                </a:lnTo>
                <a:lnTo>
                  <a:pt x="4512691" y="4644263"/>
                </a:lnTo>
                <a:lnTo>
                  <a:pt x="4512691" y="2786253"/>
                </a:lnTo>
                <a:lnTo>
                  <a:pt x="6019038" y="1283208"/>
                </a:lnTo>
                <a:lnTo>
                  <a:pt x="6538976" y="1283208"/>
                </a:lnTo>
                <a:lnTo>
                  <a:pt x="7800467" y="23368"/>
                </a:lnTo>
                <a:lnTo>
                  <a:pt x="7775448" y="0"/>
                </a:ln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567" name="Google Shape;567;g32128fdc5fe_0_630"/>
          <p:cNvSpPr/>
          <p:nvPr/>
        </p:nvSpPr>
        <p:spPr>
          <a:xfrm>
            <a:off x="15204828" y="491300"/>
            <a:ext cx="6306630" cy="10238410"/>
          </a:xfrm>
          <a:custGeom>
            <a:rect b="b" l="l" r="r" t="t"/>
            <a:pathLst>
              <a:path extrusionOk="0" h="10238410" w="6306630">
                <a:moveTo>
                  <a:pt x="0" y="0"/>
                </a:moveTo>
                <a:lnTo>
                  <a:pt x="6306630" y="0"/>
                </a:lnTo>
                <a:lnTo>
                  <a:pt x="6306630" y="10238410"/>
                </a:lnTo>
                <a:lnTo>
                  <a:pt x="0" y="102384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8" name="Google Shape;568;g32128fdc5fe_0_630"/>
          <p:cNvSpPr/>
          <p:nvPr/>
        </p:nvSpPr>
        <p:spPr>
          <a:xfrm>
            <a:off x="14470358" y="1244900"/>
            <a:ext cx="3720886" cy="9190652"/>
          </a:xfrm>
          <a:custGeom>
            <a:rect b="b" l="l" r="r" t="t"/>
            <a:pathLst>
              <a:path extrusionOk="0" h="9190652" w="3720886">
                <a:moveTo>
                  <a:pt x="0" y="0"/>
                </a:moveTo>
                <a:lnTo>
                  <a:pt x="3720886" y="0"/>
                </a:lnTo>
                <a:lnTo>
                  <a:pt x="3720886" y="9190652"/>
                </a:lnTo>
                <a:lnTo>
                  <a:pt x="0" y="9190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9" name="Google Shape;569;g32128fdc5fe_0_630"/>
          <p:cNvSpPr/>
          <p:nvPr/>
        </p:nvSpPr>
        <p:spPr>
          <a:xfrm>
            <a:off x="13866450" y="1242450"/>
            <a:ext cx="3720886" cy="9190652"/>
          </a:xfrm>
          <a:custGeom>
            <a:rect b="b" l="l" r="r" t="t"/>
            <a:pathLst>
              <a:path extrusionOk="0" h="9190652" w="3720886">
                <a:moveTo>
                  <a:pt x="0" y="0"/>
                </a:moveTo>
                <a:lnTo>
                  <a:pt x="3720886" y="0"/>
                </a:lnTo>
                <a:lnTo>
                  <a:pt x="3720886" y="9190652"/>
                </a:lnTo>
                <a:lnTo>
                  <a:pt x="0" y="9190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0" name="Google Shape;570;g32128fdc5fe_0_630"/>
          <p:cNvSpPr/>
          <p:nvPr/>
        </p:nvSpPr>
        <p:spPr>
          <a:xfrm>
            <a:off x="12975026" y="-2602350"/>
            <a:ext cx="8397032" cy="6408802"/>
          </a:xfrm>
          <a:custGeom>
            <a:rect b="b" l="l" r="r" t="t"/>
            <a:pathLst>
              <a:path extrusionOk="0" h="6408802" w="8397032">
                <a:moveTo>
                  <a:pt x="0" y="0"/>
                </a:moveTo>
                <a:lnTo>
                  <a:pt x="8397032" y="0"/>
                </a:lnTo>
                <a:lnTo>
                  <a:pt x="8397032" y="6408802"/>
                </a:lnTo>
                <a:lnTo>
                  <a:pt x="0" y="6408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3308" l="-22339" r="-9379" t="-50328"/>
            </a:stretch>
          </a:blipFill>
          <a:ln>
            <a:noFill/>
          </a:ln>
        </p:spPr>
      </p:sp>
      <p:sp>
        <p:nvSpPr>
          <p:cNvPr id="571" name="Google Shape;571;g32128fdc5fe_0_630"/>
          <p:cNvSpPr/>
          <p:nvPr/>
        </p:nvSpPr>
        <p:spPr>
          <a:xfrm>
            <a:off x="16465032" y="8509032"/>
            <a:ext cx="1417000" cy="1416200"/>
          </a:xfrm>
          <a:custGeom>
            <a:rect b="b" l="l" r="r" t="t"/>
            <a:pathLst>
              <a:path extrusionOk="0" h="1416200" w="1417000">
                <a:moveTo>
                  <a:pt x="0" y="0"/>
                </a:moveTo>
                <a:lnTo>
                  <a:pt x="1417000" y="0"/>
                </a:lnTo>
                <a:lnTo>
                  <a:pt x="1417000" y="1416200"/>
                </a:lnTo>
                <a:lnTo>
                  <a:pt x="0" y="1416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2" name="Google Shape;572;g32128fdc5fe_0_630"/>
          <p:cNvSpPr/>
          <p:nvPr/>
        </p:nvSpPr>
        <p:spPr>
          <a:xfrm>
            <a:off x="17998186" y="6708658"/>
            <a:ext cx="916090" cy="915574"/>
          </a:xfrm>
          <a:custGeom>
            <a:rect b="b" l="l" r="r" t="t"/>
            <a:pathLst>
              <a:path extrusionOk="0" h="915574" w="916090">
                <a:moveTo>
                  <a:pt x="0" y="0"/>
                </a:moveTo>
                <a:lnTo>
                  <a:pt x="916090" y="0"/>
                </a:lnTo>
                <a:lnTo>
                  <a:pt x="916090" y="915574"/>
                </a:lnTo>
                <a:lnTo>
                  <a:pt x="0" y="9155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3" name="Google Shape;573;g32128fdc5fe_0_630"/>
          <p:cNvSpPr/>
          <p:nvPr/>
        </p:nvSpPr>
        <p:spPr>
          <a:xfrm>
            <a:off x="16287649" y="1073359"/>
            <a:ext cx="435388" cy="435483"/>
          </a:xfrm>
          <a:custGeom>
            <a:rect b="b" l="l" r="r" t="t"/>
            <a:pathLst>
              <a:path extrusionOk="0" h="580644" w="580517">
                <a:moveTo>
                  <a:pt x="0" y="290322"/>
                </a:moveTo>
                <a:cubicBezTo>
                  <a:pt x="0" y="129921"/>
                  <a:pt x="129921" y="0"/>
                  <a:pt x="290322" y="0"/>
                </a:cubicBezTo>
                <a:lnTo>
                  <a:pt x="290322" y="12700"/>
                </a:lnTo>
                <a:lnTo>
                  <a:pt x="290322" y="0"/>
                </a:lnTo>
                <a:cubicBezTo>
                  <a:pt x="450596" y="0"/>
                  <a:pt x="580517" y="129921"/>
                  <a:pt x="580517" y="290322"/>
                </a:cubicBezTo>
                <a:lnTo>
                  <a:pt x="567817" y="290322"/>
                </a:lnTo>
                <a:lnTo>
                  <a:pt x="580517" y="290322"/>
                </a:lnTo>
                <a:cubicBezTo>
                  <a:pt x="580517" y="450596"/>
                  <a:pt x="450596" y="580644"/>
                  <a:pt x="290195" y="580644"/>
                </a:cubicBezTo>
                <a:lnTo>
                  <a:pt x="290195" y="567944"/>
                </a:lnTo>
                <a:lnTo>
                  <a:pt x="290195" y="580644"/>
                </a:lnTo>
                <a:cubicBezTo>
                  <a:pt x="129921" y="580517"/>
                  <a:pt x="0" y="450596"/>
                  <a:pt x="0" y="290322"/>
                </a:cubicBezTo>
                <a:lnTo>
                  <a:pt x="12700" y="290322"/>
                </a:lnTo>
                <a:lnTo>
                  <a:pt x="25400" y="290322"/>
                </a:lnTo>
                <a:lnTo>
                  <a:pt x="12700" y="290322"/>
                </a:lnTo>
                <a:lnTo>
                  <a:pt x="0" y="290322"/>
                </a:lnTo>
                <a:moveTo>
                  <a:pt x="25400" y="290322"/>
                </a:moveTo>
                <a:cubicBezTo>
                  <a:pt x="25400" y="297307"/>
                  <a:pt x="19685" y="303022"/>
                  <a:pt x="12700" y="303022"/>
                </a:cubicBezTo>
                <a:cubicBezTo>
                  <a:pt x="5715" y="303022"/>
                  <a:pt x="0" y="297307"/>
                  <a:pt x="0" y="290322"/>
                </a:cubicBezTo>
                <a:cubicBezTo>
                  <a:pt x="0" y="283337"/>
                  <a:pt x="5715" y="277622"/>
                  <a:pt x="12700" y="277622"/>
                </a:cubicBezTo>
                <a:cubicBezTo>
                  <a:pt x="19685" y="277622"/>
                  <a:pt x="25400" y="283337"/>
                  <a:pt x="25400" y="290322"/>
                </a:cubicBezTo>
                <a:cubicBezTo>
                  <a:pt x="25400" y="436626"/>
                  <a:pt x="144018" y="555244"/>
                  <a:pt x="290322" y="555244"/>
                </a:cubicBezTo>
                <a:cubicBezTo>
                  <a:pt x="436626" y="555244"/>
                  <a:pt x="555244" y="436626"/>
                  <a:pt x="555244" y="290322"/>
                </a:cubicBezTo>
                <a:cubicBezTo>
                  <a:pt x="555244" y="144018"/>
                  <a:pt x="436626" y="25400"/>
                  <a:pt x="290322" y="25400"/>
                </a:cubicBezTo>
                <a:lnTo>
                  <a:pt x="290322" y="12700"/>
                </a:lnTo>
                <a:lnTo>
                  <a:pt x="290322" y="25400"/>
                </a:lnTo>
                <a:cubicBezTo>
                  <a:pt x="144018" y="25400"/>
                  <a:pt x="25400" y="144018"/>
                  <a:pt x="25400" y="290322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32128fdc5fe_0_630"/>
          <p:cNvSpPr/>
          <p:nvPr/>
        </p:nvSpPr>
        <p:spPr>
          <a:xfrm>
            <a:off x="16352070" y="1137780"/>
            <a:ext cx="298876" cy="298876"/>
          </a:xfrm>
          <a:custGeom>
            <a:rect b="b" l="l" r="r" t="t"/>
            <a:pathLst>
              <a:path extrusionOk="0" h="298876" w="298876">
                <a:moveTo>
                  <a:pt x="0" y="0"/>
                </a:moveTo>
                <a:lnTo>
                  <a:pt x="298876" y="0"/>
                </a:lnTo>
                <a:lnTo>
                  <a:pt x="298876" y="298876"/>
                </a:lnTo>
                <a:lnTo>
                  <a:pt x="0" y="298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5" name="Google Shape;575;g32128fdc5fe_0_630"/>
          <p:cNvSpPr/>
          <p:nvPr/>
        </p:nvSpPr>
        <p:spPr>
          <a:xfrm>
            <a:off x="15102799" y="4929685"/>
            <a:ext cx="435388" cy="435483"/>
          </a:xfrm>
          <a:custGeom>
            <a:rect b="b" l="l" r="r" t="t"/>
            <a:pathLst>
              <a:path extrusionOk="0" h="580644" w="580517">
                <a:moveTo>
                  <a:pt x="0" y="290322"/>
                </a:moveTo>
                <a:cubicBezTo>
                  <a:pt x="0" y="129921"/>
                  <a:pt x="129921" y="0"/>
                  <a:pt x="290322" y="0"/>
                </a:cubicBezTo>
                <a:lnTo>
                  <a:pt x="290322" y="12700"/>
                </a:lnTo>
                <a:lnTo>
                  <a:pt x="290322" y="0"/>
                </a:lnTo>
                <a:cubicBezTo>
                  <a:pt x="450596" y="0"/>
                  <a:pt x="580517" y="129921"/>
                  <a:pt x="580517" y="290322"/>
                </a:cubicBezTo>
                <a:lnTo>
                  <a:pt x="567817" y="290322"/>
                </a:lnTo>
                <a:lnTo>
                  <a:pt x="580517" y="290322"/>
                </a:lnTo>
                <a:cubicBezTo>
                  <a:pt x="580517" y="450596"/>
                  <a:pt x="450596" y="580644"/>
                  <a:pt x="290195" y="580644"/>
                </a:cubicBezTo>
                <a:lnTo>
                  <a:pt x="290195" y="567944"/>
                </a:lnTo>
                <a:lnTo>
                  <a:pt x="290195" y="580644"/>
                </a:lnTo>
                <a:cubicBezTo>
                  <a:pt x="129921" y="580517"/>
                  <a:pt x="0" y="450596"/>
                  <a:pt x="0" y="290322"/>
                </a:cubicBezTo>
                <a:lnTo>
                  <a:pt x="12700" y="290322"/>
                </a:lnTo>
                <a:lnTo>
                  <a:pt x="25400" y="290322"/>
                </a:lnTo>
                <a:lnTo>
                  <a:pt x="12700" y="290322"/>
                </a:lnTo>
                <a:lnTo>
                  <a:pt x="0" y="290322"/>
                </a:lnTo>
                <a:moveTo>
                  <a:pt x="25400" y="290322"/>
                </a:moveTo>
                <a:cubicBezTo>
                  <a:pt x="25400" y="297307"/>
                  <a:pt x="19685" y="303022"/>
                  <a:pt x="12700" y="303022"/>
                </a:cubicBezTo>
                <a:cubicBezTo>
                  <a:pt x="5715" y="303022"/>
                  <a:pt x="0" y="297307"/>
                  <a:pt x="0" y="290322"/>
                </a:cubicBezTo>
                <a:cubicBezTo>
                  <a:pt x="0" y="283337"/>
                  <a:pt x="5715" y="277622"/>
                  <a:pt x="12700" y="277622"/>
                </a:cubicBezTo>
                <a:cubicBezTo>
                  <a:pt x="19685" y="277622"/>
                  <a:pt x="25400" y="283337"/>
                  <a:pt x="25400" y="290322"/>
                </a:cubicBezTo>
                <a:cubicBezTo>
                  <a:pt x="25400" y="436626"/>
                  <a:pt x="144018" y="555244"/>
                  <a:pt x="290322" y="555244"/>
                </a:cubicBezTo>
                <a:cubicBezTo>
                  <a:pt x="436626" y="555244"/>
                  <a:pt x="555244" y="436626"/>
                  <a:pt x="555244" y="290322"/>
                </a:cubicBezTo>
                <a:cubicBezTo>
                  <a:pt x="555244" y="144018"/>
                  <a:pt x="436626" y="25400"/>
                  <a:pt x="290322" y="25400"/>
                </a:cubicBezTo>
                <a:lnTo>
                  <a:pt x="290322" y="12700"/>
                </a:lnTo>
                <a:lnTo>
                  <a:pt x="290322" y="25400"/>
                </a:lnTo>
                <a:cubicBezTo>
                  <a:pt x="144018" y="25400"/>
                  <a:pt x="25400" y="144018"/>
                  <a:pt x="25400" y="290322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g32128fdc5fe_0_630"/>
          <p:cNvSpPr/>
          <p:nvPr/>
        </p:nvSpPr>
        <p:spPr>
          <a:xfrm>
            <a:off x="15167220" y="4994106"/>
            <a:ext cx="298876" cy="298876"/>
          </a:xfrm>
          <a:custGeom>
            <a:rect b="b" l="l" r="r" t="t"/>
            <a:pathLst>
              <a:path extrusionOk="0" h="298876" w="298876">
                <a:moveTo>
                  <a:pt x="0" y="0"/>
                </a:moveTo>
                <a:lnTo>
                  <a:pt x="298876" y="0"/>
                </a:lnTo>
                <a:lnTo>
                  <a:pt x="298876" y="298876"/>
                </a:lnTo>
                <a:lnTo>
                  <a:pt x="0" y="298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7" name="Google Shape;577;g32128fdc5fe_0_630"/>
          <p:cNvSpPr/>
          <p:nvPr/>
        </p:nvSpPr>
        <p:spPr>
          <a:xfrm>
            <a:off x="14909050" y="8328100"/>
            <a:ext cx="295846" cy="295846"/>
          </a:xfrm>
          <a:custGeom>
            <a:rect b="b" l="l" r="r" t="t"/>
            <a:pathLst>
              <a:path extrusionOk="0" h="394462" w="394462">
                <a:moveTo>
                  <a:pt x="0" y="197231"/>
                </a:moveTo>
                <a:cubicBezTo>
                  <a:pt x="0" y="88265"/>
                  <a:pt x="88265" y="0"/>
                  <a:pt x="197231" y="0"/>
                </a:cubicBezTo>
                <a:cubicBezTo>
                  <a:pt x="306197" y="0"/>
                  <a:pt x="394462" y="88265"/>
                  <a:pt x="394462" y="197231"/>
                </a:cubicBezTo>
                <a:cubicBezTo>
                  <a:pt x="394462" y="306197"/>
                  <a:pt x="306070" y="394462"/>
                  <a:pt x="197231" y="394462"/>
                </a:cubicBezTo>
                <a:cubicBezTo>
                  <a:pt x="88392" y="394462"/>
                  <a:pt x="0" y="306070"/>
                  <a:pt x="0" y="197231"/>
                </a:cubicBez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F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2128fdc5fe_0_730"/>
          <p:cNvSpPr/>
          <p:nvPr/>
        </p:nvSpPr>
        <p:spPr>
          <a:xfrm>
            <a:off x="-1078410" y="-3435949"/>
            <a:ext cx="8335274" cy="8323727"/>
          </a:xfrm>
          <a:custGeom>
            <a:rect b="b" l="l" r="r" t="t"/>
            <a:pathLst>
              <a:path extrusionOk="0" h="8323727" w="8335274">
                <a:moveTo>
                  <a:pt x="0" y="0"/>
                </a:moveTo>
                <a:lnTo>
                  <a:pt x="8335274" y="0"/>
                </a:lnTo>
                <a:lnTo>
                  <a:pt x="8335274" y="8323727"/>
                </a:lnTo>
                <a:lnTo>
                  <a:pt x="0" y="83237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87" name="Google Shape;587;g32128fdc5fe_0_730"/>
          <p:cNvSpPr txBox="1"/>
          <p:nvPr/>
        </p:nvSpPr>
        <p:spPr>
          <a:xfrm>
            <a:off x="1531425" y="1987775"/>
            <a:ext cx="3222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399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  <a:endParaRPr/>
          </a:p>
        </p:txBody>
      </p:sp>
      <p:sp>
        <p:nvSpPr>
          <p:cNvPr id="588" name="Google Shape;588;g32128fdc5fe_0_730"/>
          <p:cNvSpPr/>
          <p:nvPr/>
        </p:nvSpPr>
        <p:spPr>
          <a:xfrm>
            <a:off x="-748774" y="6708650"/>
            <a:ext cx="7782552" cy="5939800"/>
          </a:xfrm>
          <a:custGeom>
            <a:rect b="b" l="l" r="r" t="t"/>
            <a:pathLst>
              <a:path extrusionOk="0" h="5939800" w="7782552">
                <a:moveTo>
                  <a:pt x="0" y="0"/>
                </a:moveTo>
                <a:lnTo>
                  <a:pt x="7782552" y="0"/>
                </a:lnTo>
                <a:lnTo>
                  <a:pt x="7782552" y="5939800"/>
                </a:lnTo>
                <a:lnTo>
                  <a:pt x="0" y="5939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3308" l="-22339" r="-9379" t="-50328"/>
            </a:stretch>
          </a:blipFill>
          <a:ln>
            <a:noFill/>
          </a:ln>
        </p:spPr>
      </p:sp>
      <p:sp>
        <p:nvSpPr>
          <p:cNvPr id="589" name="Google Shape;589;g32128fdc5fe_0_730"/>
          <p:cNvSpPr/>
          <p:nvPr/>
        </p:nvSpPr>
        <p:spPr>
          <a:xfrm>
            <a:off x="3707166" y="8891114"/>
            <a:ext cx="3389240" cy="2720338"/>
          </a:xfrm>
          <a:custGeom>
            <a:rect b="b" l="l" r="r" t="t"/>
            <a:pathLst>
              <a:path extrusionOk="0" h="2720338" w="3389240">
                <a:moveTo>
                  <a:pt x="0" y="0"/>
                </a:moveTo>
                <a:lnTo>
                  <a:pt x="3389240" y="0"/>
                </a:lnTo>
                <a:lnTo>
                  <a:pt x="3389240" y="2720338"/>
                </a:lnTo>
                <a:lnTo>
                  <a:pt x="0" y="27203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0" name="Google Shape;590;g32128fdc5fe_0_730"/>
          <p:cNvSpPr txBox="1"/>
          <p:nvPr/>
        </p:nvSpPr>
        <p:spPr>
          <a:xfrm>
            <a:off x="1750289" y="4681007"/>
            <a:ext cx="11013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399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/>
          </a:p>
        </p:txBody>
      </p:sp>
      <p:sp>
        <p:nvSpPr>
          <p:cNvPr id="591" name="Google Shape;591;g32128fdc5fe_0_730"/>
          <p:cNvSpPr/>
          <p:nvPr/>
        </p:nvSpPr>
        <p:spPr>
          <a:xfrm>
            <a:off x="13455100" y="206322"/>
            <a:ext cx="8012526" cy="9498582"/>
          </a:xfrm>
          <a:custGeom>
            <a:rect b="b" l="l" r="r" t="t"/>
            <a:pathLst>
              <a:path extrusionOk="0" h="9498582" w="8012526">
                <a:moveTo>
                  <a:pt x="0" y="0"/>
                </a:moveTo>
                <a:lnTo>
                  <a:pt x="8012526" y="0"/>
                </a:lnTo>
                <a:lnTo>
                  <a:pt x="8012526" y="9498582"/>
                </a:lnTo>
                <a:lnTo>
                  <a:pt x="0" y="94985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2" name="Google Shape;592;g32128fdc5fe_0_730"/>
          <p:cNvSpPr/>
          <p:nvPr/>
        </p:nvSpPr>
        <p:spPr>
          <a:xfrm>
            <a:off x="14141036" y="162600"/>
            <a:ext cx="5850350" cy="6115241"/>
          </a:xfrm>
          <a:custGeom>
            <a:rect b="b" l="l" r="r" t="t"/>
            <a:pathLst>
              <a:path extrusionOk="0" h="8153654" w="7800467">
                <a:moveTo>
                  <a:pt x="7775448" y="0"/>
                </a:moveTo>
                <a:lnTo>
                  <a:pt x="6527292" y="1246505"/>
                </a:lnTo>
                <a:lnTo>
                  <a:pt x="6004052" y="1246505"/>
                </a:lnTo>
                <a:lnTo>
                  <a:pt x="4485894" y="2767965"/>
                </a:lnTo>
                <a:lnTo>
                  <a:pt x="4479163" y="2771267"/>
                </a:lnTo>
                <a:lnTo>
                  <a:pt x="4479163" y="4629277"/>
                </a:lnTo>
                <a:lnTo>
                  <a:pt x="3474339" y="5635879"/>
                </a:lnTo>
                <a:lnTo>
                  <a:pt x="3469259" y="5640959"/>
                </a:lnTo>
                <a:lnTo>
                  <a:pt x="3469259" y="6479032"/>
                </a:lnTo>
                <a:lnTo>
                  <a:pt x="2496185" y="7452233"/>
                </a:lnTo>
                <a:lnTo>
                  <a:pt x="676529" y="7452233"/>
                </a:lnTo>
                <a:lnTo>
                  <a:pt x="0" y="8128762"/>
                </a:lnTo>
                <a:lnTo>
                  <a:pt x="25019" y="8153654"/>
                </a:lnTo>
                <a:lnTo>
                  <a:pt x="691515" y="7487158"/>
                </a:lnTo>
                <a:lnTo>
                  <a:pt x="2509520" y="7487158"/>
                </a:lnTo>
                <a:lnTo>
                  <a:pt x="3497707" y="6498971"/>
                </a:lnTo>
                <a:lnTo>
                  <a:pt x="3502787" y="6493891"/>
                </a:lnTo>
                <a:lnTo>
                  <a:pt x="3502787" y="5654040"/>
                </a:lnTo>
                <a:lnTo>
                  <a:pt x="4509389" y="4649216"/>
                </a:lnTo>
                <a:lnTo>
                  <a:pt x="4512691" y="4644263"/>
                </a:lnTo>
                <a:lnTo>
                  <a:pt x="4512691" y="2786253"/>
                </a:lnTo>
                <a:lnTo>
                  <a:pt x="6019038" y="1283208"/>
                </a:lnTo>
                <a:lnTo>
                  <a:pt x="6538976" y="1283208"/>
                </a:lnTo>
                <a:lnTo>
                  <a:pt x="7800467" y="23368"/>
                </a:lnTo>
                <a:lnTo>
                  <a:pt x="7775448" y="0"/>
                </a:ln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593" name="Google Shape;593;g32128fdc5fe_0_730"/>
          <p:cNvSpPr/>
          <p:nvPr/>
        </p:nvSpPr>
        <p:spPr>
          <a:xfrm>
            <a:off x="15204828" y="491300"/>
            <a:ext cx="6306630" cy="10238410"/>
          </a:xfrm>
          <a:custGeom>
            <a:rect b="b" l="l" r="r" t="t"/>
            <a:pathLst>
              <a:path extrusionOk="0" h="10238410" w="6306630">
                <a:moveTo>
                  <a:pt x="0" y="0"/>
                </a:moveTo>
                <a:lnTo>
                  <a:pt x="6306630" y="0"/>
                </a:lnTo>
                <a:lnTo>
                  <a:pt x="6306630" y="10238410"/>
                </a:lnTo>
                <a:lnTo>
                  <a:pt x="0" y="102384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4" name="Google Shape;594;g32128fdc5fe_0_730"/>
          <p:cNvSpPr/>
          <p:nvPr/>
        </p:nvSpPr>
        <p:spPr>
          <a:xfrm>
            <a:off x="14470358" y="1244900"/>
            <a:ext cx="3720886" cy="9190652"/>
          </a:xfrm>
          <a:custGeom>
            <a:rect b="b" l="l" r="r" t="t"/>
            <a:pathLst>
              <a:path extrusionOk="0" h="9190652" w="3720886">
                <a:moveTo>
                  <a:pt x="0" y="0"/>
                </a:moveTo>
                <a:lnTo>
                  <a:pt x="3720886" y="0"/>
                </a:lnTo>
                <a:lnTo>
                  <a:pt x="3720886" y="9190652"/>
                </a:lnTo>
                <a:lnTo>
                  <a:pt x="0" y="9190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5" name="Google Shape;595;g32128fdc5fe_0_730"/>
          <p:cNvSpPr/>
          <p:nvPr/>
        </p:nvSpPr>
        <p:spPr>
          <a:xfrm>
            <a:off x="13866450" y="1242450"/>
            <a:ext cx="3720886" cy="9190652"/>
          </a:xfrm>
          <a:custGeom>
            <a:rect b="b" l="l" r="r" t="t"/>
            <a:pathLst>
              <a:path extrusionOk="0" h="9190652" w="3720886">
                <a:moveTo>
                  <a:pt x="0" y="0"/>
                </a:moveTo>
                <a:lnTo>
                  <a:pt x="3720886" y="0"/>
                </a:lnTo>
                <a:lnTo>
                  <a:pt x="3720886" y="9190652"/>
                </a:lnTo>
                <a:lnTo>
                  <a:pt x="0" y="9190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6" name="Google Shape;596;g32128fdc5fe_0_730"/>
          <p:cNvSpPr/>
          <p:nvPr/>
        </p:nvSpPr>
        <p:spPr>
          <a:xfrm>
            <a:off x="12975026" y="-2602350"/>
            <a:ext cx="8397032" cy="6408802"/>
          </a:xfrm>
          <a:custGeom>
            <a:rect b="b" l="l" r="r" t="t"/>
            <a:pathLst>
              <a:path extrusionOk="0" h="6408802" w="8397032">
                <a:moveTo>
                  <a:pt x="0" y="0"/>
                </a:moveTo>
                <a:lnTo>
                  <a:pt x="8397032" y="0"/>
                </a:lnTo>
                <a:lnTo>
                  <a:pt x="8397032" y="6408802"/>
                </a:lnTo>
                <a:lnTo>
                  <a:pt x="0" y="6408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3308" l="-22339" r="-9379" t="-50328"/>
            </a:stretch>
          </a:blipFill>
          <a:ln>
            <a:noFill/>
          </a:ln>
        </p:spPr>
      </p:sp>
      <p:sp>
        <p:nvSpPr>
          <p:cNvPr id="597" name="Google Shape;597;g32128fdc5fe_0_730"/>
          <p:cNvSpPr/>
          <p:nvPr/>
        </p:nvSpPr>
        <p:spPr>
          <a:xfrm>
            <a:off x="16465032" y="8509032"/>
            <a:ext cx="1417000" cy="1416200"/>
          </a:xfrm>
          <a:custGeom>
            <a:rect b="b" l="l" r="r" t="t"/>
            <a:pathLst>
              <a:path extrusionOk="0" h="1416200" w="1417000">
                <a:moveTo>
                  <a:pt x="0" y="0"/>
                </a:moveTo>
                <a:lnTo>
                  <a:pt x="1417000" y="0"/>
                </a:lnTo>
                <a:lnTo>
                  <a:pt x="1417000" y="1416200"/>
                </a:lnTo>
                <a:lnTo>
                  <a:pt x="0" y="1416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8" name="Google Shape;598;g32128fdc5fe_0_730"/>
          <p:cNvSpPr/>
          <p:nvPr/>
        </p:nvSpPr>
        <p:spPr>
          <a:xfrm>
            <a:off x="17998186" y="6708658"/>
            <a:ext cx="916090" cy="915574"/>
          </a:xfrm>
          <a:custGeom>
            <a:rect b="b" l="l" r="r" t="t"/>
            <a:pathLst>
              <a:path extrusionOk="0" h="915574" w="916090">
                <a:moveTo>
                  <a:pt x="0" y="0"/>
                </a:moveTo>
                <a:lnTo>
                  <a:pt x="916090" y="0"/>
                </a:lnTo>
                <a:lnTo>
                  <a:pt x="916090" y="915574"/>
                </a:lnTo>
                <a:lnTo>
                  <a:pt x="0" y="9155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9" name="Google Shape;599;g32128fdc5fe_0_730"/>
          <p:cNvSpPr/>
          <p:nvPr/>
        </p:nvSpPr>
        <p:spPr>
          <a:xfrm>
            <a:off x="16287649" y="1073359"/>
            <a:ext cx="435388" cy="435483"/>
          </a:xfrm>
          <a:custGeom>
            <a:rect b="b" l="l" r="r" t="t"/>
            <a:pathLst>
              <a:path extrusionOk="0" h="580644" w="580517">
                <a:moveTo>
                  <a:pt x="0" y="290322"/>
                </a:moveTo>
                <a:cubicBezTo>
                  <a:pt x="0" y="129921"/>
                  <a:pt x="129921" y="0"/>
                  <a:pt x="290322" y="0"/>
                </a:cubicBezTo>
                <a:lnTo>
                  <a:pt x="290322" y="12700"/>
                </a:lnTo>
                <a:lnTo>
                  <a:pt x="290322" y="0"/>
                </a:lnTo>
                <a:cubicBezTo>
                  <a:pt x="450596" y="0"/>
                  <a:pt x="580517" y="129921"/>
                  <a:pt x="580517" y="290322"/>
                </a:cubicBezTo>
                <a:lnTo>
                  <a:pt x="567817" y="290322"/>
                </a:lnTo>
                <a:lnTo>
                  <a:pt x="580517" y="290322"/>
                </a:lnTo>
                <a:cubicBezTo>
                  <a:pt x="580517" y="450596"/>
                  <a:pt x="450596" y="580644"/>
                  <a:pt x="290195" y="580644"/>
                </a:cubicBezTo>
                <a:lnTo>
                  <a:pt x="290195" y="567944"/>
                </a:lnTo>
                <a:lnTo>
                  <a:pt x="290195" y="580644"/>
                </a:lnTo>
                <a:cubicBezTo>
                  <a:pt x="129921" y="580517"/>
                  <a:pt x="0" y="450596"/>
                  <a:pt x="0" y="290322"/>
                </a:cubicBezTo>
                <a:lnTo>
                  <a:pt x="12700" y="290322"/>
                </a:lnTo>
                <a:lnTo>
                  <a:pt x="25400" y="290322"/>
                </a:lnTo>
                <a:lnTo>
                  <a:pt x="12700" y="290322"/>
                </a:lnTo>
                <a:lnTo>
                  <a:pt x="0" y="290322"/>
                </a:lnTo>
                <a:moveTo>
                  <a:pt x="25400" y="290322"/>
                </a:moveTo>
                <a:cubicBezTo>
                  <a:pt x="25400" y="297307"/>
                  <a:pt x="19685" y="303022"/>
                  <a:pt x="12700" y="303022"/>
                </a:cubicBezTo>
                <a:cubicBezTo>
                  <a:pt x="5715" y="303022"/>
                  <a:pt x="0" y="297307"/>
                  <a:pt x="0" y="290322"/>
                </a:cubicBezTo>
                <a:cubicBezTo>
                  <a:pt x="0" y="283337"/>
                  <a:pt x="5715" y="277622"/>
                  <a:pt x="12700" y="277622"/>
                </a:cubicBezTo>
                <a:cubicBezTo>
                  <a:pt x="19685" y="277622"/>
                  <a:pt x="25400" y="283337"/>
                  <a:pt x="25400" y="290322"/>
                </a:cubicBezTo>
                <a:cubicBezTo>
                  <a:pt x="25400" y="436626"/>
                  <a:pt x="144018" y="555244"/>
                  <a:pt x="290322" y="555244"/>
                </a:cubicBezTo>
                <a:cubicBezTo>
                  <a:pt x="436626" y="555244"/>
                  <a:pt x="555244" y="436626"/>
                  <a:pt x="555244" y="290322"/>
                </a:cubicBezTo>
                <a:cubicBezTo>
                  <a:pt x="555244" y="144018"/>
                  <a:pt x="436626" y="25400"/>
                  <a:pt x="290322" y="25400"/>
                </a:cubicBezTo>
                <a:lnTo>
                  <a:pt x="290322" y="12700"/>
                </a:lnTo>
                <a:lnTo>
                  <a:pt x="290322" y="25400"/>
                </a:lnTo>
                <a:cubicBezTo>
                  <a:pt x="144018" y="25400"/>
                  <a:pt x="25400" y="144018"/>
                  <a:pt x="25400" y="290322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32128fdc5fe_0_730"/>
          <p:cNvSpPr/>
          <p:nvPr/>
        </p:nvSpPr>
        <p:spPr>
          <a:xfrm>
            <a:off x="16352070" y="1137780"/>
            <a:ext cx="298876" cy="298876"/>
          </a:xfrm>
          <a:custGeom>
            <a:rect b="b" l="l" r="r" t="t"/>
            <a:pathLst>
              <a:path extrusionOk="0" h="298876" w="298876">
                <a:moveTo>
                  <a:pt x="0" y="0"/>
                </a:moveTo>
                <a:lnTo>
                  <a:pt x="298876" y="0"/>
                </a:lnTo>
                <a:lnTo>
                  <a:pt x="298876" y="298876"/>
                </a:lnTo>
                <a:lnTo>
                  <a:pt x="0" y="298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01" name="Google Shape;601;g32128fdc5fe_0_730"/>
          <p:cNvSpPr/>
          <p:nvPr/>
        </p:nvSpPr>
        <p:spPr>
          <a:xfrm>
            <a:off x="15102799" y="4929685"/>
            <a:ext cx="435388" cy="435483"/>
          </a:xfrm>
          <a:custGeom>
            <a:rect b="b" l="l" r="r" t="t"/>
            <a:pathLst>
              <a:path extrusionOk="0" h="580644" w="580517">
                <a:moveTo>
                  <a:pt x="0" y="290322"/>
                </a:moveTo>
                <a:cubicBezTo>
                  <a:pt x="0" y="129921"/>
                  <a:pt x="129921" y="0"/>
                  <a:pt x="290322" y="0"/>
                </a:cubicBezTo>
                <a:lnTo>
                  <a:pt x="290322" y="12700"/>
                </a:lnTo>
                <a:lnTo>
                  <a:pt x="290322" y="0"/>
                </a:lnTo>
                <a:cubicBezTo>
                  <a:pt x="450596" y="0"/>
                  <a:pt x="580517" y="129921"/>
                  <a:pt x="580517" y="290322"/>
                </a:cubicBezTo>
                <a:lnTo>
                  <a:pt x="567817" y="290322"/>
                </a:lnTo>
                <a:lnTo>
                  <a:pt x="580517" y="290322"/>
                </a:lnTo>
                <a:cubicBezTo>
                  <a:pt x="580517" y="450596"/>
                  <a:pt x="450596" y="580644"/>
                  <a:pt x="290195" y="580644"/>
                </a:cubicBezTo>
                <a:lnTo>
                  <a:pt x="290195" y="567944"/>
                </a:lnTo>
                <a:lnTo>
                  <a:pt x="290195" y="580644"/>
                </a:lnTo>
                <a:cubicBezTo>
                  <a:pt x="129921" y="580517"/>
                  <a:pt x="0" y="450596"/>
                  <a:pt x="0" y="290322"/>
                </a:cubicBezTo>
                <a:lnTo>
                  <a:pt x="12700" y="290322"/>
                </a:lnTo>
                <a:lnTo>
                  <a:pt x="25400" y="290322"/>
                </a:lnTo>
                <a:lnTo>
                  <a:pt x="12700" y="290322"/>
                </a:lnTo>
                <a:lnTo>
                  <a:pt x="0" y="290322"/>
                </a:lnTo>
                <a:moveTo>
                  <a:pt x="25400" y="290322"/>
                </a:moveTo>
                <a:cubicBezTo>
                  <a:pt x="25400" y="297307"/>
                  <a:pt x="19685" y="303022"/>
                  <a:pt x="12700" y="303022"/>
                </a:cubicBezTo>
                <a:cubicBezTo>
                  <a:pt x="5715" y="303022"/>
                  <a:pt x="0" y="297307"/>
                  <a:pt x="0" y="290322"/>
                </a:cubicBezTo>
                <a:cubicBezTo>
                  <a:pt x="0" y="283337"/>
                  <a:pt x="5715" y="277622"/>
                  <a:pt x="12700" y="277622"/>
                </a:cubicBezTo>
                <a:cubicBezTo>
                  <a:pt x="19685" y="277622"/>
                  <a:pt x="25400" y="283337"/>
                  <a:pt x="25400" y="290322"/>
                </a:cubicBezTo>
                <a:cubicBezTo>
                  <a:pt x="25400" y="436626"/>
                  <a:pt x="144018" y="555244"/>
                  <a:pt x="290322" y="555244"/>
                </a:cubicBezTo>
                <a:cubicBezTo>
                  <a:pt x="436626" y="555244"/>
                  <a:pt x="555244" y="436626"/>
                  <a:pt x="555244" y="290322"/>
                </a:cubicBezTo>
                <a:cubicBezTo>
                  <a:pt x="555244" y="144018"/>
                  <a:pt x="436626" y="25400"/>
                  <a:pt x="290322" y="25400"/>
                </a:cubicBezTo>
                <a:lnTo>
                  <a:pt x="290322" y="12700"/>
                </a:lnTo>
                <a:lnTo>
                  <a:pt x="290322" y="25400"/>
                </a:lnTo>
                <a:cubicBezTo>
                  <a:pt x="144018" y="25400"/>
                  <a:pt x="25400" y="144018"/>
                  <a:pt x="25400" y="290322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32128fdc5fe_0_730"/>
          <p:cNvSpPr/>
          <p:nvPr/>
        </p:nvSpPr>
        <p:spPr>
          <a:xfrm>
            <a:off x="15167220" y="4994106"/>
            <a:ext cx="298876" cy="298876"/>
          </a:xfrm>
          <a:custGeom>
            <a:rect b="b" l="l" r="r" t="t"/>
            <a:pathLst>
              <a:path extrusionOk="0" h="298876" w="298876">
                <a:moveTo>
                  <a:pt x="0" y="0"/>
                </a:moveTo>
                <a:lnTo>
                  <a:pt x="298876" y="0"/>
                </a:lnTo>
                <a:lnTo>
                  <a:pt x="298876" y="298876"/>
                </a:lnTo>
                <a:lnTo>
                  <a:pt x="0" y="298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03" name="Google Shape;603;g32128fdc5fe_0_730"/>
          <p:cNvSpPr/>
          <p:nvPr/>
        </p:nvSpPr>
        <p:spPr>
          <a:xfrm>
            <a:off x="14909050" y="8328100"/>
            <a:ext cx="295846" cy="295846"/>
          </a:xfrm>
          <a:custGeom>
            <a:rect b="b" l="l" r="r" t="t"/>
            <a:pathLst>
              <a:path extrusionOk="0" h="394462" w="394462">
                <a:moveTo>
                  <a:pt x="0" y="197231"/>
                </a:moveTo>
                <a:cubicBezTo>
                  <a:pt x="0" y="88265"/>
                  <a:pt x="88265" y="0"/>
                  <a:pt x="197231" y="0"/>
                </a:cubicBezTo>
                <a:cubicBezTo>
                  <a:pt x="306197" y="0"/>
                  <a:pt x="394462" y="88265"/>
                  <a:pt x="394462" y="197231"/>
                </a:cubicBezTo>
                <a:cubicBezTo>
                  <a:pt x="394462" y="306197"/>
                  <a:pt x="306070" y="394462"/>
                  <a:pt x="197231" y="394462"/>
                </a:cubicBezTo>
                <a:cubicBezTo>
                  <a:pt x="88392" y="394462"/>
                  <a:pt x="0" y="306070"/>
                  <a:pt x="0" y="197231"/>
                </a:cubicBez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F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2128fdc5fe_0_830"/>
          <p:cNvSpPr/>
          <p:nvPr/>
        </p:nvSpPr>
        <p:spPr>
          <a:xfrm>
            <a:off x="-1514300" y="7733450"/>
            <a:ext cx="4883900" cy="3727498"/>
          </a:xfrm>
          <a:custGeom>
            <a:rect b="b" l="l" r="r" t="t"/>
            <a:pathLst>
              <a:path extrusionOk="0" h="3727498" w="4883900">
                <a:moveTo>
                  <a:pt x="0" y="0"/>
                </a:moveTo>
                <a:lnTo>
                  <a:pt x="4883900" y="0"/>
                </a:lnTo>
                <a:lnTo>
                  <a:pt x="4883900" y="3727498"/>
                </a:lnTo>
                <a:lnTo>
                  <a:pt x="0" y="3727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3308" l="-22339" r="-9379" t="-50328"/>
            </a:stretch>
          </a:blipFill>
          <a:ln>
            <a:noFill/>
          </a:ln>
        </p:spPr>
      </p:sp>
      <p:sp>
        <p:nvSpPr>
          <p:cNvPr id="613" name="Google Shape;613;g32128fdc5fe_0_830"/>
          <p:cNvSpPr/>
          <p:nvPr/>
        </p:nvSpPr>
        <p:spPr>
          <a:xfrm>
            <a:off x="-5804055" y="2543780"/>
            <a:ext cx="12382442" cy="12382442"/>
          </a:xfrm>
          <a:custGeom>
            <a:rect b="b" l="l" r="r" t="t"/>
            <a:pathLst>
              <a:path extrusionOk="0" h="12382442" w="12382442">
                <a:moveTo>
                  <a:pt x="0" y="0"/>
                </a:moveTo>
                <a:lnTo>
                  <a:pt x="12382442" y="0"/>
                </a:lnTo>
                <a:lnTo>
                  <a:pt x="12382442" y="12382442"/>
                </a:lnTo>
                <a:lnTo>
                  <a:pt x="0" y="123824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4" name="Google Shape;614;g32128fdc5fe_0_830"/>
          <p:cNvSpPr/>
          <p:nvPr/>
        </p:nvSpPr>
        <p:spPr>
          <a:xfrm rot="2700000">
            <a:off x="-2536188" y="4999664"/>
            <a:ext cx="5846900" cy="6111625"/>
          </a:xfrm>
          <a:custGeom>
            <a:rect b="b" l="l" r="r" t="t"/>
            <a:pathLst>
              <a:path extrusionOk="0" h="8153908" w="7800722">
                <a:moveTo>
                  <a:pt x="25019" y="0"/>
                </a:moveTo>
                <a:lnTo>
                  <a:pt x="1273175" y="1246505"/>
                </a:lnTo>
                <a:lnTo>
                  <a:pt x="1796415" y="1246505"/>
                </a:lnTo>
                <a:lnTo>
                  <a:pt x="3314573" y="2767965"/>
                </a:lnTo>
                <a:lnTo>
                  <a:pt x="3321304" y="2771267"/>
                </a:lnTo>
                <a:lnTo>
                  <a:pt x="3321304" y="4629277"/>
                </a:lnTo>
                <a:lnTo>
                  <a:pt x="4326128" y="5635879"/>
                </a:lnTo>
                <a:lnTo>
                  <a:pt x="4331208" y="5640959"/>
                </a:lnTo>
                <a:lnTo>
                  <a:pt x="4331208" y="6479159"/>
                </a:lnTo>
                <a:lnTo>
                  <a:pt x="5304282" y="7452360"/>
                </a:lnTo>
                <a:lnTo>
                  <a:pt x="7124065" y="7452360"/>
                </a:lnTo>
                <a:lnTo>
                  <a:pt x="7800722" y="8129016"/>
                </a:lnTo>
                <a:lnTo>
                  <a:pt x="7775702" y="8153908"/>
                </a:lnTo>
                <a:lnTo>
                  <a:pt x="7109206" y="7487412"/>
                </a:lnTo>
                <a:lnTo>
                  <a:pt x="5291074" y="7487412"/>
                </a:lnTo>
                <a:lnTo>
                  <a:pt x="4302887" y="6499225"/>
                </a:lnTo>
                <a:lnTo>
                  <a:pt x="4297807" y="6494145"/>
                </a:lnTo>
                <a:lnTo>
                  <a:pt x="4297807" y="5654167"/>
                </a:lnTo>
                <a:lnTo>
                  <a:pt x="3291205" y="4649343"/>
                </a:lnTo>
                <a:lnTo>
                  <a:pt x="3287903" y="4644390"/>
                </a:lnTo>
                <a:lnTo>
                  <a:pt x="3287903" y="2786380"/>
                </a:lnTo>
                <a:lnTo>
                  <a:pt x="1781556" y="1283208"/>
                </a:lnTo>
                <a:lnTo>
                  <a:pt x="1261491" y="1283208"/>
                </a:lnTo>
                <a:lnTo>
                  <a:pt x="0" y="23241"/>
                </a:lnTo>
                <a:lnTo>
                  <a:pt x="25019" y="0"/>
                </a:ln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2700006" scaled="0"/>
          </a:gradFill>
          <a:ln>
            <a:noFill/>
          </a:ln>
        </p:spPr>
      </p:sp>
      <p:sp>
        <p:nvSpPr>
          <p:cNvPr id="615" name="Google Shape;615;g32128fdc5fe_0_830"/>
          <p:cNvSpPr/>
          <p:nvPr/>
        </p:nvSpPr>
        <p:spPr>
          <a:xfrm rot="10800000">
            <a:off x="607813" y="6076261"/>
            <a:ext cx="287274" cy="287274"/>
          </a:xfrm>
          <a:custGeom>
            <a:rect b="b" l="l" r="r" t="t"/>
            <a:pathLst>
              <a:path extrusionOk="0" h="383032" w="383032">
                <a:moveTo>
                  <a:pt x="0" y="191516"/>
                </a:moveTo>
                <a:cubicBezTo>
                  <a:pt x="0" y="85725"/>
                  <a:pt x="85725" y="0"/>
                  <a:pt x="191516" y="0"/>
                </a:cubicBezTo>
                <a:lnTo>
                  <a:pt x="191516" y="12700"/>
                </a:lnTo>
                <a:lnTo>
                  <a:pt x="191516" y="0"/>
                </a:lnTo>
                <a:cubicBezTo>
                  <a:pt x="297307" y="0"/>
                  <a:pt x="383032" y="85725"/>
                  <a:pt x="383032" y="191516"/>
                </a:cubicBezTo>
                <a:cubicBezTo>
                  <a:pt x="383032" y="297307"/>
                  <a:pt x="297307" y="383032"/>
                  <a:pt x="191516" y="383032"/>
                </a:cubicBezTo>
                <a:lnTo>
                  <a:pt x="191516" y="370332"/>
                </a:lnTo>
                <a:lnTo>
                  <a:pt x="191516" y="383032"/>
                </a:lnTo>
                <a:cubicBezTo>
                  <a:pt x="85725" y="383032"/>
                  <a:pt x="0" y="297307"/>
                  <a:pt x="0" y="191516"/>
                </a:cubicBezTo>
                <a:lnTo>
                  <a:pt x="12700" y="191516"/>
                </a:lnTo>
                <a:lnTo>
                  <a:pt x="22606" y="199390"/>
                </a:lnTo>
                <a:cubicBezTo>
                  <a:pt x="19304" y="203581"/>
                  <a:pt x="13589" y="205232"/>
                  <a:pt x="8509" y="203454"/>
                </a:cubicBezTo>
                <a:cubicBezTo>
                  <a:pt x="3429" y="201676"/>
                  <a:pt x="0" y="196850"/>
                  <a:pt x="0" y="191516"/>
                </a:cubicBezTo>
                <a:moveTo>
                  <a:pt x="25400" y="191516"/>
                </a:moveTo>
                <a:lnTo>
                  <a:pt x="12700" y="191516"/>
                </a:lnTo>
                <a:lnTo>
                  <a:pt x="2794" y="183642"/>
                </a:lnTo>
                <a:cubicBezTo>
                  <a:pt x="6096" y="179451"/>
                  <a:pt x="11811" y="177800"/>
                  <a:pt x="16891" y="179578"/>
                </a:cubicBezTo>
                <a:cubicBezTo>
                  <a:pt x="21971" y="181356"/>
                  <a:pt x="25400" y="186182"/>
                  <a:pt x="25400" y="191516"/>
                </a:cubicBezTo>
                <a:cubicBezTo>
                  <a:pt x="25400" y="283210"/>
                  <a:pt x="99822" y="357632"/>
                  <a:pt x="191516" y="357632"/>
                </a:cubicBezTo>
                <a:cubicBezTo>
                  <a:pt x="283210" y="357632"/>
                  <a:pt x="357632" y="283210"/>
                  <a:pt x="357632" y="191516"/>
                </a:cubicBezTo>
                <a:lnTo>
                  <a:pt x="370332" y="191516"/>
                </a:lnTo>
                <a:lnTo>
                  <a:pt x="357632" y="191516"/>
                </a:lnTo>
                <a:cubicBezTo>
                  <a:pt x="357632" y="99822"/>
                  <a:pt x="283210" y="25400"/>
                  <a:pt x="191516" y="25400"/>
                </a:cubicBezTo>
                <a:lnTo>
                  <a:pt x="191516" y="12700"/>
                </a:lnTo>
                <a:lnTo>
                  <a:pt x="191516" y="25400"/>
                </a:lnTo>
                <a:cubicBezTo>
                  <a:pt x="99822" y="25400"/>
                  <a:pt x="25400" y="99822"/>
                  <a:pt x="25400" y="191516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32128fdc5fe_0_830"/>
          <p:cNvSpPr/>
          <p:nvPr/>
        </p:nvSpPr>
        <p:spPr>
          <a:xfrm rot="10800000">
            <a:off x="655126" y="6123577"/>
            <a:ext cx="192596" cy="192596"/>
          </a:xfrm>
          <a:custGeom>
            <a:rect b="b" l="l" r="r" t="t"/>
            <a:pathLst>
              <a:path extrusionOk="0" h="256794" w="256794">
                <a:moveTo>
                  <a:pt x="0" y="128397"/>
                </a:moveTo>
                <a:cubicBezTo>
                  <a:pt x="0" y="57531"/>
                  <a:pt x="57531" y="0"/>
                  <a:pt x="128397" y="0"/>
                </a:cubicBezTo>
                <a:cubicBezTo>
                  <a:pt x="199263" y="0"/>
                  <a:pt x="256794" y="57531"/>
                  <a:pt x="256794" y="128397"/>
                </a:cubicBezTo>
                <a:cubicBezTo>
                  <a:pt x="256794" y="199263"/>
                  <a:pt x="199263" y="256794"/>
                  <a:pt x="128397" y="256794"/>
                </a:cubicBezTo>
                <a:cubicBezTo>
                  <a:pt x="57531" y="256794"/>
                  <a:pt x="0" y="199263"/>
                  <a:pt x="0" y="128397"/>
                </a:cubicBez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1620072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32128fdc5fe_0_830"/>
          <p:cNvSpPr/>
          <p:nvPr/>
        </p:nvSpPr>
        <p:spPr>
          <a:xfrm rot="10800000">
            <a:off x="130263" y="7412411"/>
            <a:ext cx="287274" cy="287274"/>
          </a:xfrm>
          <a:custGeom>
            <a:rect b="b" l="l" r="r" t="t"/>
            <a:pathLst>
              <a:path extrusionOk="0" h="383032" w="383032">
                <a:moveTo>
                  <a:pt x="0" y="191516"/>
                </a:moveTo>
                <a:cubicBezTo>
                  <a:pt x="0" y="85725"/>
                  <a:pt x="85725" y="0"/>
                  <a:pt x="191516" y="0"/>
                </a:cubicBezTo>
                <a:lnTo>
                  <a:pt x="191516" y="12700"/>
                </a:lnTo>
                <a:lnTo>
                  <a:pt x="191516" y="0"/>
                </a:lnTo>
                <a:cubicBezTo>
                  <a:pt x="297307" y="0"/>
                  <a:pt x="383032" y="85725"/>
                  <a:pt x="383032" y="191516"/>
                </a:cubicBezTo>
                <a:cubicBezTo>
                  <a:pt x="383032" y="297307"/>
                  <a:pt x="297307" y="383032"/>
                  <a:pt x="191516" y="383032"/>
                </a:cubicBezTo>
                <a:lnTo>
                  <a:pt x="191516" y="370332"/>
                </a:lnTo>
                <a:lnTo>
                  <a:pt x="191516" y="383032"/>
                </a:lnTo>
                <a:cubicBezTo>
                  <a:pt x="85725" y="383032"/>
                  <a:pt x="0" y="297307"/>
                  <a:pt x="0" y="191516"/>
                </a:cubicBezTo>
                <a:lnTo>
                  <a:pt x="12700" y="191516"/>
                </a:lnTo>
                <a:lnTo>
                  <a:pt x="22606" y="199390"/>
                </a:lnTo>
                <a:cubicBezTo>
                  <a:pt x="19304" y="203581"/>
                  <a:pt x="13589" y="205232"/>
                  <a:pt x="8509" y="203454"/>
                </a:cubicBezTo>
                <a:cubicBezTo>
                  <a:pt x="3429" y="201676"/>
                  <a:pt x="0" y="196850"/>
                  <a:pt x="0" y="191516"/>
                </a:cubicBezTo>
                <a:moveTo>
                  <a:pt x="25400" y="191516"/>
                </a:moveTo>
                <a:lnTo>
                  <a:pt x="12700" y="191516"/>
                </a:lnTo>
                <a:lnTo>
                  <a:pt x="2794" y="183642"/>
                </a:lnTo>
                <a:cubicBezTo>
                  <a:pt x="6096" y="179451"/>
                  <a:pt x="11811" y="177800"/>
                  <a:pt x="16891" y="179578"/>
                </a:cubicBezTo>
                <a:cubicBezTo>
                  <a:pt x="21971" y="181356"/>
                  <a:pt x="25400" y="186182"/>
                  <a:pt x="25400" y="191516"/>
                </a:cubicBezTo>
                <a:cubicBezTo>
                  <a:pt x="25400" y="283210"/>
                  <a:pt x="99822" y="357632"/>
                  <a:pt x="191516" y="357632"/>
                </a:cubicBezTo>
                <a:cubicBezTo>
                  <a:pt x="283210" y="357632"/>
                  <a:pt x="357632" y="283210"/>
                  <a:pt x="357632" y="191516"/>
                </a:cubicBezTo>
                <a:lnTo>
                  <a:pt x="370332" y="191516"/>
                </a:lnTo>
                <a:lnTo>
                  <a:pt x="357632" y="191516"/>
                </a:lnTo>
                <a:cubicBezTo>
                  <a:pt x="357632" y="99822"/>
                  <a:pt x="283210" y="25400"/>
                  <a:pt x="191516" y="25400"/>
                </a:cubicBezTo>
                <a:lnTo>
                  <a:pt x="191516" y="12700"/>
                </a:lnTo>
                <a:lnTo>
                  <a:pt x="191516" y="25400"/>
                </a:lnTo>
                <a:cubicBezTo>
                  <a:pt x="99822" y="25400"/>
                  <a:pt x="25400" y="99822"/>
                  <a:pt x="25400" y="191516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g32128fdc5fe_0_830"/>
          <p:cNvSpPr/>
          <p:nvPr/>
        </p:nvSpPr>
        <p:spPr>
          <a:xfrm rot="10800000">
            <a:off x="177577" y="7459727"/>
            <a:ext cx="192596" cy="192596"/>
          </a:xfrm>
          <a:custGeom>
            <a:rect b="b" l="l" r="r" t="t"/>
            <a:pathLst>
              <a:path extrusionOk="0" h="256794" w="256794">
                <a:moveTo>
                  <a:pt x="0" y="128397"/>
                </a:moveTo>
                <a:cubicBezTo>
                  <a:pt x="0" y="57531"/>
                  <a:pt x="57531" y="0"/>
                  <a:pt x="128397" y="0"/>
                </a:cubicBezTo>
                <a:cubicBezTo>
                  <a:pt x="199263" y="0"/>
                  <a:pt x="256794" y="57531"/>
                  <a:pt x="256794" y="128397"/>
                </a:cubicBezTo>
                <a:cubicBezTo>
                  <a:pt x="256794" y="199263"/>
                  <a:pt x="199263" y="256794"/>
                  <a:pt x="128397" y="256794"/>
                </a:cubicBezTo>
                <a:cubicBezTo>
                  <a:pt x="57531" y="256794"/>
                  <a:pt x="0" y="199263"/>
                  <a:pt x="0" y="128397"/>
                </a:cubicBez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1620072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g32128fdc5fe_0_830"/>
          <p:cNvSpPr/>
          <p:nvPr/>
        </p:nvSpPr>
        <p:spPr>
          <a:xfrm rot="10800000">
            <a:off x="367902" y="8509702"/>
            <a:ext cx="1154811" cy="3949446"/>
          </a:xfrm>
          <a:custGeom>
            <a:rect b="b" l="l" r="r" t="t"/>
            <a:pathLst>
              <a:path extrusionOk="0" h="5265928" w="1539748">
                <a:moveTo>
                  <a:pt x="1516380" y="0"/>
                </a:moveTo>
                <a:lnTo>
                  <a:pt x="641604" y="874903"/>
                </a:lnTo>
                <a:lnTo>
                  <a:pt x="638175" y="879983"/>
                </a:lnTo>
                <a:lnTo>
                  <a:pt x="638175" y="3471164"/>
                </a:lnTo>
                <a:lnTo>
                  <a:pt x="0" y="4106037"/>
                </a:lnTo>
                <a:lnTo>
                  <a:pt x="0" y="5265928"/>
                </a:lnTo>
                <a:lnTo>
                  <a:pt x="33401" y="5265928"/>
                </a:lnTo>
                <a:lnTo>
                  <a:pt x="33401" y="4121023"/>
                </a:lnTo>
                <a:lnTo>
                  <a:pt x="671576" y="3486150"/>
                </a:lnTo>
                <a:lnTo>
                  <a:pt x="671576" y="893191"/>
                </a:lnTo>
                <a:lnTo>
                  <a:pt x="1539748" y="25019"/>
                </a:lnTo>
                <a:lnTo>
                  <a:pt x="1516380" y="0"/>
                </a:lnTo>
                <a:close/>
              </a:path>
            </a:pathLst>
          </a:custGeom>
          <a:gradFill>
            <a:gsLst>
              <a:gs pos="0">
                <a:srgbClr val="9900FF">
                  <a:alpha val="46274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</p:sp>
      <p:sp>
        <p:nvSpPr>
          <p:cNvPr id="620" name="Google Shape;620;g32128fdc5fe_0_830"/>
          <p:cNvSpPr/>
          <p:nvPr/>
        </p:nvSpPr>
        <p:spPr>
          <a:xfrm rot="10800000">
            <a:off x="-357010" y="7560255"/>
            <a:ext cx="1374839" cy="4173950"/>
          </a:xfrm>
          <a:custGeom>
            <a:rect b="b" l="l" r="r" t="t"/>
            <a:pathLst>
              <a:path extrusionOk="0" h="5565267" w="1833118">
                <a:moveTo>
                  <a:pt x="1808099" y="0"/>
                </a:moveTo>
                <a:lnTo>
                  <a:pt x="481584" y="1567053"/>
                </a:lnTo>
                <a:lnTo>
                  <a:pt x="474853" y="1570990"/>
                </a:lnTo>
                <a:lnTo>
                  <a:pt x="474853" y="3316605"/>
                </a:lnTo>
                <a:lnTo>
                  <a:pt x="0" y="3876421"/>
                </a:lnTo>
                <a:lnTo>
                  <a:pt x="956564" y="5003546"/>
                </a:lnTo>
                <a:lnTo>
                  <a:pt x="956564" y="5565267"/>
                </a:lnTo>
                <a:lnTo>
                  <a:pt x="991616" y="5565267"/>
                </a:lnTo>
                <a:lnTo>
                  <a:pt x="991616" y="4987798"/>
                </a:lnTo>
                <a:lnTo>
                  <a:pt x="48387" y="3876421"/>
                </a:lnTo>
                <a:lnTo>
                  <a:pt x="509905" y="3334512"/>
                </a:lnTo>
                <a:lnTo>
                  <a:pt x="509905" y="1588643"/>
                </a:lnTo>
                <a:lnTo>
                  <a:pt x="1833118" y="29464"/>
                </a:lnTo>
                <a:lnTo>
                  <a:pt x="1808099" y="0"/>
                </a:lnTo>
                <a:close/>
              </a:path>
            </a:pathLst>
          </a:custGeom>
          <a:gradFill>
            <a:gsLst>
              <a:gs pos="0">
                <a:srgbClr val="9900FF">
                  <a:alpha val="46274"/>
                </a:srgbClr>
              </a:gs>
              <a:gs pos="100000">
                <a:srgbClr val="FFFFFF">
                  <a:alpha val="0"/>
                </a:srgbClr>
              </a:gs>
            </a:gsLst>
            <a:lin ang="16200038" scaled="0"/>
          </a:gradFill>
          <a:ln>
            <a:noFill/>
          </a:ln>
        </p:spPr>
      </p:sp>
      <p:sp>
        <p:nvSpPr>
          <p:cNvPr id="621" name="Google Shape;621;g32128fdc5fe_0_830"/>
          <p:cNvSpPr/>
          <p:nvPr/>
        </p:nvSpPr>
        <p:spPr>
          <a:xfrm rot="10800000">
            <a:off x="897801" y="10969556"/>
            <a:ext cx="287084" cy="287084"/>
          </a:xfrm>
          <a:custGeom>
            <a:rect b="b" l="l" r="r" t="t"/>
            <a:pathLst>
              <a:path extrusionOk="0" h="382778" w="382778">
                <a:moveTo>
                  <a:pt x="0" y="191389"/>
                </a:moveTo>
                <a:cubicBezTo>
                  <a:pt x="0" y="85725"/>
                  <a:pt x="85725" y="0"/>
                  <a:pt x="191389" y="0"/>
                </a:cubicBezTo>
                <a:lnTo>
                  <a:pt x="191389" y="12700"/>
                </a:lnTo>
                <a:lnTo>
                  <a:pt x="191389" y="0"/>
                </a:lnTo>
                <a:cubicBezTo>
                  <a:pt x="297053" y="0"/>
                  <a:pt x="382778" y="85725"/>
                  <a:pt x="382778" y="191389"/>
                </a:cubicBezTo>
                <a:lnTo>
                  <a:pt x="370078" y="191389"/>
                </a:lnTo>
                <a:lnTo>
                  <a:pt x="382778" y="191389"/>
                </a:lnTo>
                <a:cubicBezTo>
                  <a:pt x="382778" y="297053"/>
                  <a:pt x="297053" y="382778"/>
                  <a:pt x="191389" y="382778"/>
                </a:cubicBezTo>
                <a:lnTo>
                  <a:pt x="191389" y="370078"/>
                </a:lnTo>
                <a:lnTo>
                  <a:pt x="191389" y="382778"/>
                </a:lnTo>
                <a:cubicBezTo>
                  <a:pt x="85725" y="382778"/>
                  <a:pt x="0" y="297053"/>
                  <a:pt x="0" y="191389"/>
                </a:cubicBezTo>
                <a:lnTo>
                  <a:pt x="12700" y="191389"/>
                </a:lnTo>
                <a:lnTo>
                  <a:pt x="25400" y="191389"/>
                </a:lnTo>
                <a:lnTo>
                  <a:pt x="12700" y="191389"/>
                </a:lnTo>
                <a:lnTo>
                  <a:pt x="0" y="191389"/>
                </a:lnTo>
                <a:moveTo>
                  <a:pt x="25400" y="191389"/>
                </a:moveTo>
                <a:cubicBezTo>
                  <a:pt x="25400" y="198374"/>
                  <a:pt x="19685" y="204089"/>
                  <a:pt x="12700" y="204089"/>
                </a:cubicBezTo>
                <a:cubicBezTo>
                  <a:pt x="5715" y="204089"/>
                  <a:pt x="0" y="198374"/>
                  <a:pt x="0" y="191389"/>
                </a:cubicBezTo>
                <a:cubicBezTo>
                  <a:pt x="0" y="184404"/>
                  <a:pt x="5715" y="178689"/>
                  <a:pt x="12700" y="178689"/>
                </a:cubicBezTo>
                <a:cubicBezTo>
                  <a:pt x="19685" y="178689"/>
                  <a:pt x="25400" y="184404"/>
                  <a:pt x="25400" y="191389"/>
                </a:cubicBezTo>
                <a:cubicBezTo>
                  <a:pt x="25400" y="283083"/>
                  <a:pt x="99695" y="357378"/>
                  <a:pt x="191389" y="357378"/>
                </a:cubicBezTo>
                <a:cubicBezTo>
                  <a:pt x="283083" y="357378"/>
                  <a:pt x="357378" y="283083"/>
                  <a:pt x="357378" y="191389"/>
                </a:cubicBezTo>
                <a:cubicBezTo>
                  <a:pt x="357378" y="99695"/>
                  <a:pt x="283083" y="25400"/>
                  <a:pt x="191389" y="25400"/>
                </a:cubicBezTo>
                <a:lnTo>
                  <a:pt x="191389" y="12700"/>
                </a:lnTo>
                <a:lnTo>
                  <a:pt x="191389" y="25400"/>
                </a:lnTo>
                <a:cubicBezTo>
                  <a:pt x="99695" y="25400"/>
                  <a:pt x="25400" y="99695"/>
                  <a:pt x="25400" y="191389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g32128fdc5fe_0_830"/>
          <p:cNvSpPr/>
          <p:nvPr/>
        </p:nvSpPr>
        <p:spPr>
          <a:xfrm>
            <a:off x="951038" y="11022792"/>
            <a:ext cx="192381" cy="192381"/>
          </a:xfrm>
          <a:custGeom>
            <a:rect b="b" l="l" r="r" t="t"/>
            <a:pathLst>
              <a:path extrusionOk="0" h="192381" w="192381">
                <a:moveTo>
                  <a:pt x="0" y="0"/>
                </a:moveTo>
                <a:lnTo>
                  <a:pt x="192381" y="0"/>
                </a:lnTo>
                <a:lnTo>
                  <a:pt x="192381" y="192381"/>
                </a:lnTo>
                <a:lnTo>
                  <a:pt x="0" y="192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3" name="Google Shape;623;g32128fdc5fe_0_830"/>
          <p:cNvSpPr/>
          <p:nvPr/>
        </p:nvSpPr>
        <p:spPr>
          <a:xfrm>
            <a:off x="11300345" y="-725120"/>
            <a:ext cx="12382442" cy="12382442"/>
          </a:xfrm>
          <a:custGeom>
            <a:rect b="b" l="l" r="r" t="t"/>
            <a:pathLst>
              <a:path extrusionOk="0" h="12382442" w="12382442">
                <a:moveTo>
                  <a:pt x="0" y="0"/>
                </a:moveTo>
                <a:lnTo>
                  <a:pt x="12382442" y="0"/>
                </a:lnTo>
                <a:lnTo>
                  <a:pt x="12382442" y="12382442"/>
                </a:lnTo>
                <a:lnTo>
                  <a:pt x="0" y="123824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4" name="Google Shape;624;g32128fdc5fe_0_830"/>
          <p:cNvSpPr/>
          <p:nvPr/>
        </p:nvSpPr>
        <p:spPr>
          <a:xfrm>
            <a:off x="16983647" y="7837569"/>
            <a:ext cx="287274" cy="287274"/>
          </a:xfrm>
          <a:custGeom>
            <a:rect b="b" l="l" r="r" t="t"/>
            <a:pathLst>
              <a:path extrusionOk="0" h="383032" w="383032">
                <a:moveTo>
                  <a:pt x="0" y="191516"/>
                </a:moveTo>
                <a:cubicBezTo>
                  <a:pt x="0" y="85725"/>
                  <a:pt x="85725" y="0"/>
                  <a:pt x="191516" y="0"/>
                </a:cubicBezTo>
                <a:lnTo>
                  <a:pt x="191516" y="12700"/>
                </a:lnTo>
                <a:lnTo>
                  <a:pt x="191516" y="0"/>
                </a:lnTo>
                <a:cubicBezTo>
                  <a:pt x="297307" y="0"/>
                  <a:pt x="383032" y="85725"/>
                  <a:pt x="383032" y="191516"/>
                </a:cubicBezTo>
                <a:cubicBezTo>
                  <a:pt x="383032" y="297307"/>
                  <a:pt x="297307" y="383032"/>
                  <a:pt x="191516" y="383032"/>
                </a:cubicBezTo>
                <a:lnTo>
                  <a:pt x="191516" y="370332"/>
                </a:lnTo>
                <a:lnTo>
                  <a:pt x="191516" y="383032"/>
                </a:lnTo>
                <a:cubicBezTo>
                  <a:pt x="85725" y="383032"/>
                  <a:pt x="0" y="297307"/>
                  <a:pt x="0" y="191516"/>
                </a:cubicBezTo>
                <a:lnTo>
                  <a:pt x="12700" y="191516"/>
                </a:lnTo>
                <a:lnTo>
                  <a:pt x="22606" y="199390"/>
                </a:lnTo>
                <a:cubicBezTo>
                  <a:pt x="19304" y="203581"/>
                  <a:pt x="13589" y="205232"/>
                  <a:pt x="8509" y="203454"/>
                </a:cubicBezTo>
                <a:cubicBezTo>
                  <a:pt x="3429" y="201676"/>
                  <a:pt x="0" y="196850"/>
                  <a:pt x="0" y="191516"/>
                </a:cubicBezTo>
                <a:moveTo>
                  <a:pt x="25400" y="191516"/>
                </a:moveTo>
                <a:lnTo>
                  <a:pt x="12700" y="191516"/>
                </a:lnTo>
                <a:lnTo>
                  <a:pt x="2794" y="183642"/>
                </a:lnTo>
                <a:cubicBezTo>
                  <a:pt x="6096" y="179451"/>
                  <a:pt x="11811" y="177800"/>
                  <a:pt x="16891" y="179578"/>
                </a:cubicBezTo>
                <a:cubicBezTo>
                  <a:pt x="21971" y="181356"/>
                  <a:pt x="25400" y="186182"/>
                  <a:pt x="25400" y="191516"/>
                </a:cubicBezTo>
                <a:cubicBezTo>
                  <a:pt x="25400" y="283210"/>
                  <a:pt x="99822" y="357632"/>
                  <a:pt x="191516" y="357632"/>
                </a:cubicBezTo>
                <a:cubicBezTo>
                  <a:pt x="283210" y="357632"/>
                  <a:pt x="357632" y="283210"/>
                  <a:pt x="357632" y="191516"/>
                </a:cubicBezTo>
                <a:lnTo>
                  <a:pt x="370332" y="191516"/>
                </a:lnTo>
                <a:lnTo>
                  <a:pt x="357632" y="191516"/>
                </a:lnTo>
                <a:cubicBezTo>
                  <a:pt x="357632" y="99822"/>
                  <a:pt x="283210" y="25400"/>
                  <a:pt x="191516" y="25400"/>
                </a:cubicBezTo>
                <a:lnTo>
                  <a:pt x="191516" y="12700"/>
                </a:lnTo>
                <a:lnTo>
                  <a:pt x="191516" y="25400"/>
                </a:lnTo>
                <a:cubicBezTo>
                  <a:pt x="99822" y="25400"/>
                  <a:pt x="25400" y="99822"/>
                  <a:pt x="25400" y="191516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g32128fdc5fe_0_830"/>
          <p:cNvSpPr/>
          <p:nvPr/>
        </p:nvSpPr>
        <p:spPr>
          <a:xfrm>
            <a:off x="17031012" y="7884932"/>
            <a:ext cx="192595" cy="192596"/>
          </a:xfrm>
          <a:custGeom>
            <a:rect b="b" l="l" r="r" t="t"/>
            <a:pathLst>
              <a:path extrusionOk="0" h="256794" w="256794">
                <a:moveTo>
                  <a:pt x="0" y="128397"/>
                </a:moveTo>
                <a:cubicBezTo>
                  <a:pt x="0" y="57531"/>
                  <a:pt x="57531" y="0"/>
                  <a:pt x="128397" y="0"/>
                </a:cubicBezTo>
                <a:cubicBezTo>
                  <a:pt x="199263" y="0"/>
                  <a:pt x="256794" y="57531"/>
                  <a:pt x="256794" y="128397"/>
                </a:cubicBezTo>
                <a:cubicBezTo>
                  <a:pt x="256794" y="199263"/>
                  <a:pt x="199263" y="256794"/>
                  <a:pt x="128397" y="256794"/>
                </a:cubicBezTo>
                <a:cubicBezTo>
                  <a:pt x="57531" y="256794"/>
                  <a:pt x="0" y="199263"/>
                  <a:pt x="0" y="128397"/>
                </a:cubicBez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32128fdc5fe_0_830"/>
          <p:cNvSpPr/>
          <p:nvPr/>
        </p:nvSpPr>
        <p:spPr>
          <a:xfrm>
            <a:off x="17461197" y="6501419"/>
            <a:ext cx="287274" cy="287274"/>
          </a:xfrm>
          <a:custGeom>
            <a:rect b="b" l="l" r="r" t="t"/>
            <a:pathLst>
              <a:path extrusionOk="0" h="383032" w="383032">
                <a:moveTo>
                  <a:pt x="0" y="191516"/>
                </a:moveTo>
                <a:cubicBezTo>
                  <a:pt x="0" y="85725"/>
                  <a:pt x="85725" y="0"/>
                  <a:pt x="191516" y="0"/>
                </a:cubicBezTo>
                <a:lnTo>
                  <a:pt x="191516" y="12700"/>
                </a:lnTo>
                <a:lnTo>
                  <a:pt x="191516" y="0"/>
                </a:lnTo>
                <a:cubicBezTo>
                  <a:pt x="297307" y="0"/>
                  <a:pt x="383032" y="85725"/>
                  <a:pt x="383032" y="191516"/>
                </a:cubicBezTo>
                <a:cubicBezTo>
                  <a:pt x="383032" y="297307"/>
                  <a:pt x="297307" y="383032"/>
                  <a:pt x="191516" y="383032"/>
                </a:cubicBezTo>
                <a:lnTo>
                  <a:pt x="191516" y="370332"/>
                </a:lnTo>
                <a:lnTo>
                  <a:pt x="191516" y="383032"/>
                </a:lnTo>
                <a:cubicBezTo>
                  <a:pt x="85725" y="383032"/>
                  <a:pt x="0" y="297307"/>
                  <a:pt x="0" y="191516"/>
                </a:cubicBezTo>
                <a:lnTo>
                  <a:pt x="12700" y="191516"/>
                </a:lnTo>
                <a:lnTo>
                  <a:pt x="22606" y="199390"/>
                </a:lnTo>
                <a:cubicBezTo>
                  <a:pt x="19304" y="203581"/>
                  <a:pt x="13589" y="205232"/>
                  <a:pt x="8509" y="203454"/>
                </a:cubicBezTo>
                <a:cubicBezTo>
                  <a:pt x="3429" y="201676"/>
                  <a:pt x="0" y="196850"/>
                  <a:pt x="0" y="191516"/>
                </a:cubicBezTo>
                <a:moveTo>
                  <a:pt x="25400" y="191516"/>
                </a:moveTo>
                <a:lnTo>
                  <a:pt x="12700" y="191516"/>
                </a:lnTo>
                <a:lnTo>
                  <a:pt x="2794" y="183642"/>
                </a:lnTo>
                <a:cubicBezTo>
                  <a:pt x="6096" y="179451"/>
                  <a:pt x="11811" y="177800"/>
                  <a:pt x="16891" y="179578"/>
                </a:cubicBezTo>
                <a:cubicBezTo>
                  <a:pt x="21971" y="181356"/>
                  <a:pt x="25400" y="186182"/>
                  <a:pt x="25400" y="191516"/>
                </a:cubicBezTo>
                <a:cubicBezTo>
                  <a:pt x="25400" y="283210"/>
                  <a:pt x="99822" y="357632"/>
                  <a:pt x="191516" y="357632"/>
                </a:cubicBezTo>
                <a:cubicBezTo>
                  <a:pt x="283210" y="357632"/>
                  <a:pt x="357632" y="283210"/>
                  <a:pt x="357632" y="191516"/>
                </a:cubicBezTo>
                <a:lnTo>
                  <a:pt x="370332" y="191516"/>
                </a:lnTo>
                <a:lnTo>
                  <a:pt x="357632" y="191516"/>
                </a:lnTo>
                <a:cubicBezTo>
                  <a:pt x="357632" y="99822"/>
                  <a:pt x="283210" y="25400"/>
                  <a:pt x="191516" y="25400"/>
                </a:cubicBezTo>
                <a:lnTo>
                  <a:pt x="191516" y="12700"/>
                </a:lnTo>
                <a:lnTo>
                  <a:pt x="191516" y="25400"/>
                </a:lnTo>
                <a:cubicBezTo>
                  <a:pt x="99822" y="25400"/>
                  <a:pt x="25400" y="99822"/>
                  <a:pt x="25400" y="191516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g32128fdc5fe_0_830"/>
          <p:cNvSpPr/>
          <p:nvPr/>
        </p:nvSpPr>
        <p:spPr>
          <a:xfrm>
            <a:off x="17508562" y="6548782"/>
            <a:ext cx="192595" cy="192595"/>
          </a:xfrm>
          <a:custGeom>
            <a:rect b="b" l="l" r="r" t="t"/>
            <a:pathLst>
              <a:path extrusionOk="0" h="256794" w="256794">
                <a:moveTo>
                  <a:pt x="0" y="128397"/>
                </a:moveTo>
                <a:cubicBezTo>
                  <a:pt x="0" y="57531"/>
                  <a:pt x="57531" y="0"/>
                  <a:pt x="128397" y="0"/>
                </a:cubicBezTo>
                <a:cubicBezTo>
                  <a:pt x="199263" y="0"/>
                  <a:pt x="256794" y="57531"/>
                  <a:pt x="256794" y="128397"/>
                </a:cubicBezTo>
                <a:cubicBezTo>
                  <a:pt x="256794" y="199263"/>
                  <a:pt x="199263" y="256794"/>
                  <a:pt x="128397" y="256794"/>
                </a:cubicBezTo>
                <a:cubicBezTo>
                  <a:pt x="57531" y="256794"/>
                  <a:pt x="0" y="199263"/>
                  <a:pt x="0" y="128397"/>
                </a:cubicBez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g32128fdc5fe_0_830"/>
          <p:cNvSpPr/>
          <p:nvPr/>
        </p:nvSpPr>
        <p:spPr>
          <a:xfrm>
            <a:off x="17353945" y="618417"/>
            <a:ext cx="287083" cy="287084"/>
          </a:xfrm>
          <a:custGeom>
            <a:rect b="b" l="l" r="r" t="t"/>
            <a:pathLst>
              <a:path extrusionOk="0" h="382778" w="382778">
                <a:moveTo>
                  <a:pt x="0" y="191389"/>
                </a:moveTo>
                <a:cubicBezTo>
                  <a:pt x="0" y="85725"/>
                  <a:pt x="85725" y="0"/>
                  <a:pt x="191389" y="0"/>
                </a:cubicBezTo>
                <a:lnTo>
                  <a:pt x="191389" y="12700"/>
                </a:lnTo>
                <a:lnTo>
                  <a:pt x="191389" y="0"/>
                </a:lnTo>
                <a:cubicBezTo>
                  <a:pt x="297053" y="0"/>
                  <a:pt x="382778" y="85725"/>
                  <a:pt x="382778" y="191389"/>
                </a:cubicBezTo>
                <a:lnTo>
                  <a:pt x="370078" y="191389"/>
                </a:lnTo>
                <a:lnTo>
                  <a:pt x="382778" y="191389"/>
                </a:lnTo>
                <a:cubicBezTo>
                  <a:pt x="382778" y="297053"/>
                  <a:pt x="297053" y="382778"/>
                  <a:pt x="191389" y="382778"/>
                </a:cubicBezTo>
                <a:lnTo>
                  <a:pt x="191389" y="370078"/>
                </a:lnTo>
                <a:lnTo>
                  <a:pt x="191389" y="382778"/>
                </a:lnTo>
                <a:cubicBezTo>
                  <a:pt x="85725" y="382778"/>
                  <a:pt x="0" y="297053"/>
                  <a:pt x="0" y="191389"/>
                </a:cubicBezTo>
                <a:lnTo>
                  <a:pt x="12700" y="191389"/>
                </a:lnTo>
                <a:lnTo>
                  <a:pt x="25400" y="191389"/>
                </a:lnTo>
                <a:lnTo>
                  <a:pt x="12700" y="191389"/>
                </a:lnTo>
                <a:lnTo>
                  <a:pt x="0" y="191389"/>
                </a:lnTo>
                <a:moveTo>
                  <a:pt x="25400" y="191389"/>
                </a:moveTo>
                <a:cubicBezTo>
                  <a:pt x="25400" y="198374"/>
                  <a:pt x="19685" y="204089"/>
                  <a:pt x="12700" y="204089"/>
                </a:cubicBezTo>
                <a:cubicBezTo>
                  <a:pt x="5715" y="204089"/>
                  <a:pt x="0" y="198374"/>
                  <a:pt x="0" y="191389"/>
                </a:cubicBezTo>
                <a:cubicBezTo>
                  <a:pt x="0" y="184404"/>
                  <a:pt x="5715" y="178689"/>
                  <a:pt x="12700" y="178689"/>
                </a:cubicBezTo>
                <a:cubicBezTo>
                  <a:pt x="19685" y="178689"/>
                  <a:pt x="25400" y="184404"/>
                  <a:pt x="25400" y="191389"/>
                </a:cubicBezTo>
                <a:cubicBezTo>
                  <a:pt x="25400" y="283083"/>
                  <a:pt x="99695" y="357378"/>
                  <a:pt x="191389" y="357378"/>
                </a:cubicBezTo>
                <a:cubicBezTo>
                  <a:pt x="283083" y="357378"/>
                  <a:pt x="357378" y="283083"/>
                  <a:pt x="357378" y="191389"/>
                </a:cubicBezTo>
                <a:cubicBezTo>
                  <a:pt x="357378" y="99695"/>
                  <a:pt x="283083" y="25400"/>
                  <a:pt x="191389" y="25400"/>
                </a:cubicBezTo>
                <a:lnTo>
                  <a:pt x="191389" y="12700"/>
                </a:lnTo>
                <a:lnTo>
                  <a:pt x="191389" y="25400"/>
                </a:lnTo>
                <a:cubicBezTo>
                  <a:pt x="99695" y="25400"/>
                  <a:pt x="25400" y="99695"/>
                  <a:pt x="25400" y="191389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g32128fdc5fe_0_830"/>
          <p:cNvSpPr/>
          <p:nvPr/>
        </p:nvSpPr>
        <p:spPr>
          <a:xfrm>
            <a:off x="17395411" y="659883"/>
            <a:ext cx="192381" cy="192381"/>
          </a:xfrm>
          <a:custGeom>
            <a:rect b="b" l="l" r="r" t="t"/>
            <a:pathLst>
              <a:path extrusionOk="0" h="192381" w="192381">
                <a:moveTo>
                  <a:pt x="0" y="0"/>
                </a:moveTo>
                <a:lnTo>
                  <a:pt x="192381" y="0"/>
                </a:lnTo>
                <a:lnTo>
                  <a:pt x="192381" y="192381"/>
                </a:lnTo>
                <a:lnTo>
                  <a:pt x="0" y="192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30" name="Google Shape;630;g32128fdc5fe_0_830"/>
          <p:cNvSpPr/>
          <p:nvPr/>
        </p:nvSpPr>
        <p:spPr>
          <a:xfrm>
            <a:off x="14163500" y="-2072950"/>
            <a:ext cx="4883900" cy="3727498"/>
          </a:xfrm>
          <a:custGeom>
            <a:rect b="b" l="l" r="r" t="t"/>
            <a:pathLst>
              <a:path extrusionOk="0" h="3727498" w="4883900">
                <a:moveTo>
                  <a:pt x="0" y="0"/>
                </a:moveTo>
                <a:lnTo>
                  <a:pt x="4883900" y="0"/>
                </a:lnTo>
                <a:lnTo>
                  <a:pt x="4883900" y="3727498"/>
                </a:lnTo>
                <a:lnTo>
                  <a:pt x="0" y="3727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3308" l="-22339" r="-9379" t="-50328"/>
            </a:stretch>
          </a:blipFill>
          <a:ln>
            <a:noFill/>
          </a:ln>
        </p:spPr>
      </p:sp>
      <p:sp>
        <p:nvSpPr>
          <p:cNvPr id="631" name="Google Shape;631;g32128fdc5fe_0_830"/>
          <p:cNvSpPr/>
          <p:nvPr/>
        </p:nvSpPr>
        <p:spPr>
          <a:xfrm>
            <a:off x="7967976" y="9866350"/>
            <a:ext cx="1335830" cy="878400"/>
          </a:xfrm>
          <a:custGeom>
            <a:rect b="b" l="l" r="r" t="t"/>
            <a:pathLst>
              <a:path extrusionOk="0" h="878400" w="1335830">
                <a:moveTo>
                  <a:pt x="0" y="0"/>
                </a:moveTo>
                <a:lnTo>
                  <a:pt x="1335830" y="0"/>
                </a:lnTo>
                <a:lnTo>
                  <a:pt x="1335830" y="878400"/>
                </a:lnTo>
                <a:lnTo>
                  <a:pt x="0" y="878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32" name="Google Shape;632;g32128fdc5fe_0_830"/>
          <p:cNvSpPr txBox="1"/>
          <p:nvPr/>
        </p:nvSpPr>
        <p:spPr>
          <a:xfrm>
            <a:off x="1531425" y="981475"/>
            <a:ext cx="15225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Concluding and Q&amp;A session</a:t>
            </a:r>
            <a:endParaRPr/>
          </a:p>
        </p:txBody>
      </p:sp>
      <p:sp>
        <p:nvSpPr>
          <p:cNvPr id="633" name="Google Shape;633;g32128fdc5fe_0_830"/>
          <p:cNvSpPr txBox="1"/>
          <p:nvPr/>
        </p:nvSpPr>
        <p:spPr>
          <a:xfrm>
            <a:off x="10565729" y="3102001"/>
            <a:ext cx="47799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Get started and improve with no complicated hardware</a:t>
            </a:r>
            <a:endParaRPr/>
          </a:p>
        </p:txBody>
      </p:sp>
      <p:sp>
        <p:nvSpPr>
          <p:cNvPr id="634" name="Google Shape;634;g32128fdc5fe_0_830"/>
          <p:cNvSpPr txBox="1"/>
          <p:nvPr/>
        </p:nvSpPr>
        <p:spPr>
          <a:xfrm>
            <a:off x="10565725" y="2467580"/>
            <a:ext cx="682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1D1D1D"/>
                </a:solidFill>
                <a:latin typeface="IBM Plex Mono"/>
                <a:ea typeface="IBM Plex Mono"/>
                <a:cs typeface="IBM Plex Mono"/>
                <a:sym typeface="IBM Plex Mono"/>
              </a:rPr>
              <a:t>No equipment necessary</a:t>
            </a:r>
            <a:endParaRPr/>
          </a:p>
        </p:txBody>
      </p:sp>
      <p:sp>
        <p:nvSpPr>
          <p:cNvPr id="635" name="Google Shape;635;g32128fdc5fe_0_830"/>
          <p:cNvSpPr txBox="1"/>
          <p:nvPr/>
        </p:nvSpPr>
        <p:spPr>
          <a:xfrm>
            <a:off x="10245741" y="5868697"/>
            <a:ext cx="541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1D1D1D"/>
                </a:solidFill>
                <a:latin typeface="IBM Plex Mono"/>
                <a:ea typeface="IBM Plex Mono"/>
                <a:cs typeface="IBM Plex Mono"/>
                <a:sym typeface="IBM Plex Mono"/>
              </a:rPr>
              <a:t>Scenario Building </a:t>
            </a:r>
            <a:endParaRPr/>
          </a:p>
        </p:txBody>
      </p:sp>
      <p:sp>
        <p:nvSpPr>
          <p:cNvPr id="636" name="Google Shape;636;g32128fdc5fe_0_830"/>
          <p:cNvSpPr txBox="1"/>
          <p:nvPr/>
        </p:nvSpPr>
        <p:spPr>
          <a:xfrm>
            <a:off x="10565733" y="7252095"/>
            <a:ext cx="60396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Users can create and completely customize a “scenario” to play using AI bots.</a:t>
            </a:r>
            <a:endParaRPr/>
          </a:p>
        </p:txBody>
      </p:sp>
      <p:sp>
        <p:nvSpPr>
          <p:cNvPr id="637" name="Google Shape;637;g32128fdc5fe_0_830"/>
          <p:cNvSpPr txBox="1"/>
          <p:nvPr/>
        </p:nvSpPr>
        <p:spPr>
          <a:xfrm>
            <a:off x="1531425" y="7227630"/>
            <a:ext cx="44955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Tailored to provide CW learning and improving </a:t>
            </a:r>
            <a:endParaRPr/>
          </a:p>
        </p:txBody>
      </p:sp>
      <p:sp>
        <p:nvSpPr>
          <p:cNvPr id="638" name="Google Shape;638;g32128fdc5fe_0_830"/>
          <p:cNvSpPr txBox="1"/>
          <p:nvPr/>
        </p:nvSpPr>
        <p:spPr>
          <a:xfrm>
            <a:off x="1531425" y="5957350"/>
            <a:ext cx="4495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1D1D1D"/>
                </a:solidFill>
                <a:latin typeface="IBM Plex Mono"/>
                <a:ea typeface="IBM Plex Mono"/>
                <a:cs typeface="IBM Plex Mono"/>
                <a:sym typeface="IBM Plex Mono"/>
              </a:rPr>
              <a:t>CW Proficiency </a:t>
            </a:r>
            <a:endParaRPr/>
          </a:p>
        </p:txBody>
      </p:sp>
      <p:sp>
        <p:nvSpPr>
          <p:cNvPr id="639" name="Google Shape;639;g32128fdc5fe_0_830"/>
          <p:cNvSpPr txBox="1"/>
          <p:nvPr/>
        </p:nvSpPr>
        <p:spPr>
          <a:xfrm>
            <a:off x="1531425" y="2347822"/>
            <a:ext cx="482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1D1D1D"/>
                </a:solidFill>
                <a:latin typeface="IBM Plex Mono"/>
                <a:ea typeface="IBM Plex Mono"/>
                <a:cs typeface="IBM Plex Mono"/>
                <a:sym typeface="IBM Plex Mono"/>
              </a:rPr>
              <a:t>User Engagement</a:t>
            </a:r>
            <a:endParaRPr/>
          </a:p>
        </p:txBody>
      </p:sp>
      <p:sp>
        <p:nvSpPr>
          <p:cNvPr id="640" name="Google Shape;640;g32128fdc5fe_0_830"/>
          <p:cNvSpPr txBox="1"/>
          <p:nvPr/>
        </p:nvSpPr>
        <p:spPr>
          <a:xfrm>
            <a:off x="1531425" y="2982243"/>
            <a:ext cx="4495500" cy="22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Our simulator allows beginners to practice HAM radio skills effectively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/>
          <p:nvPr/>
        </p:nvSpPr>
        <p:spPr>
          <a:xfrm>
            <a:off x="-1387433" y="5422928"/>
            <a:ext cx="3965488" cy="6618997"/>
          </a:xfrm>
          <a:custGeom>
            <a:rect b="b" l="l" r="r" t="t"/>
            <a:pathLst>
              <a:path extrusionOk="0" h="6618997" w="3965488">
                <a:moveTo>
                  <a:pt x="0" y="0"/>
                </a:moveTo>
                <a:lnTo>
                  <a:pt x="3965488" y="0"/>
                </a:lnTo>
                <a:lnTo>
                  <a:pt x="3965488" y="6618998"/>
                </a:lnTo>
                <a:lnTo>
                  <a:pt x="0" y="6618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2"/>
          <p:cNvSpPr/>
          <p:nvPr/>
        </p:nvSpPr>
        <p:spPr>
          <a:xfrm>
            <a:off x="12941750" y="-3450774"/>
            <a:ext cx="8054888" cy="8323727"/>
          </a:xfrm>
          <a:custGeom>
            <a:rect b="b" l="l" r="r" t="t"/>
            <a:pathLst>
              <a:path extrusionOk="0" h="8323727" w="8054888">
                <a:moveTo>
                  <a:pt x="0" y="0"/>
                </a:moveTo>
                <a:lnTo>
                  <a:pt x="8054888" y="0"/>
                </a:lnTo>
                <a:lnTo>
                  <a:pt x="8054888" y="8323727"/>
                </a:lnTo>
                <a:lnTo>
                  <a:pt x="0" y="83237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2"/>
          <p:cNvSpPr/>
          <p:nvPr/>
        </p:nvSpPr>
        <p:spPr>
          <a:xfrm>
            <a:off x="3277283" y="448877"/>
            <a:ext cx="287274" cy="287274"/>
          </a:xfrm>
          <a:custGeom>
            <a:rect b="b" l="l" r="r" t="t"/>
            <a:pathLst>
              <a:path extrusionOk="0" h="383032" w="383032">
                <a:moveTo>
                  <a:pt x="0" y="191516"/>
                </a:moveTo>
                <a:cubicBezTo>
                  <a:pt x="0" y="85725"/>
                  <a:pt x="85725" y="0"/>
                  <a:pt x="191516" y="0"/>
                </a:cubicBezTo>
                <a:lnTo>
                  <a:pt x="191516" y="12700"/>
                </a:lnTo>
                <a:lnTo>
                  <a:pt x="191516" y="0"/>
                </a:lnTo>
                <a:cubicBezTo>
                  <a:pt x="297307" y="0"/>
                  <a:pt x="383032" y="85725"/>
                  <a:pt x="383032" y="191516"/>
                </a:cubicBezTo>
                <a:cubicBezTo>
                  <a:pt x="383032" y="297307"/>
                  <a:pt x="297307" y="383032"/>
                  <a:pt x="191516" y="383032"/>
                </a:cubicBezTo>
                <a:lnTo>
                  <a:pt x="191516" y="370332"/>
                </a:lnTo>
                <a:lnTo>
                  <a:pt x="191516" y="383032"/>
                </a:lnTo>
                <a:cubicBezTo>
                  <a:pt x="85725" y="383032"/>
                  <a:pt x="0" y="297307"/>
                  <a:pt x="0" y="191516"/>
                </a:cubicBezTo>
                <a:lnTo>
                  <a:pt x="12700" y="191516"/>
                </a:lnTo>
                <a:lnTo>
                  <a:pt x="22606" y="199390"/>
                </a:lnTo>
                <a:cubicBezTo>
                  <a:pt x="19304" y="203581"/>
                  <a:pt x="13589" y="205232"/>
                  <a:pt x="8509" y="203454"/>
                </a:cubicBezTo>
                <a:cubicBezTo>
                  <a:pt x="3429" y="201676"/>
                  <a:pt x="0" y="196850"/>
                  <a:pt x="0" y="191516"/>
                </a:cubicBezTo>
                <a:moveTo>
                  <a:pt x="25400" y="191516"/>
                </a:moveTo>
                <a:lnTo>
                  <a:pt x="12700" y="191516"/>
                </a:lnTo>
                <a:lnTo>
                  <a:pt x="2794" y="183642"/>
                </a:lnTo>
                <a:cubicBezTo>
                  <a:pt x="6096" y="179451"/>
                  <a:pt x="11811" y="177800"/>
                  <a:pt x="16891" y="179578"/>
                </a:cubicBezTo>
                <a:cubicBezTo>
                  <a:pt x="21971" y="181356"/>
                  <a:pt x="25400" y="186182"/>
                  <a:pt x="25400" y="191516"/>
                </a:cubicBezTo>
                <a:cubicBezTo>
                  <a:pt x="25400" y="283210"/>
                  <a:pt x="99822" y="357632"/>
                  <a:pt x="191516" y="357632"/>
                </a:cubicBezTo>
                <a:cubicBezTo>
                  <a:pt x="283210" y="357632"/>
                  <a:pt x="357632" y="283210"/>
                  <a:pt x="357632" y="191516"/>
                </a:cubicBezTo>
                <a:lnTo>
                  <a:pt x="370332" y="191516"/>
                </a:lnTo>
                <a:lnTo>
                  <a:pt x="357632" y="191516"/>
                </a:lnTo>
                <a:cubicBezTo>
                  <a:pt x="357632" y="99822"/>
                  <a:pt x="283210" y="25400"/>
                  <a:pt x="191516" y="25400"/>
                </a:cubicBezTo>
                <a:lnTo>
                  <a:pt x="191516" y="12700"/>
                </a:lnTo>
                <a:lnTo>
                  <a:pt x="191516" y="25400"/>
                </a:lnTo>
                <a:cubicBezTo>
                  <a:pt x="99822" y="25400"/>
                  <a:pt x="25400" y="99822"/>
                  <a:pt x="25400" y="191516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"/>
          <p:cNvCxnSpPr/>
          <p:nvPr/>
        </p:nvCxnSpPr>
        <p:spPr>
          <a:xfrm rot="5381856">
            <a:off x="-237326" y="592504"/>
            <a:ext cx="3609500" cy="0"/>
          </a:xfrm>
          <a:prstGeom prst="straightConnector1">
            <a:avLst/>
          </a:prstGeom>
          <a:noFill/>
          <a:ln cap="rnd" cmpd="sng" w="9525">
            <a:solidFill>
              <a:srgbClr val="0C0A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2"/>
          <p:cNvSpPr/>
          <p:nvPr/>
        </p:nvSpPr>
        <p:spPr>
          <a:xfrm>
            <a:off x="3347034" y="518686"/>
            <a:ext cx="147638" cy="147638"/>
          </a:xfrm>
          <a:custGeom>
            <a:rect b="b" l="l" r="r" t="t"/>
            <a:pathLst>
              <a:path extrusionOk="0" h="196850" w="196850">
                <a:moveTo>
                  <a:pt x="0" y="98425"/>
                </a:moveTo>
                <a:cubicBezTo>
                  <a:pt x="0" y="44069"/>
                  <a:pt x="44069" y="0"/>
                  <a:pt x="98425" y="0"/>
                </a:cubicBezTo>
                <a:cubicBezTo>
                  <a:pt x="152781" y="0"/>
                  <a:pt x="196850" y="44069"/>
                  <a:pt x="196850" y="98425"/>
                </a:cubicBezTo>
                <a:cubicBezTo>
                  <a:pt x="196850" y="152781"/>
                  <a:pt x="152781" y="196850"/>
                  <a:pt x="98425" y="196850"/>
                </a:cubicBezTo>
                <a:cubicBezTo>
                  <a:pt x="44069" y="196850"/>
                  <a:pt x="0" y="152781"/>
                  <a:pt x="0" y="98425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"/>
          <p:cNvSpPr txBox="1"/>
          <p:nvPr/>
        </p:nvSpPr>
        <p:spPr>
          <a:xfrm>
            <a:off x="1531425" y="867175"/>
            <a:ext cx="15225150" cy="107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00" u="none" cap="none" strike="noStrik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/>
          </a:p>
        </p:txBody>
      </p:sp>
      <p:sp>
        <p:nvSpPr>
          <p:cNvPr id="142" name="Google Shape;142;p2"/>
          <p:cNvSpPr txBox="1"/>
          <p:nvPr/>
        </p:nvSpPr>
        <p:spPr>
          <a:xfrm>
            <a:off x="1531425" y="3913493"/>
            <a:ext cx="6284550" cy="637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1D1D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Intro</a:t>
            </a:r>
            <a:endParaRPr/>
          </a:p>
        </p:txBody>
      </p:sp>
      <p:sp>
        <p:nvSpPr>
          <p:cNvPr id="143" name="Google Shape;143;p2"/>
          <p:cNvSpPr txBox="1"/>
          <p:nvPr/>
        </p:nvSpPr>
        <p:spPr>
          <a:xfrm>
            <a:off x="1531431" y="2619050"/>
            <a:ext cx="1932150" cy="125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9144000" y="2615918"/>
            <a:ext cx="1932150" cy="125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/>
          </a:p>
        </p:txBody>
      </p:sp>
      <p:sp>
        <p:nvSpPr>
          <p:cNvPr id="145" name="Google Shape;145;p2"/>
          <p:cNvSpPr txBox="1"/>
          <p:nvPr/>
        </p:nvSpPr>
        <p:spPr>
          <a:xfrm>
            <a:off x="4956753" y="2619050"/>
            <a:ext cx="1932150" cy="125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12286275" y="2619050"/>
            <a:ext cx="1932150" cy="125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4956753" y="3913493"/>
            <a:ext cx="6284550" cy="637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1D1D1D"/>
                </a:solidFill>
                <a:latin typeface="IBM Plex Mono"/>
                <a:ea typeface="IBM Plex Mono"/>
                <a:cs typeface="IBM Plex Mono"/>
                <a:sym typeface="IBM Plex Mono"/>
              </a:rPr>
              <a:t>Features </a:t>
            </a:r>
            <a:endParaRPr/>
          </a:p>
        </p:txBody>
      </p:sp>
      <p:sp>
        <p:nvSpPr>
          <p:cNvPr id="148" name="Google Shape;148;p2"/>
          <p:cNvSpPr txBox="1"/>
          <p:nvPr/>
        </p:nvSpPr>
        <p:spPr>
          <a:xfrm>
            <a:off x="9144000" y="3913493"/>
            <a:ext cx="6284550" cy="637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1D1D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Demo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1344659" y="7488656"/>
            <a:ext cx="6284550" cy="637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1D1D1D"/>
                </a:solidFill>
                <a:latin typeface="IBM Plex Mono"/>
                <a:ea typeface="IBM Plex Mono"/>
                <a:cs typeface="IBM Plex Mono"/>
                <a:sym typeface="IBM Plex Mono"/>
              </a:rPr>
              <a:t>UML Diagram</a:t>
            </a:r>
            <a:endParaRPr/>
          </a:p>
        </p:txBody>
      </p:sp>
      <p:sp>
        <p:nvSpPr>
          <p:cNvPr id="150" name="Google Shape;150;p2"/>
          <p:cNvSpPr txBox="1"/>
          <p:nvPr/>
        </p:nvSpPr>
        <p:spPr>
          <a:xfrm>
            <a:off x="4956753" y="7488656"/>
            <a:ext cx="2672457" cy="129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1D1D1D"/>
                </a:solidFill>
                <a:latin typeface="IBM Plex Mono"/>
                <a:ea typeface="IBM Plex Mono"/>
                <a:cs typeface="IBM Plex Mono"/>
                <a:sym typeface="IBM Plex Mono"/>
              </a:rPr>
              <a:t>Teamwork </a:t>
            </a:r>
            <a:endParaRPr/>
          </a:p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1D1D1D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Insights</a:t>
            </a:r>
            <a:endParaRPr/>
          </a:p>
        </p:txBody>
      </p:sp>
      <p:sp>
        <p:nvSpPr>
          <p:cNvPr id="151" name="Google Shape;151;p2"/>
          <p:cNvSpPr txBox="1"/>
          <p:nvPr/>
        </p:nvSpPr>
        <p:spPr>
          <a:xfrm>
            <a:off x="1531431" y="5973228"/>
            <a:ext cx="1932150" cy="1072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/>
          </a:p>
        </p:txBody>
      </p:sp>
      <p:sp>
        <p:nvSpPr>
          <p:cNvPr id="152" name="Google Shape;152;p2"/>
          <p:cNvSpPr txBox="1"/>
          <p:nvPr/>
        </p:nvSpPr>
        <p:spPr>
          <a:xfrm>
            <a:off x="13252350" y="5973228"/>
            <a:ext cx="1932150" cy="1072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9270153" y="5973228"/>
            <a:ext cx="1932150" cy="1072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  <a:endParaRPr/>
          </a:p>
        </p:txBody>
      </p:sp>
      <p:sp>
        <p:nvSpPr>
          <p:cNvPr id="154" name="Google Shape;154;p2"/>
          <p:cNvSpPr txBox="1"/>
          <p:nvPr/>
        </p:nvSpPr>
        <p:spPr>
          <a:xfrm>
            <a:off x="7914959" y="7532090"/>
            <a:ext cx="6284550" cy="637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1D1D1D"/>
                </a:solidFill>
                <a:latin typeface="IBM Plex Mono"/>
                <a:ea typeface="IBM Plex Mono"/>
                <a:cs typeface="IBM Plex Mono"/>
                <a:sym typeface="IBM Plex Mono"/>
              </a:rPr>
              <a:t>Acknowledgements</a:t>
            </a:r>
            <a:endParaRPr/>
          </a:p>
        </p:txBody>
      </p:sp>
      <p:sp>
        <p:nvSpPr>
          <p:cNvPr id="155" name="Google Shape;155;p2"/>
          <p:cNvSpPr txBox="1"/>
          <p:nvPr/>
        </p:nvSpPr>
        <p:spPr>
          <a:xfrm>
            <a:off x="13252350" y="7488656"/>
            <a:ext cx="6284550" cy="637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1D1D1D"/>
                </a:solidFill>
                <a:latin typeface="IBM Plex Mono"/>
                <a:ea typeface="IBM Plex Mono"/>
                <a:cs typeface="IBM Plex Mono"/>
                <a:sym typeface="IBM Plex Mono"/>
              </a:rPr>
              <a:t>Questions</a:t>
            </a:r>
            <a:endParaRPr/>
          </a:p>
        </p:txBody>
      </p:sp>
      <p:sp>
        <p:nvSpPr>
          <p:cNvPr id="156" name="Google Shape;156;p2"/>
          <p:cNvSpPr txBox="1"/>
          <p:nvPr/>
        </p:nvSpPr>
        <p:spPr>
          <a:xfrm>
            <a:off x="4956753" y="5973228"/>
            <a:ext cx="1932150" cy="1072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  <a:endParaRPr/>
          </a:p>
        </p:txBody>
      </p:sp>
      <p:sp>
        <p:nvSpPr>
          <p:cNvPr id="157" name="Google Shape;157;p2"/>
          <p:cNvSpPr txBox="1"/>
          <p:nvPr/>
        </p:nvSpPr>
        <p:spPr>
          <a:xfrm>
            <a:off x="12286275" y="3808718"/>
            <a:ext cx="3142269" cy="129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1D1D1D"/>
                </a:solidFill>
                <a:latin typeface="IBM Plex Mono"/>
                <a:ea typeface="IBM Plex Mono"/>
                <a:cs typeface="IBM Plex Mono"/>
                <a:sym typeface="IBM Plex Mono"/>
              </a:rPr>
              <a:t>Design Principles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F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213237df34_0_0"/>
          <p:cNvSpPr/>
          <p:nvPr/>
        </p:nvSpPr>
        <p:spPr>
          <a:xfrm>
            <a:off x="12951620" y="-3083244"/>
            <a:ext cx="5166722" cy="4819369"/>
          </a:xfrm>
          <a:custGeom>
            <a:rect b="b" l="l" r="r" t="t"/>
            <a:pathLst>
              <a:path extrusionOk="0" h="4819369" w="5166722">
                <a:moveTo>
                  <a:pt x="0" y="0"/>
                </a:moveTo>
                <a:lnTo>
                  <a:pt x="5166722" y="0"/>
                </a:lnTo>
                <a:lnTo>
                  <a:pt x="5166722" y="4819369"/>
                </a:lnTo>
                <a:lnTo>
                  <a:pt x="0" y="48193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50" name="Google Shape;650;g3213237df34_0_0"/>
          <p:cNvSpPr/>
          <p:nvPr/>
        </p:nvSpPr>
        <p:spPr>
          <a:xfrm flipH="1">
            <a:off x="-1720558" y="-2311050"/>
            <a:ext cx="7231500" cy="5519250"/>
          </a:xfrm>
          <a:custGeom>
            <a:rect b="b" l="l" r="r" t="t"/>
            <a:pathLst>
              <a:path extrusionOk="0" h="5519250" w="7231500">
                <a:moveTo>
                  <a:pt x="7231500" y="0"/>
                </a:moveTo>
                <a:lnTo>
                  <a:pt x="0" y="0"/>
                </a:lnTo>
                <a:lnTo>
                  <a:pt x="0" y="5519250"/>
                </a:lnTo>
                <a:lnTo>
                  <a:pt x="7231500" y="5519250"/>
                </a:lnTo>
                <a:lnTo>
                  <a:pt x="723150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3308" l="-22339" r="-9379" t="-50328"/>
            </a:stretch>
          </a:blipFill>
          <a:ln>
            <a:noFill/>
          </a:ln>
        </p:spPr>
      </p:sp>
      <p:sp>
        <p:nvSpPr>
          <p:cNvPr id="651" name="Google Shape;651;g3213237df34_0_0"/>
          <p:cNvSpPr/>
          <p:nvPr/>
        </p:nvSpPr>
        <p:spPr>
          <a:xfrm>
            <a:off x="-2477675" y="-5628542"/>
            <a:ext cx="12382442" cy="13138071"/>
          </a:xfrm>
          <a:custGeom>
            <a:rect b="b" l="l" r="r" t="t"/>
            <a:pathLst>
              <a:path extrusionOk="0" h="13138071" w="12382442">
                <a:moveTo>
                  <a:pt x="0" y="0"/>
                </a:moveTo>
                <a:lnTo>
                  <a:pt x="12382442" y="0"/>
                </a:lnTo>
                <a:lnTo>
                  <a:pt x="12382442" y="13138071"/>
                </a:lnTo>
                <a:lnTo>
                  <a:pt x="0" y="131380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52" name="Google Shape;652;g3213237df34_0_0"/>
          <p:cNvSpPr/>
          <p:nvPr/>
        </p:nvSpPr>
        <p:spPr>
          <a:xfrm flipH="1">
            <a:off x="11956542" y="6753900"/>
            <a:ext cx="7231500" cy="5519250"/>
          </a:xfrm>
          <a:custGeom>
            <a:rect b="b" l="l" r="r" t="t"/>
            <a:pathLst>
              <a:path extrusionOk="0" h="5519250" w="7231500">
                <a:moveTo>
                  <a:pt x="7231500" y="0"/>
                </a:moveTo>
                <a:lnTo>
                  <a:pt x="0" y="0"/>
                </a:lnTo>
                <a:lnTo>
                  <a:pt x="0" y="5519250"/>
                </a:lnTo>
                <a:lnTo>
                  <a:pt x="7231500" y="5519250"/>
                </a:lnTo>
                <a:lnTo>
                  <a:pt x="723150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3308" l="-22339" r="-9379" t="-50328"/>
            </a:stretch>
          </a:blipFill>
          <a:ln>
            <a:noFill/>
          </a:ln>
        </p:spPr>
      </p:sp>
      <p:sp>
        <p:nvSpPr>
          <p:cNvPr id="653" name="Google Shape;653;g3213237df34_0_0"/>
          <p:cNvSpPr/>
          <p:nvPr/>
        </p:nvSpPr>
        <p:spPr>
          <a:xfrm>
            <a:off x="9668342" y="4558810"/>
            <a:ext cx="9519718" cy="9506527"/>
          </a:xfrm>
          <a:custGeom>
            <a:rect b="b" l="l" r="r" t="t"/>
            <a:pathLst>
              <a:path extrusionOk="0" h="9506527" w="9519718">
                <a:moveTo>
                  <a:pt x="0" y="0"/>
                </a:moveTo>
                <a:lnTo>
                  <a:pt x="9519717" y="0"/>
                </a:lnTo>
                <a:lnTo>
                  <a:pt x="9519717" y="9506527"/>
                </a:lnTo>
                <a:lnTo>
                  <a:pt x="0" y="95065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54" name="Google Shape;654;g3213237df34_0_0"/>
          <p:cNvSpPr/>
          <p:nvPr/>
        </p:nvSpPr>
        <p:spPr>
          <a:xfrm>
            <a:off x="11286850" y="9937050"/>
            <a:ext cx="878400" cy="878200"/>
          </a:xfrm>
          <a:custGeom>
            <a:rect b="b" l="l" r="r" t="t"/>
            <a:pathLst>
              <a:path extrusionOk="0" h="878200" w="878400">
                <a:moveTo>
                  <a:pt x="0" y="0"/>
                </a:moveTo>
                <a:lnTo>
                  <a:pt x="878400" y="0"/>
                </a:lnTo>
                <a:lnTo>
                  <a:pt x="878400" y="878200"/>
                </a:lnTo>
                <a:lnTo>
                  <a:pt x="0" y="878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55" name="Google Shape;655;g3213237df34_0_0"/>
          <p:cNvSpPr/>
          <p:nvPr/>
        </p:nvSpPr>
        <p:spPr>
          <a:xfrm>
            <a:off x="1028700" y="2494614"/>
            <a:ext cx="7315200" cy="3564497"/>
          </a:xfrm>
          <a:custGeom>
            <a:rect b="b" l="l" r="r" t="t"/>
            <a:pathLst>
              <a:path extrusionOk="0" h="3564497" w="7315200">
                <a:moveTo>
                  <a:pt x="0" y="0"/>
                </a:moveTo>
                <a:lnTo>
                  <a:pt x="7315200" y="0"/>
                </a:lnTo>
                <a:lnTo>
                  <a:pt x="7315200" y="3564498"/>
                </a:lnTo>
                <a:lnTo>
                  <a:pt x="0" y="3564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56" name="Google Shape;656;g3213237df34_0_0"/>
          <p:cNvSpPr txBox="1"/>
          <p:nvPr/>
        </p:nvSpPr>
        <p:spPr>
          <a:xfrm>
            <a:off x="9944100" y="5224422"/>
            <a:ext cx="7315200" cy="22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Thank you to everyone for their attention, special thanks to all the collaborators</a:t>
            </a:r>
            <a:r>
              <a:rPr lang="en-US" sz="2799"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0" i="0" lang="en-US" sz="27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Dr. Stonedahl and Dr</a:t>
            </a:r>
            <a:r>
              <a:rPr lang="en-US" sz="2799">
                <a:latin typeface="Poppins"/>
                <a:ea typeface="Poppins"/>
                <a:cs typeface="Poppins"/>
                <a:sym typeface="Poppins"/>
              </a:rPr>
              <a:t>. Vincent </a:t>
            </a:r>
            <a:r>
              <a:rPr b="0" i="0" lang="en-US" sz="27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the help on this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"/>
          <p:cNvSpPr/>
          <p:nvPr/>
        </p:nvSpPr>
        <p:spPr>
          <a:xfrm>
            <a:off x="-1078410" y="-3435949"/>
            <a:ext cx="8335274" cy="8323727"/>
          </a:xfrm>
          <a:custGeom>
            <a:rect b="b" l="l" r="r" t="t"/>
            <a:pathLst>
              <a:path extrusionOk="0" h="8323727" w="8335274">
                <a:moveTo>
                  <a:pt x="0" y="0"/>
                </a:moveTo>
                <a:lnTo>
                  <a:pt x="8335274" y="0"/>
                </a:lnTo>
                <a:lnTo>
                  <a:pt x="8335274" y="8323727"/>
                </a:lnTo>
                <a:lnTo>
                  <a:pt x="0" y="83237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3"/>
          <p:cNvSpPr txBox="1"/>
          <p:nvPr/>
        </p:nvSpPr>
        <p:spPr>
          <a:xfrm>
            <a:off x="1531425" y="2028575"/>
            <a:ext cx="3222150" cy="191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399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/>
          </a:p>
        </p:txBody>
      </p:sp>
      <p:sp>
        <p:nvSpPr>
          <p:cNvPr id="168" name="Google Shape;168;p3"/>
          <p:cNvSpPr/>
          <p:nvPr/>
        </p:nvSpPr>
        <p:spPr>
          <a:xfrm>
            <a:off x="-748774" y="6708650"/>
            <a:ext cx="7782552" cy="5939800"/>
          </a:xfrm>
          <a:custGeom>
            <a:rect b="b" l="l" r="r" t="t"/>
            <a:pathLst>
              <a:path extrusionOk="0" h="5939800" w="7782552">
                <a:moveTo>
                  <a:pt x="0" y="0"/>
                </a:moveTo>
                <a:lnTo>
                  <a:pt x="7782552" y="0"/>
                </a:lnTo>
                <a:lnTo>
                  <a:pt x="7782552" y="5939800"/>
                </a:lnTo>
                <a:lnTo>
                  <a:pt x="0" y="5939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3306" l="-22337" r="-9378" t="-50330"/>
            </a:stretch>
          </a:blipFill>
          <a:ln>
            <a:noFill/>
          </a:ln>
        </p:spPr>
      </p:sp>
      <p:sp>
        <p:nvSpPr>
          <p:cNvPr id="169" name="Google Shape;169;p3"/>
          <p:cNvSpPr/>
          <p:nvPr/>
        </p:nvSpPr>
        <p:spPr>
          <a:xfrm>
            <a:off x="3707166" y="8891114"/>
            <a:ext cx="3389240" cy="2720338"/>
          </a:xfrm>
          <a:custGeom>
            <a:rect b="b" l="l" r="r" t="t"/>
            <a:pathLst>
              <a:path extrusionOk="0" h="2720338" w="3389240">
                <a:moveTo>
                  <a:pt x="0" y="0"/>
                </a:moveTo>
                <a:lnTo>
                  <a:pt x="3389240" y="0"/>
                </a:lnTo>
                <a:lnTo>
                  <a:pt x="3389240" y="2720338"/>
                </a:lnTo>
                <a:lnTo>
                  <a:pt x="0" y="27203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3"/>
          <p:cNvSpPr txBox="1"/>
          <p:nvPr/>
        </p:nvSpPr>
        <p:spPr>
          <a:xfrm>
            <a:off x="1531425" y="3943175"/>
            <a:ext cx="110133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399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Intro</a:t>
            </a:r>
            <a:endParaRPr/>
          </a:p>
        </p:txBody>
      </p:sp>
      <p:sp>
        <p:nvSpPr>
          <p:cNvPr id="171" name="Google Shape;171;p3"/>
          <p:cNvSpPr/>
          <p:nvPr/>
        </p:nvSpPr>
        <p:spPr>
          <a:xfrm>
            <a:off x="13455100" y="206322"/>
            <a:ext cx="8012526" cy="9498582"/>
          </a:xfrm>
          <a:custGeom>
            <a:rect b="b" l="l" r="r" t="t"/>
            <a:pathLst>
              <a:path extrusionOk="0" h="9498582" w="8012526">
                <a:moveTo>
                  <a:pt x="0" y="0"/>
                </a:moveTo>
                <a:lnTo>
                  <a:pt x="8012526" y="0"/>
                </a:lnTo>
                <a:lnTo>
                  <a:pt x="8012526" y="9498582"/>
                </a:lnTo>
                <a:lnTo>
                  <a:pt x="0" y="94985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2" name="Google Shape;172;p3"/>
          <p:cNvSpPr/>
          <p:nvPr/>
        </p:nvSpPr>
        <p:spPr>
          <a:xfrm>
            <a:off x="14141036" y="162600"/>
            <a:ext cx="5850350" cy="6115241"/>
          </a:xfrm>
          <a:custGeom>
            <a:rect b="b" l="l" r="r" t="t"/>
            <a:pathLst>
              <a:path extrusionOk="0" h="8153654" w="7800467">
                <a:moveTo>
                  <a:pt x="7775448" y="0"/>
                </a:moveTo>
                <a:lnTo>
                  <a:pt x="6527292" y="1246505"/>
                </a:lnTo>
                <a:lnTo>
                  <a:pt x="6004052" y="1246505"/>
                </a:lnTo>
                <a:lnTo>
                  <a:pt x="4485894" y="2767965"/>
                </a:lnTo>
                <a:lnTo>
                  <a:pt x="4479163" y="2771267"/>
                </a:lnTo>
                <a:lnTo>
                  <a:pt x="4479163" y="4629277"/>
                </a:lnTo>
                <a:lnTo>
                  <a:pt x="3474339" y="5635879"/>
                </a:lnTo>
                <a:lnTo>
                  <a:pt x="3469259" y="5640959"/>
                </a:lnTo>
                <a:lnTo>
                  <a:pt x="3469259" y="6479032"/>
                </a:lnTo>
                <a:lnTo>
                  <a:pt x="2496185" y="7452233"/>
                </a:lnTo>
                <a:lnTo>
                  <a:pt x="676529" y="7452233"/>
                </a:lnTo>
                <a:lnTo>
                  <a:pt x="0" y="8128762"/>
                </a:lnTo>
                <a:lnTo>
                  <a:pt x="25019" y="8153654"/>
                </a:lnTo>
                <a:lnTo>
                  <a:pt x="691515" y="7487158"/>
                </a:lnTo>
                <a:lnTo>
                  <a:pt x="2509520" y="7487158"/>
                </a:lnTo>
                <a:lnTo>
                  <a:pt x="3497707" y="6498971"/>
                </a:lnTo>
                <a:lnTo>
                  <a:pt x="3502787" y="6493891"/>
                </a:lnTo>
                <a:lnTo>
                  <a:pt x="3502787" y="5654040"/>
                </a:lnTo>
                <a:lnTo>
                  <a:pt x="4509389" y="4649216"/>
                </a:lnTo>
                <a:lnTo>
                  <a:pt x="4512691" y="4644263"/>
                </a:lnTo>
                <a:lnTo>
                  <a:pt x="4512691" y="2786253"/>
                </a:lnTo>
                <a:lnTo>
                  <a:pt x="6019038" y="1283208"/>
                </a:lnTo>
                <a:lnTo>
                  <a:pt x="6538976" y="1283208"/>
                </a:lnTo>
                <a:lnTo>
                  <a:pt x="7800467" y="23368"/>
                </a:lnTo>
                <a:lnTo>
                  <a:pt x="7775448" y="0"/>
                </a:ln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173" name="Google Shape;173;p3"/>
          <p:cNvSpPr/>
          <p:nvPr/>
        </p:nvSpPr>
        <p:spPr>
          <a:xfrm>
            <a:off x="15204828" y="491300"/>
            <a:ext cx="6306630" cy="10238410"/>
          </a:xfrm>
          <a:custGeom>
            <a:rect b="b" l="l" r="r" t="t"/>
            <a:pathLst>
              <a:path extrusionOk="0" h="10238410" w="6306630">
                <a:moveTo>
                  <a:pt x="0" y="0"/>
                </a:moveTo>
                <a:lnTo>
                  <a:pt x="6306630" y="0"/>
                </a:lnTo>
                <a:lnTo>
                  <a:pt x="6306630" y="10238410"/>
                </a:lnTo>
                <a:lnTo>
                  <a:pt x="0" y="102384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3"/>
          <p:cNvSpPr/>
          <p:nvPr/>
        </p:nvSpPr>
        <p:spPr>
          <a:xfrm>
            <a:off x="14470358" y="1244900"/>
            <a:ext cx="3720886" cy="9190652"/>
          </a:xfrm>
          <a:custGeom>
            <a:rect b="b" l="l" r="r" t="t"/>
            <a:pathLst>
              <a:path extrusionOk="0" h="9190652" w="3720886">
                <a:moveTo>
                  <a:pt x="0" y="0"/>
                </a:moveTo>
                <a:lnTo>
                  <a:pt x="3720886" y="0"/>
                </a:lnTo>
                <a:lnTo>
                  <a:pt x="3720886" y="9190652"/>
                </a:lnTo>
                <a:lnTo>
                  <a:pt x="0" y="9190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3"/>
          <p:cNvSpPr/>
          <p:nvPr/>
        </p:nvSpPr>
        <p:spPr>
          <a:xfrm>
            <a:off x="13866450" y="1242450"/>
            <a:ext cx="3720886" cy="9190652"/>
          </a:xfrm>
          <a:custGeom>
            <a:rect b="b" l="l" r="r" t="t"/>
            <a:pathLst>
              <a:path extrusionOk="0" h="9190652" w="3720886">
                <a:moveTo>
                  <a:pt x="0" y="0"/>
                </a:moveTo>
                <a:lnTo>
                  <a:pt x="3720886" y="0"/>
                </a:lnTo>
                <a:lnTo>
                  <a:pt x="3720886" y="9190652"/>
                </a:lnTo>
                <a:lnTo>
                  <a:pt x="0" y="9190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3"/>
          <p:cNvSpPr/>
          <p:nvPr/>
        </p:nvSpPr>
        <p:spPr>
          <a:xfrm>
            <a:off x="12975026" y="-2602350"/>
            <a:ext cx="8397032" cy="6408802"/>
          </a:xfrm>
          <a:custGeom>
            <a:rect b="b" l="l" r="r" t="t"/>
            <a:pathLst>
              <a:path extrusionOk="0" h="6408802" w="8397032">
                <a:moveTo>
                  <a:pt x="0" y="0"/>
                </a:moveTo>
                <a:lnTo>
                  <a:pt x="8397032" y="0"/>
                </a:lnTo>
                <a:lnTo>
                  <a:pt x="8397032" y="6408802"/>
                </a:lnTo>
                <a:lnTo>
                  <a:pt x="0" y="6408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3306" l="-22337" r="-9378" t="-50330"/>
            </a:stretch>
          </a:blipFill>
          <a:ln>
            <a:noFill/>
          </a:ln>
        </p:spPr>
      </p:sp>
      <p:sp>
        <p:nvSpPr>
          <p:cNvPr id="177" name="Google Shape;177;p3"/>
          <p:cNvSpPr/>
          <p:nvPr/>
        </p:nvSpPr>
        <p:spPr>
          <a:xfrm>
            <a:off x="16465032" y="8509032"/>
            <a:ext cx="1417000" cy="1416200"/>
          </a:xfrm>
          <a:custGeom>
            <a:rect b="b" l="l" r="r" t="t"/>
            <a:pathLst>
              <a:path extrusionOk="0" h="1416200" w="1417000">
                <a:moveTo>
                  <a:pt x="0" y="0"/>
                </a:moveTo>
                <a:lnTo>
                  <a:pt x="1417000" y="0"/>
                </a:lnTo>
                <a:lnTo>
                  <a:pt x="1417000" y="1416200"/>
                </a:lnTo>
                <a:lnTo>
                  <a:pt x="0" y="1416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3"/>
          <p:cNvSpPr/>
          <p:nvPr/>
        </p:nvSpPr>
        <p:spPr>
          <a:xfrm>
            <a:off x="17998186" y="6708658"/>
            <a:ext cx="916090" cy="915574"/>
          </a:xfrm>
          <a:custGeom>
            <a:rect b="b" l="l" r="r" t="t"/>
            <a:pathLst>
              <a:path extrusionOk="0" h="915574" w="916090">
                <a:moveTo>
                  <a:pt x="0" y="0"/>
                </a:moveTo>
                <a:lnTo>
                  <a:pt x="916090" y="0"/>
                </a:lnTo>
                <a:lnTo>
                  <a:pt x="916090" y="915574"/>
                </a:lnTo>
                <a:lnTo>
                  <a:pt x="0" y="9155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3"/>
          <p:cNvSpPr/>
          <p:nvPr/>
        </p:nvSpPr>
        <p:spPr>
          <a:xfrm>
            <a:off x="16287649" y="1073359"/>
            <a:ext cx="435388" cy="435483"/>
          </a:xfrm>
          <a:custGeom>
            <a:rect b="b" l="l" r="r" t="t"/>
            <a:pathLst>
              <a:path extrusionOk="0" h="580644" w="580517">
                <a:moveTo>
                  <a:pt x="0" y="290322"/>
                </a:moveTo>
                <a:cubicBezTo>
                  <a:pt x="0" y="129921"/>
                  <a:pt x="129921" y="0"/>
                  <a:pt x="290322" y="0"/>
                </a:cubicBezTo>
                <a:lnTo>
                  <a:pt x="290322" y="12700"/>
                </a:lnTo>
                <a:lnTo>
                  <a:pt x="290322" y="0"/>
                </a:lnTo>
                <a:cubicBezTo>
                  <a:pt x="450596" y="0"/>
                  <a:pt x="580517" y="129921"/>
                  <a:pt x="580517" y="290322"/>
                </a:cubicBezTo>
                <a:lnTo>
                  <a:pt x="567817" y="290322"/>
                </a:lnTo>
                <a:lnTo>
                  <a:pt x="580517" y="290322"/>
                </a:lnTo>
                <a:cubicBezTo>
                  <a:pt x="580517" y="450596"/>
                  <a:pt x="450596" y="580644"/>
                  <a:pt x="290195" y="580644"/>
                </a:cubicBezTo>
                <a:lnTo>
                  <a:pt x="290195" y="567944"/>
                </a:lnTo>
                <a:lnTo>
                  <a:pt x="290195" y="580644"/>
                </a:lnTo>
                <a:cubicBezTo>
                  <a:pt x="129921" y="580517"/>
                  <a:pt x="0" y="450596"/>
                  <a:pt x="0" y="290322"/>
                </a:cubicBezTo>
                <a:lnTo>
                  <a:pt x="12700" y="290322"/>
                </a:lnTo>
                <a:lnTo>
                  <a:pt x="25400" y="290322"/>
                </a:lnTo>
                <a:lnTo>
                  <a:pt x="12700" y="290322"/>
                </a:lnTo>
                <a:lnTo>
                  <a:pt x="0" y="290322"/>
                </a:lnTo>
                <a:moveTo>
                  <a:pt x="25400" y="290322"/>
                </a:moveTo>
                <a:cubicBezTo>
                  <a:pt x="25400" y="297307"/>
                  <a:pt x="19685" y="303022"/>
                  <a:pt x="12700" y="303022"/>
                </a:cubicBezTo>
                <a:cubicBezTo>
                  <a:pt x="5715" y="303022"/>
                  <a:pt x="0" y="297307"/>
                  <a:pt x="0" y="290322"/>
                </a:cubicBezTo>
                <a:cubicBezTo>
                  <a:pt x="0" y="283337"/>
                  <a:pt x="5715" y="277622"/>
                  <a:pt x="12700" y="277622"/>
                </a:cubicBezTo>
                <a:cubicBezTo>
                  <a:pt x="19685" y="277622"/>
                  <a:pt x="25400" y="283337"/>
                  <a:pt x="25400" y="290322"/>
                </a:cubicBezTo>
                <a:cubicBezTo>
                  <a:pt x="25400" y="436626"/>
                  <a:pt x="144018" y="555244"/>
                  <a:pt x="290322" y="555244"/>
                </a:cubicBezTo>
                <a:cubicBezTo>
                  <a:pt x="436626" y="555244"/>
                  <a:pt x="555244" y="436626"/>
                  <a:pt x="555244" y="290322"/>
                </a:cubicBezTo>
                <a:cubicBezTo>
                  <a:pt x="555244" y="144018"/>
                  <a:pt x="436626" y="25400"/>
                  <a:pt x="290322" y="25400"/>
                </a:cubicBezTo>
                <a:lnTo>
                  <a:pt x="290322" y="12700"/>
                </a:lnTo>
                <a:lnTo>
                  <a:pt x="290322" y="25400"/>
                </a:lnTo>
                <a:cubicBezTo>
                  <a:pt x="144018" y="25400"/>
                  <a:pt x="25400" y="144018"/>
                  <a:pt x="25400" y="290322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16352070" y="1137780"/>
            <a:ext cx="298876" cy="298876"/>
          </a:xfrm>
          <a:custGeom>
            <a:rect b="b" l="l" r="r" t="t"/>
            <a:pathLst>
              <a:path extrusionOk="0" h="298876" w="298876">
                <a:moveTo>
                  <a:pt x="0" y="0"/>
                </a:moveTo>
                <a:lnTo>
                  <a:pt x="298876" y="0"/>
                </a:lnTo>
                <a:lnTo>
                  <a:pt x="298876" y="298876"/>
                </a:lnTo>
                <a:lnTo>
                  <a:pt x="0" y="298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3"/>
          <p:cNvSpPr/>
          <p:nvPr/>
        </p:nvSpPr>
        <p:spPr>
          <a:xfrm>
            <a:off x="15102799" y="4929685"/>
            <a:ext cx="435388" cy="435483"/>
          </a:xfrm>
          <a:custGeom>
            <a:rect b="b" l="l" r="r" t="t"/>
            <a:pathLst>
              <a:path extrusionOk="0" h="580644" w="580517">
                <a:moveTo>
                  <a:pt x="0" y="290322"/>
                </a:moveTo>
                <a:cubicBezTo>
                  <a:pt x="0" y="129921"/>
                  <a:pt x="129921" y="0"/>
                  <a:pt x="290322" y="0"/>
                </a:cubicBezTo>
                <a:lnTo>
                  <a:pt x="290322" y="12700"/>
                </a:lnTo>
                <a:lnTo>
                  <a:pt x="290322" y="0"/>
                </a:lnTo>
                <a:cubicBezTo>
                  <a:pt x="450596" y="0"/>
                  <a:pt x="580517" y="129921"/>
                  <a:pt x="580517" y="290322"/>
                </a:cubicBezTo>
                <a:lnTo>
                  <a:pt x="567817" y="290322"/>
                </a:lnTo>
                <a:lnTo>
                  <a:pt x="580517" y="290322"/>
                </a:lnTo>
                <a:cubicBezTo>
                  <a:pt x="580517" y="450596"/>
                  <a:pt x="450596" y="580644"/>
                  <a:pt x="290195" y="580644"/>
                </a:cubicBezTo>
                <a:lnTo>
                  <a:pt x="290195" y="567944"/>
                </a:lnTo>
                <a:lnTo>
                  <a:pt x="290195" y="580644"/>
                </a:lnTo>
                <a:cubicBezTo>
                  <a:pt x="129921" y="580517"/>
                  <a:pt x="0" y="450596"/>
                  <a:pt x="0" y="290322"/>
                </a:cubicBezTo>
                <a:lnTo>
                  <a:pt x="12700" y="290322"/>
                </a:lnTo>
                <a:lnTo>
                  <a:pt x="25400" y="290322"/>
                </a:lnTo>
                <a:lnTo>
                  <a:pt x="12700" y="290322"/>
                </a:lnTo>
                <a:lnTo>
                  <a:pt x="0" y="290322"/>
                </a:lnTo>
                <a:moveTo>
                  <a:pt x="25400" y="290322"/>
                </a:moveTo>
                <a:cubicBezTo>
                  <a:pt x="25400" y="297307"/>
                  <a:pt x="19685" y="303022"/>
                  <a:pt x="12700" y="303022"/>
                </a:cubicBezTo>
                <a:cubicBezTo>
                  <a:pt x="5715" y="303022"/>
                  <a:pt x="0" y="297307"/>
                  <a:pt x="0" y="290322"/>
                </a:cubicBezTo>
                <a:cubicBezTo>
                  <a:pt x="0" y="283337"/>
                  <a:pt x="5715" y="277622"/>
                  <a:pt x="12700" y="277622"/>
                </a:cubicBezTo>
                <a:cubicBezTo>
                  <a:pt x="19685" y="277622"/>
                  <a:pt x="25400" y="283337"/>
                  <a:pt x="25400" y="290322"/>
                </a:cubicBezTo>
                <a:cubicBezTo>
                  <a:pt x="25400" y="436626"/>
                  <a:pt x="144018" y="555244"/>
                  <a:pt x="290322" y="555244"/>
                </a:cubicBezTo>
                <a:cubicBezTo>
                  <a:pt x="436626" y="555244"/>
                  <a:pt x="555244" y="436626"/>
                  <a:pt x="555244" y="290322"/>
                </a:cubicBezTo>
                <a:cubicBezTo>
                  <a:pt x="555244" y="144018"/>
                  <a:pt x="436626" y="25400"/>
                  <a:pt x="290322" y="25400"/>
                </a:cubicBezTo>
                <a:lnTo>
                  <a:pt x="290322" y="12700"/>
                </a:lnTo>
                <a:lnTo>
                  <a:pt x="290322" y="25400"/>
                </a:lnTo>
                <a:cubicBezTo>
                  <a:pt x="144018" y="25400"/>
                  <a:pt x="25400" y="144018"/>
                  <a:pt x="25400" y="290322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"/>
          <p:cNvSpPr/>
          <p:nvPr/>
        </p:nvSpPr>
        <p:spPr>
          <a:xfrm>
            <a:off x="15167220" y="4994106"/>
            <a:ext cx="298876" cy="298876"/>
          </a:xfrm>
          <a:custGeom>
            <a:rect b="b" l="l" r="r" t="t"/>
            <a:pathLst>
              <a:path extrusionOk="0" h="298876" w="298876">
                <a:moveTo>
                  <a:pt x="0" y="0"/>
                </a:moveTo>
                <a:lnTo>
                  <a:pt x="298876" y="0"/>
                </a:lnTo>
                <a:lnTo>
                  <a:pt x="298876" y="298876"/>
                </a:lnTo>
                <a:lnTo>
                  <a:pt x="0" y="298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3"/>
          <p:cNvSpPr/>
          <p:nvPr/>
        </p:nvSpPr>
        <p:spPr>
          <a:xfrm>
            <a:off x="14909050" y="8328100"/>
            <a:ext cx="295846" cy="295846"/>
          </a:xfrm>
          <a:custGeom>
            <a:rect b="b" l="l" r="r" t="t"/>
            <a:pathLst>
              <a:path extrusionOk="0" h="394462" w="394462">
                <a:moveTo>
                  <a:pt x="0" y="197231"/>
                </a:moveTo>
                <a:cubicBezTo>
                  <a:pt x="0" y="88265"/>
                  <a:pt x="88265" y="0"/>
                  <a:pt x="197231" y="0"/>
                </a:cubicBezTo>
                <a:cubicBezTo>
                  <a:pt x="306197" y="0"/>
                  <a:pt x="394462" y="88265"/>
                  <a:pt x="394462" y="197231"/>
                </a:cubicBezTo>
                <a:cubicBezTo>
                  <a:pt x="394462" y="306197"/>
                  <a:pt x="306070" y="394462"/>
                  <a:pt x="197231" y="394462"/>
                </a:cubicBezTo>
                <a:cubicBezTo>
                  <a:pt x="88392" y="394462"/>
                  <a:pt x="0" y="306070"/>
                  <a:pt x="0" y="197231"/>
                </a:cubicBez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0432409" y="6029877"/>
            <a:ext cx="287274" cy="287274"/>
          </a:xfrm>
          <a:custGeom>
            <a:rect b="b" l="l" r="r" t="t"/>
            <a:pathLst>
              <a:path extrusionOk="0" h="383032" w="383032">
                <a:moveTo>
                  <a:pt x="0" y="191516"/>
                </a:moveTo>
                <a:cubicBezTo>
                  <a:pt x="0" y="85725"/>
                  <a:pt x="85725" y="0"/>
                  <a:pt x="191516" y="0"/>
                </a:cubicBezTo>
                <a:lnTo>
                  <a:pt x="191516" y="12700"/>
                </a:lnTo>
                <a:lnTo>
                  <a:pt x="191516" y="0"/>
                </a:lnTo>
                <a:cubicBezTo>
                  <a:pt x="297307" y="0"/>
                  <a:pt x="383032" y="85725"/>
                  <a:pt x="383032" y="191516"/>
                </a:cubicBezTo>
                <a:cubicBezTo>
                  <a:pt x="383032" y="297307"/>
                  <a:pt x="297307" y="383032"/>
                  <a:pt x="191516" y="383032"/>
                </a:cubicBezTo>
                <a:lnTo>
                  <a:pt x="191516" y="370332"/>
                </a:lnTo>
                <a:lnTo>
                  <a:pt x="191516" y="383032"/>
                </a:lnTo>
                <a:cubicBezTo>
                  <a:pt x="85725" y="383032"/>
                  <a:pt x="0" y="297307"/>
                  <a:pt x="0" y="191516"/>
                </a:cubicBezTo>
                <a:lnTo>
                  <a:pt x="12700" y="191516"/>
                </a:lnTo>
                <a:lnTo>
                  <a:pt x="22606" y="199390"/>
                </a:lnTo>
                <a:cubicBezTo>
                  <a:pt x="19304" y="203581"/>
                  <a:pt x="13589" y="205232"/>
                  <a:pt x="8509" y="203454"/>
                </a:cubicBezTo>
                <a:cubicBezTo>
                  <a:pt x="3429" y="201676"/>
                  <a:pt x="0" y="196850"/>
                  <a:pt x="0" y="191516"/>
                </a:cubicBezTo>
                <a:moveTo>
                  <a:pt x="25400" y="191516"/>
                </a:moveTo>
                <a:lnTo>
                  <a:pt x="12700" y="191516"/>
                </a:lnTo>
                <a:lnTo>
                  <a:pt x="2794" y="183642"/>
                </a:lnTo>
                <a:cubicBezTo>
                  <a:pt x="6096" y="179451"/>
                  <a:pt x="11811" y="177800"/>
                  <a:pt x="16891" y="179578"/>
                </a:cubicBezTo>
                <a:cubicBezTo>
                  <a:pt x="21971" y="181356"/>
                  <a:pt x="25400" y="186182"/>
                  <a:pt x="25400" y="191516"/>
                </a:cubicBezTo>
                <a:cubicBezTo>
                  <a:pt x="25400" y="283210"/>
                  <a:pt x="99822" y="357632"/>
                  <a:pt x="191516" y="357632"/>
                </a:cubicBezTo>
                <a:cubicBezTo>
                  <a:pt x="283210" y="357632"/>
                  <a:pt x="357632" y="283210"/>
                  <a:pt x="357632" y="191516"/>
                </a:cubicBezTo>
                <a:lnTo>
                  <a:pt x="370332" y="191516"/>
                </a:lnTo>
                <a:lnTo>
                  <a:pt x="357632" y="191516"/>
                </a:lnTo>
                <a:cubicBezTo>
                  <a:pt x="357632" y="99822"/>
                  <a:pt x="283210" y="25400"/>
                  <a:pt x="191516" y="25400"/>
                </a:cubicBezTo>
                <a:lnTo>
                  <a:pt x="191516" y="12700"/>
                </a:lnTo>
                <a:lnTo>
                  <a:pt x="191516" y="25400"/>
                </a:lnTo>
                <a:cubicBezTo>
                  <a:pt x="99822" y="25400"/>
                  <a:pt x="25400" y="99822"/>
                  <a:pt x="25400" y="191516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3"/>
          <p:cNvCxnSpPr/>
          <p:nvPr/>
        </p:nvCxnSpPr>
        <p:spPr>
          <a:xfrm rot="7321">
            <a:off x="1582665" y="6173500"/>
            <a:ext cx="8944670" cy="0"/>
          </a:xfrm>
          <a:prstGeom prst="straightConnector1">
            <a:avLst/>
          </a:prstGeom>
          <a:noFill/>
          <a:ln cap="rnd" cmpd="sng" w="9525">
            <a:solidFill>
              <a:srgbClr val="0C0A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3"/>
          <p:cNvSpPr/>
          <p:nvPr/>
        </p:nvSpPr>
        <p:spPr>
          <a:xfrm>
            <a:off x="10502158" y="6099686"/>
            <a:ext cx="147638" cy="147638"/>
          </a:xfrm>
          <a:custGeom>
            <a:rect b="b" l="l" r="r" t="t"/>
            <a:pathLst>
              <a:path extrusionOk="0" h="196850" w="196850">
                <a:moveTo>
                  <a:pt x="0" y="98425"/>
                </a:moveTo>
                <a:cubicBezTo>
                  <a:pt x="0" y="44069"/>
                  <a:pt x="44069" y="0"/>
                  <a:pt x="98425" y="0"/>
                </a:cubicBezTo>
                <a:cubicBezTo>
                  <a:pt x="152781" y="0"/>
                  <a:pt x="196850" y="44069"/>
                  <a:pt x="196850" y="98425"/>
                </a:cubicBezTo>
                <a:cubicBezTo>
                  <a:pt x="196850" y="152781"/>
                  <a:pt x="152781" y="196850"/>
                  <a:pt x="98425" y="196850"/>
                </a:cubicBezTo>
                <a:cubicBezTo>
                  <a:pt x="44069" y="196850"/>
                  <a:pt x="0" y="152781"/>
                  <a:pt x="0" y="98425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/>
          <p:nvPr/>
        </p:nvSpPr>
        <p:spPr>
          <a:xfrm>
            <a:off x="-192657" y="9777126"/>
            <a:ext cx="3180817" cy="176253"/>
          </a:xfrm>
          <a:custGeom>
            <a:rect b="b" l="l" r="r" t="t"/>
            <a:pathLst>
              <a:path extrusionOk="0" h="176253" w="3180817">
                <a:moveTo>
                  <a:pt x="0" y="0"/>
                </a:moveTo>
                <a:lnTo>
                  <a:pt x="3180818" y="0"/>
                </a:lnTo>
                <a:lnTo>
                  <a:pt x="3180818" y="176253"/>
                </a:lnTo>
                <a:lnTo>
                  <a:pt x="0" y="1762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4"/>
          <p:cNvSpPr/>
          <p:nvPr/>
        </p:nvSpPr>
        <p:spPr>
          <a:xfrm>
            <a:off x="13767400" y="2771450"/>
            <a:ext cx="8056358" cy="10567110"/>
          </a:xfrm>
          <a:custGeom>
            <a:rect b="b" l="l" r="r" t="t"/>
            <a:pathLst>
              <a:path extrusionOk="0" h="10567110" w="8056358">
                <a:moveTo>
                  <a:pt x="0" y="0"/>
                </a:moveTo>
                <a:lnTo>
                  <a:pt x="8056358" y="0"/>
                </a:lnTo>
                <a:lnTo>
                  <a:pt x="8056358" y="10567110"/>
                </a:lnTo>
                <a:lnTo>
                  <a:pt x="0" y="10567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4"/>
          <p:cNvSpPr/>
          <p:nvPr/>
        </p:nvSpPr>
        <p:spPr>
          <a:xfrm>
            <a:off x="9392116" y="-613678"/>
            <a:ext cx="1833648" cy="1400398"/>
          </a:xfrm>
          <a:custGeom>
            <a:rect b="b" l="l" r="r" t="t"/>
            <a:pathLst>
              <a:path extrusionOk="0" h="1400398" w="1833648">
                <a:moveTo>
                  <a:pt x="0" y="0"/>
                </a:moveTo>
                <a:lnTo>
                  <a:pt x="1833648" y="0"/>
                </a:lnTo>
                <a:lnTo>
                  <a:pt x="1833648" y="1400398"/>
                </a:lnTo>
                <a:lnTo>
                  <a:pt x="0" y="14003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p4"/>
          <p:cNvSpPr/>
          <p:nvPr/>
        </p:nvSpPr>
        <p:spPr>
          <a:xfrm>
            <a:off x="11961100" y="-3398074"/>
            <a:ext cx="8394502" cy="6406848"/>
          </a:xfrm>
          <a:custGeom>
            <a:rect b="b" l="l" r="r" t="t"/>
            <a:pathLst>
              <a:path extrusionOk="0" h="6406848" w="8394502">
                <a:moveTo>
                  <a:pt x="0" y="0"/>
                </a:moveTo>
                <a:lnTo>
                  <a:pt x="8394502" y="0"/>
                </a:lnTo>
                <a:lnTo>
                  <a:pt x="8394502" y="6406848"/>
                </a:lnTo>
                <a:lnTo>
                  <a:pt x="0" y="64068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53306" l="-22337" r="-9378" t="-50330"/>
            </a:stretch>
          </a:blipFill>
          <a:ln>
            <a:noFill/>
          </a:ln>
        </p:spPr>
      </p:sp>
      <p:sp>
        <p:nvSpPr>
          <p:cNvPr id="199" name="Google Shape;199;p4"/>
          <p:cNvSpPr/>
          <p:nvPr/>
        </p:nvSpPr>
        <p:spPr>
          <a:xfrm>
            <a:off x="9392075" y="-1096683"/>
            <a:ext cx="4615582" cy="1963552"/>
          </a:xfrm>
          <a:custGeom>
            <a:rect b="b" l="l" r="r" t="t"/>
            <a:pathLst>
              <a:path extrusionOk="0" h="1963552" w="4615582">
                <a:moveTo>
                  <a:pt x="0" y="0"/>
                </a:moveTo>
                <a:lnTo>
                  <a:pt x="4615582" y="0"/>
                </a:lnTo>
                <a:lnTo>
                  <a:pt x="4615582" y="1963552"/>
                </a:lnTo>
                <a:lnTo>
                  <a:pt x="0" y="19635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p4"/>
          <p:cNvSpPr/>
          <p:nvPr/>
        </p:nvSpPr>
        <p:spPr>
          <a:xfrm>
            <a:off x="9390845" y="-777991"/>
            <a:ext cx="4615582" cy="1963552"/>
          </a:xfrm>
          <a:custGeom>
            <a:rect b="b" l="l" r="r" t="t"/>
            <a:pathLst>
              <a:path extrusionOk="0" h="1963552" w="4615582">
                <a:moveTo>
                  <a:pt x="0" y="0"/>
                </a:moveTo>
                <a:lnTo>
                  <a:pt x="4615582" y="0"/>
                </a:lnTo>
                <a:lnTo>
                  <a:pt x="4615582" y="1963552"/>
                </a:lnTo>
                <a:lnTo>
                  <a:pt x="0" y="19635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p4"/>
          <p:cNvSpPr/>
          <p:nvPr/>
        </p:nvSpPr>
        <p:spPr>
          <a:xfrm>
            <a:off x="16798757" y="115647"/>
            <a:ext cx="2987007" cy="176253"/>
          </a:xfrm>
          <a:custGeom>
            <a:rect b="b" l="l" r="r" t="t"/>
            <a:pathLst>
              <a:path extrusionOk="0" h="176253" w="2987007">
                <a:moveTo>
                  <a:pt x="0" y="0"/>
                </a:moveTo>
                <a:lnTo>
                  <a:pt x="2987008" y="0"/>
                </a:lnTo>
                <a:lnTo>
                  <a:pt x="2987008" y="176253"/>
                </a:lnTo>
                <a:lnTo>
                  <a:pt x="0" y="1762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4"/>
          <p:cNvSpPr/>
          <p:nvPr/>
        </p:nvSpPr>
        <p:spPr>
          <a:xfrm>
            <a:off x="9390862" y="-370072"/>
            <a:ext cx="509974" cy="510262"/>
          </a:xfrm>
          <a:custGeom>
            <a:rect b="b" l="l" r="r" t="t"/>
            <a:pathLst>
              <a:path extrusionOk="0" h="510262" w="509974">
                <a:moveTo>
                  <a:pt x="0" y="0"/>
                </a:moveTo>
                <a:lnTo>
                  <a:pt x="509974" y="0"/>
                </a:lnTo>
                <a:lnTo>
                  <a:pt x="509974" y="510262"/>
                </a:lnTo>
                <a:lnTo>
                  <a:pt x="0" y="510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4"/>
          <p:cNvSpPr/>
          <p:nvPr/>
        </p:nvSpPr>
        <p:spPr>
          <a:xfrm>
            <a:off x="9196012" y="-51372"/>
            <a:ext cx="509974" cy="510262"/>
          </a:xfrm>
          <a:custGeom>
            <a:rect b="b" l="l" r="r" t="t"/>
            <a:pathLst>
              <a:path extrusionOk="0" h="510262" w="509974">
                <a:moveTo>
                  <a:pt x="0" y="0"/>
                </a:moveTo>
                <a:lnTo>
                  <a:pt x="509974" y="0"/>
                </a:lnTo>
                <a:lnTo>
                  <a:pt x="509974" y="510262"/>
                </a:lnTo>
                <a:lnTo>
                  <a:pt x="0" y="510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4"/>
          <p:cNvSpPr txBox="1"/>
          <p:nvPr/>
        </p:nvSpPr>
        <p:spPr>
          <a:xfrm>
            <a:off x="1531425" y="981475"/>
            <a:ext cx="152251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Context of our project</a:t>
            </a:r>
            <a:endParaRPr/>
          </a:p>
        </p:txBody>
      </p:sp>
      <p:sp>
        <p:nvSpPr>
          <p:cNvPr id="205" name="Google Shape;205;p4"/>
          <p:cNvSpPr txBox="1"/>
          <p:nvPr/>
        </p:nvSpPr>
        <p:spPr>
          <a:xfrm>
            <a:off x="9196012" y="4558883"/>
            <a:ext cx="7612587" cy="2693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3323" lvl="1" marL="666646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3087"/>
              <a:buFont typeface="Arial"/>
              <a:buChar char="•"/>
            </a:pPr>
            <a:r>
              <a:rPr b="0" i="0" lang="en-US" sz="3087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Provide an engaging simulator that supports a smooth learning and practice of HAM communication skills, especially for very beginners. </a:t>
            </a:r>
            <a:endParaRPr/>
          </a:p>
          <a:p>
            <a:pPr indent="0" lvl="0" marL="0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87" u="none" cap="none" strike="noStrike">
              <a:solidFill>
                <a:srgbClr val="1D1D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-5" y="8264567"/>
            <a:ext cx="4616812" cy="2282244"/>
          </a:xfrm>
          <a:custGeom>
            <a:rect b="b" l="l" r="r" t="t"/>
            <a:pathLst>
              <a:path extrusionOk="0" h="2282244" w="4616812">
                <a:moveTo>
                  <a:pt x="0" y="0"/>
                </a:moveTo>
                <a:lnTo>
                  <a:pt x="4616812" y="0"/>
                </a:lnTo>
                <a:lnTo>
                  <a:pt x="4616812" y="2282244"/>
                </a:lnTo>
                <a:lnTo>
                  <a:pt x="0" y="22822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4"/>
          <p:cNvSpPr/>
          <p:nvPr/>
        </p:nvSpPr>
        <p:spPr>
          <a:xfrm>
            <a:off x="8592359" y="8762927"/>
            <a:ext cx="287274" cy="287274"/>
          </a:xfrm>
          <a:custGeom>
            <a:rect b="b" l="l" r="r" t="t"/>
            <a:pathLst>
              <a:path extrusionOk="0" h="383032" w="383032">
                <a:moveTo>
                  <a:pt x="0" y="191516"/>
                </a:moveTo>
                <a:cubicBezTo>
                  <a:pt x="0" y="85725"/>
                  <a:pt x="85725" y="0"/>
                  <a:pt x="191516" y="0"/>
                </a:cubicBezTo>
                <a:lnTo>
                  <a:pt x="191516" y="12700"/>
                </a:lnTo>
                <a:lnTo>
                  <a:pt x="191516" y="0"/>
                </a:lnTo>
                <a:cubicBezTo>
                  <a:pt x="297307" y="0"/>
                  <a:pt x="383032" y="85725"/>
                  <a:pt x="383032" y="191516"/>
                </a:cubicBezTo>
                <a:cubicBezTo>
                  <a:pt x="383032" y="297307"/>
                  <a:pt x="297307" y="383032"/>
                  <a:pt x="191516" y="383032"/>
                </a:cubicBezTo>
                <a:lnTo>
                  <a:pt x="191516" y="370332"/>
                </a:lnTo>
                <a:lnTo>
                  <a:pt x="191516" y="383032"/>
                </a:lnTo>
                <a:cubicBezTo>
                  <a:pt x="85725" y="383032"/>
                  <a:pt x="0" y="297307"/>
                  <a:pt x="0" y="191516"/>
                </a:cubicBezTo>
                <a:lnTo>
                  <a:pt x="12700" y="191516"/>
                </a:lnTo>
                <a:lnTo>
                  <a:pt x="22606" y="199390"/>
                </a:lnTo>
                <a:cubicBezTo>
                  <a:pt x="19304" y="203581"/>
                  <a:pt x="13589" y="205232"/>
                  <a:pt x="8509" y="203454"/>
                </a:cubicBezTo>
                <a:cubicBezTo>
                  <a:pt x="3429" y="201676"/>
                  <a:pt x="0" y="196850"/>
                  <a:pt x="0" y="191516"/>
                </a:cubicBezTo>
                <a:moveTo>
                  <a:pt x="25400" y="191516"/>
                </a:moveTo>
                <a:lnTo>
                  <a:pt x="12700" y="191516"/>
                </a:lnTo>
                <a:lnTo>
                  <a:pt x="2794" y="183642"/>
                </a:lnTo>
                <a:cubicBezTo>
                  <a:pt x="6096" y="179451"/>
                  <a:pt x="11811" y="177800"/>
                  <a:pt x="16891" y="179578"/>
                </a:cubicBezTo>
                <a:cubicBezTo>
                  <a:pt x="21971" y="181356"/>
                  <a:pt x="25400" y="186182"/>
                  <a:pt x="25400" y="191516"/>
                </a:cubicBezTo>
                <a:cubicBezTo>
                  <a:pt x="25400" y="283210"/>
                  <a:pt x="99822" y="357632"/>
                  <a:pt x="191516" y="357632"/>
                </a:cubicBezTo>
                <a:cubicBezTo>
                  <a:pt x="283210" y="357632"/>
                  <a:pt x="357632" y="283210"/>
                  <a:pt x="357632" y="191516"/>
                </a:cubicBezTo>
                <a:lnTo>
                  <a:pt x="370332" y="191516"/>
                </a:lnTo>
                <a:lnTo>
                  <a:pt x="357632" y="191516"/>
                </a:lnTo>
                <a:cubicBezTo>
                  <a:pt x="357632" y="99822"/>
                  <a:pt x="283210" y="25400"/>
                  <a:pt x="191516" y="25400"/>
                </a:cubicBezTo>
                <a:lnTo>
                  <a:pt x="191516" y="12700"/>
                </a:lnTo>
                <a:lnTo>
                  <a:pt x="191516" y="25400"/>
                </a:lnTo>
                <a:cubicBezTo>
                  <a:pt x="99822" y="25400"/>
                  <a:pt x="25400" y="99822"/>
                  <a:pt x="25400" y="191516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" name="Google Shape;208;p4"/>
          <p:cNvCxnSpPr/>
          <p:nvPr/>
        </p:nvCxnSpPr>
        <p:spPr>
          <a:xfrm rot="7321">
            <a:off x="-257385" y="8906550"/>
            <a:ext cx="8944670" cy="0"/>
          </a:xfrm>
          <a:prstGeom prst="straightConnector1">
            <a:avLst/>
          </a:prstGeom>
          <a:noFill/>
          <a:ln cap="rnd" cmpd="sng" w="9525">
            <a:solidFill>
              <a:srgbClr val="0C0A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p4"/>
          <p:cNvSpPr/>
          <p:nvPr/>
        </p:nvSpPr>
        <p:spPr>
          <a:xfrm>
            <a:off x="8662108" y="8832736"/>
            <a:ext cx="147638" cy="147638"/>
          </a:xfrm>
          <a:custGeom>
            <a:rect b="b" l="l" r="r" t="t"/>
            <a:pathLst>
              <a:path extrusionOk="0" h="196850" w="196850">
                <a:moveTo>
                  <a:pt x="0" y="98425"/>
                </a:moveTo>
                <a:cubicBezTo>
                  <a:pt x="0" y="44069"/>
                  <a:pt x="44069" y="0"/>
                  <a:pt x="98425" y="0"/>
                </a:cubicBezTo>
                <a:cubicBezTo>
                  <a:pt x="152781" y="0"/>
                  <a:pt x="196850" y="44069"/>
                  <a:pt x="196850" y="98425"/>
                </a:cubicBezTo>
                <a:cubicBezTo>
                  <a:pt x="196850" y="152781"/>
                  <a:pt x="152781" y="196850"/>
                  <a:pt x="98425" y="196850"/>
                </a:cubicBezTo>
                <a:cubicBezTo>
                  <a:pt x="44069" y="196850"/>
                  <a:pt x="0" y="152781"/>
                  <a:pt x="0" y="98425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4"/>
          <p:cNvGrpSpPr/>
          <p:nvPr/>
        </p:nvGrpSpPr>
        <p:grpSpPr>
          <a:xfrm>
            <a:off x="1028700" y="2932270"/>
            <a:ext cx="7633408" cy="4484572"/>
            <a:chOff x="0" y="-1268642"/>
            <a:chExt cx="10177877" cy="5979429"/>
          </a:xfrm>
        </p:grpSpPr>
        <p:sp>
          <p:nvSpPr>
            <p:cNvPr id="211" name="Google Shape;211;p4"/>
            <p:cNvSpPr txBox="1"/>
            <p:nvPr/>
          </p:nvSpPr>
          <p:spPr>
            <a:xfrm>
              <a:off x="0" y="1138346"/>
              <a:ext cx="10177877" cy="3572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34234" lvl="1" marL="668469" marR="0" rtl="0" algn="l">
                <a:lnSpc>
                  <a:spcPct val="137984"/>
                </a:lnSpc>
                <a:spcBef>
                  <a:spcPts val="0"/>
                </a:spcBef>
                <a:spcAft>
                  <a:spcPts val="0"/>
                </a:spcAft>
                <a:buClr>
                  <a:srgbClr val="1D1D1D"/>
                </a:buClr>
                <a:buSzPts val="3096"/>
                <a:buFont typeface="Arial"/>
                <a:buChar char="•"/>
              </a:pPr>
              <a:r>
                <a:rPr b="0" i="0" lang="en-US" sz="3096" u="none" cap="none" strike="noStrike">
                  <a:solidFill>
                    <a:srgbClr val="1D1D1D"/>
                  </a:solidFill>
                  <a:latin typeface="Poppins"/>
                  <a:ea typeface="Poppins"/>
                  <a:cs typeface="Poppins"/>
                  <a:sym typeface="Poppins"/>
                </a:rPr>
                <a:t>Beginners and hobbyist interested in amateur HAM radio transmission involving CW message communication.</a:t>
              </a:r>
              <a:endParaRPr/>
            </a:p>
            <a:p>
              <a:pPr indent="0" lvl="0" marL="0" marR="0" rtl="0" algn="l">
                <a:lnSpc>
                  <a:spcPct val="13798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96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12" name="Google Shape;212;p4"/>
            <p:cNvSpPr txBox="1"/>
            <p:nvPr/>
          </p:nvSpPr>
          <p:spPr>
            <a:xfrm>
              <a:off x="2024659" y="-1268642"/>
              <a:ext cx="5791200" cy="185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800" u="none" cap="none" strike="noStrike">
                  <a:solidFill>
                    <a:srgbClr val="000000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Target Audience</a:t>
              </a:r>
              <a:endParaRPr/>
            </a:p>
          </p:txBody>
        </p:sp>
      </p:grpSp>
      <p:sp>
        <p:nvSpPr>
          <p:cNvPr id="213" name="Google Shape;213;p4"/>
          <p:cNvSpPr txBox="1"/>
          <p:nvPr/>
        </p:nvSpPr>
        <p:spPr>
          <a:xfrm>
            <a:off x="12379294" y="3357825"/>
            <a:ext cx="183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Goal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"/>
          <p:cNvSpPr/>
          <p:nvPr/>
        </p:nvSpPr>
        <p:spPr>
          <a:xfrm>
            <a:off x="-192657" y="9777126"/>
            <a:ext cx="3180817" cy="176253"/>
          </a:xfrm>
          <a:custGeom>
            <a:rect b="b" l="l" r="r" t="t"/>
            <a:pathLst>
              <a:path extrusionOk="0" h="176253" w="3180817">
                <a:moveTo>
                  <a:pt x="0" y="0"/>
                </a:moveTo>
                <a:lnTo>
                  <a:pt x="3180818" y="0"/>
                </a:lnTo>
                <a:lnTo>
                  <a:pt x="3180818" y="176253"/>
                </a:lnTo>
                <a:lnTo>
                  <a:pt x="0" y="1762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5"/>
          <p:cNvSpPr/>
          <p:nvPr/>
        </p:nvSpPr>
        <p:spPr>
          <a:xfrm>
            <a:off x="13767400" y="2771450"/>
            <a:ext cx="8056358" cy="10567110"/>
          </a:xfrm>
          <a:custGeom>
            <a:rect b="b" l="l" r="r" t="t"/>
            <a:pathLst>
              <a:path extrusionOk="0" h="10567110" w="8056358">
                <a:moveTo>
                  <a:pt x="0" y="0"/>
                </a:moveTo>
                <a:lnTo>
                  <a:pt x="8056358" y="0"/>
                </a:lnTo>
                <a:lnTo>
                  <a:pt x="8056358" y="10567110"/>
                </a:lnTo>
                <a:lnTo>
                  <a:pt x="0" y="10567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4" name="Google Shape;224;p5"/>
          <p:cNvSpPr/>
          <p:nvPr/>
        </p:nvSpPr>
        <p:spPr>
          <a:xfrm>
            <a:off x="9392116" y="-613678"/>
            <a:ext cx="1833648" cy="1400398"/>
          </a:xfrm>
          <a:custGeom>
            <a:rect b="b" l="l" r="r" t="t"/>
            <a:pathLst>
              <a:path extrusionOk="0" h="1400398" w="1833648">
                <a:moveTo>
                  <a:pt x="0" y="0"/>
                </a:moveTo>
                <a:lnTo>
                  <a:pt x="1833648" y="0"/>
                </a:lnTo>
                <a:lnTo>
                  <a:pt x="1833648" y="1400398"/>
                </a:lnTo>
                <a:lnTo>
                  <a:pt x="0" y="14003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5" name="Google Shape;225;p5"/>
          <p:cNvSpPr/>
          <p:nvPr/>
        </p:nvSpPr>
        <p:spPr>
          <a:xfrm>
            <a:off x="11961100" y="-3398074"/>
            <a:ext cx="8394502" cy="6406848"/>
          </a:xfrm>
          <a:custGeom>
            <a:rect b="b" l="l" r="r" t="t"/>
            <a:pathLst>
              <a:path extrusionOk="0" h="6406848" w="8394502">
                <a:moveTo>
                  <a:pt x="0" y="0"/>
                </a:moveTo>
                <a:lnTo>
                  <a:pt x="8394502" y="0"/>
                </a:lnTo>
                <a:lnTo>
                  <a:pt x="8394502" y="6406848"/>
                </a:lnTo>
                <a:lnTo>
                  <a:pt x="0" y="64068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53306" l="-22337" r="-9378" t="-50330"/>
            </a:stretch>
          </a:blipFill>
          <a:ln>
            <a:noFill/>
          </a:ln>
        </p:spPr>
      </p:sp>
      <p:sp>
        <p:nvSpPr>
          <p:cNvPr id="226" name="Google Shape;226;p5"/>
          <p:cNvSpPr/>
          <p:nvPr/>
        </p:nvSpPr>
        <p:spPr>
          <a:xfrm>
            <a:off x="9392075" y="-1096683"/>
            <a:ext cx="4615582" cy="1963552"/>
          </a:xfrm>
          <a:custGeom>
            <a:rect b="b" l="l" r="r" t="t"/>
            <a:pathLst>
              <a:path extrusionOk="0" h="1963552" w="4615582">
                <a:moveTo>
                  <a:pt x="0" y="0"/>
                </a:moveTo>
                <a:lnTo>
                  <a:pt x="4615582" y="0"/>
                </a:lnTo>
                <a:lnTo>
                  <a:pt x="4615582" y="1963552"/>
                </a:lnTo>
                <a:lnTo>
                  <a:pt x="0" y="19635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7" name="Google Shape;227;p5"/>
          <p:cNvSpPr/>
          <p:nvPr/>
        </p:nvSpPr>
        <p:spPr>
          <a:xfrm>
            <a:off x="9390845" y="-777991"/>
            <a:ext cx="4615582" cy="1963552"/>
          </a:xfrm>
          <a:custGeom>
            <a:rect b="b" l="l" r="r" t="t"/>
            <a:pathLst>
              <a:path extrusionOk="0" h="1963552" w="4615582">
                <a:moveTo>
                  <a:pt x="0" y="0"/>
                </a:moveTo>
                <a:lnTo>
                  <a:pt x="4615582" y="0"/>
                </a:lnTo>
                <a:lnTo>
                  <a:pt x="4615582" y="1963552"/>
                </a:lnTo>
                <a:lnTo>
                  <a:pt x="0" y="19635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8" name="Google Shape;228;p5"/>
          <p:cNvSpPr/>
          <p:nvPr/>
        </p:nvSpPr>
        <p:spPr>
          <a:xfrm>
            <a:off x="16798757" y="115647"/>
            <a:ext cx="2987007" cy="176253"/>
          </a:xfrm>
          <a:custGeom>
            <a:rect b="b" l="l" r="r" t="t"/>
            <a:pathLst>
              <a:path extrusionOk="0" h="176253" w="2987007">
                <a:moveTo>
                  <a:pt x="0" y="0"/>
                </a:moveTo>
                <a:lnTo>
                  <a:pt x="2987008" y="0"/>
                </a:lnTo>
                <a:lnTo>
                  <a:pt x="2987008" y="176253"/>
                </a:lnTo>
                <a:lnTo>
                  <a:pt x="0" y="1762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9" name="Google Shape;229;p5"/>
          <p:cNvSpPr/>
          <p:nvPr/>
        </p:nvSpPr>
        <p:spPr>
          <a:xfrm>
            <a:off x="9390862" y="-370072"/>
            <a:ext cx="509974" cy="510262"/>
          </a:xfrm>
          <a:custGeom>
            <a:rect b="b" l="l" r="r" t="t"/>
            <a:pathLst>
              <a:path extrusionOk="0" h="510262" w="509974">
                <a:moveTo>
                  <a:pt x="0" y="0"/>
                </a:moveTo>
                <a:lnTo>
                  <a:pt x="509974" y="0"/>
                </a:lnTo>
                <a:lnTo>
                  <a:pt x="509974" y="510262"/>
                </a:lnTo>
                <a:lnTo>
                  <a:pt x="0" y="510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0" name="Google Shape;230;p5"/>
          <p:cNvSpPr/>
          <p:nvPr/>
        </p:nvSpPr>
        <p:spPr>
          <a:xfrm>
            <a:off x="9196012" y="-51372"/>
            <a:ext cx="509974" cy="510262"/>
          </a:xfrm>
          <a:custGeom>
            <a:rect b="b" l="l" r="r" t="t"/>
            <a:pathLst>
              <a:path extrusionOk="0" h="510262" w="509974">
                <a:moveTo>
                  <a:pt x="0" y="0"/>
                </a:moveTo>
                <a:lnTo>
                  <a:pt x="509974" y="0"/>
                </a:lnTo>
                <a:lnTo>
                  <a:pt x="509974" y="510262"/>
                </a:lnTo>
                <a:lnTo>
                  <a:pt x="0" y="510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p5"/>
          <p:cNvSpPr txBox="1"/>
          <p:nvPr/>
        </p:nvSpPr>
        <p:spPr>
          <a:xfrm>
            <a:off x="795524" y="981475"/>
            <a:ext cx="1624437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Our Educational HAM Radio Simulator</a:t>
            </a:r>
            <a:endParaRPr/>
          </a:p>
        </p:txBody>
      </p:sp>
      <p:sp>
        <p:nvSpPr>
          <p:cNvPr id="232" name="Google Shape;232;p5"/>
          <p:cNvSpPr txBox="1"/>
          <p:nvPr/>
        </p:nvSpPr>
        <p:spPr>
          <a:xfrm>
            <a:off x="9196012" y="3218125"/>
            <a:ext cx="7612587" cy="3215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3323" lvl="1" marL="666645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3087"/>
              <a:buFont typeface="Arial"/>
              <a:buChar char="•"/>
            </a:pPr>
            <a:r>
              <a:rPr b="0" i="0" lang="en-US" sz="3087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Besides allowing </a:t>
            </a:r>
            <a:r>
              <a:rPr b="0" i="0" lang="en-US" sz="3087" u="sng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realistic</a:t>
            </a:r>
            <a:r>
              <a:rPr b="0" i="0" lang="en-US" sz="3087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 HAM radio communication. Our software also proposes personalized </a:t>
            </a:r>
            <a:r>
              <a:rPr b="0" i="0" lang="en-US" sz="3087" u="sng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training</a:t>
            </a:r>
            <a:r>
              <a:rPr b="0" i="0" lang="en-US" sz="3087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 to support CW learning across multiple levels. </a:t>
            </a:r>
            <a:endParaRPr/>
          </a:p>
          <a:p>
            <a:pPr indent="0" lvl="0" marL="0" marR="0" rtl="0" algn="l">
              <a:lnSpc>
                <a:spcPct val="138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87" u="none" cap="none" strike="noStrike">
              <a:solidFill>
                <a:srgbClr val="1D1D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3" name="Google Shape;233;p5"/>
          <p:cNvSpPr txBox="1"/>
          <p:nvPr/>
        </p:nvSpPr>
        <p:spPr>
          <a:xfrm>
            <a:off x="1028700" y="3318600"/>
            <a:ext cx="7633408" cy="4815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4234" lvl="1" marL="668469" marR="0" rtl="0" algn="l">
              <a:lnSpc>
                <a:spcPct val="137984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3096"/>
              <a:buFont typeface="Arial"/>
              <a:buChar char="•"/>
            </a:pPr>
            <a:r>
              <a:rPr b="0" i="0" lang="en-US" sz="3096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Simple and </a:t>
            </a:r>
            <a:r>
              <a:rPr b="0" i="0" lang="en-US" sz="3096" u="sng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intuitive</a:t>
            </a:r>
            <a:r>
              <a:rPr b="0" i="0" lang="en-US" sz="3096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 software that facilitates HAM radio communication training with </a:t>
            </a:r>
            <a:r>
              <a:rPr b="0" i="0" lang="en-US" sz="3096" u="sng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no equipment purchase necessary</a:t>
            </a:r>
            <a:r>
              <a:rPr b="0" i="0" lang="en-US" sz="3096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. Anyone can chose to start learning with no financial hassle. </a:t>
            </a:r>
            <a:endParaRPr/>
          </a:p>
          <a:p>
            <a:pPr indent="-334234" lvl="1" marL="668469" marR="0" rtl="0" algn="l">
              <a:lnSpc>
                <a:spcPct val="137984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3096"/>
              <a:buFont typeface="Arial"/>
              <a:buChar char="•"/>
            </a:pPr>
            <a:r>
              <a:rPr b="0" i="0" lang="en-US" sz="3096" u="sng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No license</a:t>
            </a:r>
            <a:r>
              <a:rPr b="0" i="0" lang="en-US" sz="3096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 required to start, only motivation! </a:t>
            </a:r>
            <a:endParaRPr/>
          </a:p>
          <a:p>
            <a:pPr indent="0" lvl="0" marL="0" marR="0" rtl="0" algn="l">
              <a:lnSpc>
                <a:spcPct val="137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96" u="none" cap="none" strike="noStrike">
              <a:solidFill>
                <a:srgbClr val="1D1D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-5" y="8264567"/>
            <a:ext cx="4616812" cy="2282244"/>
          </a:xfrm>
          <a:custGeom>
            <a:rect b="b" l="l" r="r" t="t"/>
            <a:pathLst>
              <a:path extrusionOk="0" h="2282244" w="4616812">
                <a:moveTo>
                  <a:pt x="0" y="0"/>
                </a:moveTo>
                <a:lnTo>
                  <a:pt x="4616812" y="0"/>
                </a:lnTo>
                <a:lnTo>
                  <a:pt x="4616812" y="2282244"/>
                </a:lnTo>
                <a:lnTo>
                  <a:pt x="0" y="22822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5" name="Google Shape;235;p5"/>
          <p:cNvSpPr/>
          <p:nvPr/>
        </p:nvSpPr>
        <p:spPr>
          <a:xfrm>
            <a:off x="8592359" y="8762927"/>
            <a:ext cx="287274" cy="287274"/>
          </a:xfrm>
          <a:custGeom>
            <a:rect b="b" l="l" r="r" t="t"/>
            <a:pathLst>
              <a:path extrusionOk="0" h="383032" w="383032">
                <a:moveTo>
                  <a:pt x="0" y="191516"/>
                </a:moveTo>
                <a:cubicBezTo>
                  <a:pt x="0" y="85725"/>
                  <a:pt x="85725" y="0"/>
                  <a:pt x="191516" y="0"/>
                </a:cubicBezTo>
                <a:lnTo>
                  <a:pt x="191516" y="12700"/>
                </a:lnTo>
                <a:lnTo>
                  <a:pt x="191516" y="0"/>
                </a:lnTo>
                <a:cubicBezTo>
                  <a:pt x="297307" y="0"/>
                  <a:pt x="383032" y="85725"/>
                  <a:pt x="383032" y="191516"/>
                </a:cubicBezTo>
                <a:cubicBezTo>
                  <a:pt x="383032" y="297307"/>
                  <a:pt x="297307" y="383032"/>
                  <a:pt x="191516" y="383032"/>
                </a:cubicBezTo>
                <a:lnTo>
                  <a:pt x="191516" y="370332"/>
                </a:lnTo>
                <a:lnTo>
                  <a:pt x="191516" y="383032"/>
                </a:lnTo>
                <a:cubicBezTo>
                  <a:pt x="85725" y="383032"/>
                  <a:pt x="0" y="297307"/>
                  <a:pt x="0" y="191516"/>
                </a:cubicBezTo>
                <a:lnTo>
                  <a:pt x="12700" y="191516"/>
                </a:lnTo>
                <a:lnTo>
                  <a:pt x="22606" y="199390"/>
                </a:lnTo>
                <a:cubicBezTo>
                  <a:pt x="19304" y="203581"/>
                  <a:pt x="13589" y="205232"/>
                  <a:pt x="8509" y="203454"/>
                </a:cubicBezTo>
                <a:cubicBezTo>
                  <a:pt x="3429" y="201676"/>
                  <a:pt x="0" y="196850"/>
                  <a:pt x="0" y="191516"/>
                </a:cubicBezTo>
                <a:moveTo>
                  <a:pt x="25400" y="191516"/>
                </a:moveTo>
                <a:lnTo>
                  <a:pt x="12700" y="191516"/>
                </a:lnTo>
                <a:lnTo>
                  <a:pt x="2794" y="183642"/>
                </a:lnTo>
                <a:cubicBezTo>
                  <a:pt x="6096" y="179451"/>
                  <a:pt x="11811" y="177800"/>
                  <a:pt x="16891" y="179578"/>
                </a:cubicBezTo>
                <a:cubicBezTo>
                  <a:pt x="21971" y="181356"/>
                  <a:pt x="25400" y="186182"/>
                  <a:pt x="25400" y="191516"/>
                </a:cubicBezTo>
                <a:cubicBezTo>
                  <a:pt x="25400" y="283210"/>
                  <a:pt x="99822" y="357632"/>
                  <a:pt x="191516" y="357632"/>
                </a:cubicBezTo>
                <a:cubicBezTo>
                  <a:pt x="283210" y="357632"/>
                  <a:pt x="357632" y="283210"/>
                  <a:pt x="357632" y="191516"/>
                </a:cubicBezTo>
                <a:lnTo>
                  <a:pt x="370332" y="191516"/>
                </a:lnTo>
                <a:lnTo>
                  <a:pt x="357632" y="191516"/>
                </a:lnTo>
                <a:cubicBezTo>
                  <a:pt x="357632" y="99822"/>
                  <a:pt x="283210" y="25400"/>
                  <a:pt x="191516" y="25400"/>
                </a:cubicBezTo>
                <a:lnTo>
                  <a:pt x="191516" y="12700"/>
                </a:lnTo>
                <a:lnTo>
                  <a:pt x="191516" y="25400"/>
                </a:lnTo>
                <a:cubicBezTo>
                  <a:pt x="99822" y="25400"/>
                  <a:pt x="25400" y="99822"/>
                  <a:pt x="25400" y="191516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5"/>
          <p:cNvCxnSpPr/>
          <p:nvPr/>
        </p:nvCxnSpPr>
        <p:spPr>
          <a:xfrm rot="7321">
            <a:off x="-257385" y="8906550"/>
            <a:ext cx="8944670" cy="0"/>
          </a:xfrm>
          <a:prstGeom prst="straightConnector1">
            <a:avLst/>
          </a:prstGeom>
          <a:noFill/>
          <a:ln cap="rnd" cmpd="sng" w="9525">
            <a:solidFill>
              <a:srgbClr val="0C0A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p5"/>
          <p:cNvSpPr/>
          <p:nvPr/>
        </p:nvSpPr>
        <p:spPr>
          <a:xfrm>
            <a:off x="8662108" y="8832736"/>
            <a:ext cx="147638" cy="147638"/>
          </a:xfrm>
          <a:custGeom>
            <a:rect b="b" l="l" r="r" t="t"/>
            <a:pathLst>
              <a:path extrusionOk="0" h="196850" w="196850">
                <a:moveTo>
                  <a:pt x="0" y="98425"/>
                </a:moveTo>
                <a:cubicBezTo>
                  <a:pt x="0" y="44069"/>
                  <a:pt x="44069" y="0"/>
                  <a:pt x="98425" y="0"/>
                </a:cubicBezTo>
                <a:cubicBezTo>
                  <a:pt x="152781" y="0"/>
                  <a:pt x="196850" y="44069"/>
                  <a:pt x="196850" y="98425"/>
                </a:cubicBezTo>
                <a:cubicBezTo>
                  <a:pt x="196850" y="152781"/>
                  <a:pt x="152781" y="196850"/>
                  <a:pt x="98425" y="196850"/>
                </a:cubicBezTo>
                <a:cubicBezTo>
                  <a:pt x="44069" y="196850"/>
                  <a:pt x="0" y="152781"/>
                  <a:pt x="0" y="98425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"/>
          <p:cNvSpPr/>
          <p:nvPr/>
        </p:nvSpPr>
        <p:spPr>
          <a:xfrm>
            <a:off x="-1078410" y="-3435949"/>
            <a:ext cx="8335274" cy="8323727"/>
          </a:xfrm>
          <a:custGeom>
            <a:rect b="b" l="l" r="r" t="t"/>
            <a:pathLst>
              <a:path extrusionOk="0" h="8323727" w="8335274">
                <a:moveTo>
                  <a:pt x="0" y="0"/>
                </a:moveTo>
                <a:lnTo>
                  <a:pt x="8335274" y="0"/>
                </a:lnTo>
                <a:lnTo>
                  <a:pt x="8335274" y="8323727"/>
                </a:lnTo>
                <a:lnTo>
                  <a:pt x="0" y="83237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7" name="Google Shape;247;p6"/>
          <p:cNvSpPr txBox="1"/>
          <p:nvPr/>
        </p:nvSpPr>
        <p:spPr>
          <a:xfrm>
            <a:off x="1531425" y="1987775"/>
            <a:ext cx="322215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399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/>
          </a:p>
        </p:txBody>
      </p:sp>
      <p:sp>
        <p:nvSpPr>
          <p:cNvPr id="248" name="Google Shape;248;p6"/>
          <p:cNvSpPr/>
          <p:nvPr/>
        </p:nvSpPr>
        <p:spPr>
          <a:xfrm>
            <a:off x="-748774" y="6708650"/>
            <a:ext cx="7782552" cy="5939800"/>
          </a:xfrm>
          <a:custGeom>
            <a:rect b="b" l="l" r="r" t="t"/>
            <a:pathLst>
              <a:path extrusionOk="0" h="5939800" w="7782552">
                <a:moveTo>
                  <a:pt x="0" y="0"/>
                </a:moveTo>
                <a:lnTo>
                  <a:pt x="7782552" y="0"/>
                </a:lnTo>
                <a:lnTo>
                  <a:pt x="7782552" y="5939800"/>
                </a:lnTo>
                <a:lnTo>
                  <a:pt x="0" y="5939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3306" l="-22337" r="-9378" t="-50330"/>
            </a:stretch>
          </a:blipFill>
          <a:ln>
            <a:noFill/>
          </a:ln>
        </p:spPr>
      </p:sp>
      <p:sp>
        <p:nvSpPr>
          <p:cNvPr id="249" name="Google Shape;249;p6"/>
          <p:cNvSpPr/>
          <p:nvPr/>
        </p:nvSpPr>
        <p:spPr>
          <a:xfrm>
            <a:off x="3707166" y="8891114"/>
            <a:ext cx="3389240" cy="2720338"/>
          </a:xfrm>
          <a:custGeom>
            <a:rect b="b" l="l" r="r" t="t"/>
            <a:pathLst>
              <a:path extrusionOk="0" h="2720338" w="3389240">
                <a:moveTo>
                  <a:pt x="0" y="0"/>
                </a:moveTo>
                <a:lnTo>
                  <a:pt x="3389240" y="0"/>
                </a:lnTo>
                <a:lnTo>
                  <a:pt x="3389240" y="2720338"/>
                </a:lnTo>
                <a:lnTo>
                  <a:pt x="0" y="27203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p6"/>
          <p:cNvSpPr txBox="1"/>
          <p:nvPr/>
        </p:nvSpPr>
        <p:spPr>
          <a:xfrm>
            <a:off x="1531425" y="3943175"/>
            <a:ext cx="1101315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399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Key Features</a:t>
            </a:r>
            <a:endParaRPr/>
          </a:p>
        </p:txBody>
      </p:sp>
      <p:sp>
        <p:nvSpPr>
          <p:cNvPr id="251" name="Google Shape;251;p6"/>
          <p:cNvSpPr/>
          <p:nvPr/>
        </p:nvSpPr>
        <p:spPr>
          <a:xfrm>
            <a:off x="13455100" y="206322"/>
            <a:ext cx="8012526" cy="9498582"/>
          </a:xfrm>
          <a:custGeom>
            <a:rect b="b" l="l" r="r" t="t"/>
            <a:pathLst>
              <a:path extrusionOk="0" h="9498582" w="8012526">
                <a:moveTo>
                  <a:pt x="0" y="0"/>
                </a:moveTo>
                <a:lnTo>
                  <a:pt x="8012526" y="0"/>
                </a:lnTo>
                <a:lnTo>
                  <a:pt x="8012526" y="9498582"/>
                </a:lnTo>
                <a:lnTo>
                  <a:pt x="0" y="94985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2" name="Google Shape;252;p6"/>
          <p:cNvSpPr/>
          <p:nvPr/>
        </p:nvSpPr>
        <p:spPr>
          <a:xfrm>
            <a:off x="14141036" y="162600"/>
            <a:ext cx="5850350" cy="6115241"/>
          </a:xfrm>
          <a:custGeom>
            <a:rect b="b" l="l" r="r" t="t"/>
            <a:pathLst>
              <a:path extrusionOk="0" h="8153654" w="7800467">
                <a:moveTo>
                  <a:pt x="7775448" y="0"/>
                </a:moveTo>
                <a:lnTo>
                  <a:pt x="6527292" y="1246505"/>
                </a:lnTo>
                <a:lnTo>
                  <a:pt x="6004052" y="1246505"/>
                </a:lnTo>
                <a:lnTo>
                  <a:pt x="4485894" y="2767965"/>
                </a:lnTo>
                <a:lnTo>
                  <a:pt x="4479163" y="2771267"/>
                </a:lnTo>
                <a:lnTo>
                  <a:pt x="4479163" y="4629277"/>
                </a:lnTo>
                <a:lnTo>
                  <a:pt x="3474339" y="5635879"/>
                </a:lnTo>
                <a:lnTo>
                  <a:pt x="3469259" y="5640959"/>
                </a:lnTo>
                <a:lnTo>
                  <a:pt x="3469259" y="6479032"/>
                </a:lnTo>
                <a:lnTo>
                  <a:pt x="2496185" y="7452233"/>
                </a:lnTo>
                <a:lnTo>
                  <a:pt x="676529" y="7452233"/>
                </a:lnTo>
                <a:lnTo>
                  <a:pt x="0" y="8128762"/>
                </a:lnTo>
                <a:lnTo>
                  <a:pt x="25019" y="8153654"/>
                </a:lnTo>
                <a:lnTo>
                  <a:pt x="691515" y="7487158"/>
                </a:lnTo>
                <a:lnTo>
                  <a:pt x="2509520" y="7487158"/>
                </a:lnTo>
                <a:lnTo>
                  <a:pt x="3497707" y="6498971"/>
                </a:lnTo>
                <a:lnTo>
                  <a:pt x="3502787" y="6493891"/>
                </a:lnTo>
                <a:lnTo>
                  <a:pt x="3502787" y="5654040"/>
                </a:lnTo>
                <a:lnTo>
                  <a:pt x="4509389" y="4649216"/>
                </a:lnTo>
                <a:lnTo>
                  <a:pt x="4512691" y="4644263"/>
                </a:lnTo>
                <a:lnTo>
                  <a:pt x="4512691" y="2786253"/>
                </a:lnTo>
                <a:lnTo>
                  <a:pt x="6019038" y="1283208"/>
                </a:lnTo>
                <a:lnTo>
                  <a:pt x="6538976" y="1283208"/>
                </a:lnTo>
                <a:lnTo>
                  <a:pt x="7800467" y="23368"/>
                </a:lnTo>
                <a:lnTo>
                  <a:pt x="7775448" y="0"/>
                </a:ln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253" name="Google Shape;253;p6"/>
          <p:cNvSpPr/>
          <p:nvPr/>
        </p:nvSpPr>
        <p:spPr>
          <a:xfrm>
            <a:off x="15204828" y="491300"/>
            <a:ext cx="6306630" cy="10238410"/>
          </a:xfrm>
          <a:custGeom>
            <a:rect b="b" l="l" r="r" t="t"/>
            <a:pathLst>
              <a:path extrusionOk="0" h="10238410" w="6306630">
                <a:moveTo>
                  <a:pt x="0" y="0"/>
                </a:moveTo>
                <a:lnTo>
                  <a:pt x="6306630" y="0"/>
                </a:lnTo>
                <a:lnTo>
                  <a:pt x="6306630" y="10238410"/>
                </a:lnTo>
                <a:lnTo>
                  <a:pt x="0" y="102384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4" name="Google Shape;254;p6"/>
          <p:cNvSpPr/>
          <p:nvPr/>
        </p:nvSpPr>
        <p:spPr>
          <a:xfrm>
            <a:off x="14470358" y="1244900"/>
            <a:ext cx="3720886" cy="9190652"/>
          </a:xfrm>
          <a:custGeom>
            <a:rect b="b" l="l" r="r" t="t"/>
            <a:pathLst>
              <a:path extrusionOk="0" h="9190652" w="3720886">
                <a:moveTo>
                  <a:pt x="0" y="0"/>
                </a:moveTo>
                <a:lnTo>
                  <a:pt x="3720886" y="0"/>
                </a:lnTo>
                <a:lnTo>
                  <a:pt x="3720886" y="9190652"/>
                </a:lnTo>
                <a:lnTo>
                  <a:pt x="0" y="9190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5" name="Google Shape;255;p6"/>
          <p:cNvSpPr/>
          <p:nvPr/>
        </p:nvSpPr>
        <p:spPr>
          <a:xfrm>
            <a:off x="13866450" y="1242450"/>
            <a:ext cx="3720886" cy="9190652"/>
          </a:xfrm>
          <a:custGeom>
            <a:rect b="b" l="l" r="r" t="t"/>
            <a:pathLst>
              <a:path extrusionOk="0" h="9190652" w="3720886">
                <a:moveTo>
                  <a:pt x="0" y="0"/>
                </a:moveTo>
                <a:lnTo>
                  <a:pt x="3720886" y="0"/>
                </a:lnTo>
                <a:lnTo>
                  <a:pt x="3720886" y="9190652"/>
                </a:lnTo>
                <a:lnTo>
                  <a:pt x="0" y="9190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6" name="Google Shape;256;p6"/>
          <p:cNvSpPr/>
          <p:nvPr/>
        </p:nvSpPr>
        <p:spPr>
          <a:xfrm>
            <a:off x="12975026" y="-2602350"/>
            <a:ext cx="8397032" cy="6408802"/>
          </a:xfrm>
          <a:custGeom>
            <a:rect b="b" l="l" r="r" t="t"/>
            <a:pathLst>
              <a:path extrusionOk="0" h="6408802" w="8397032">
                <a:moveTo>
                  <a:pt x="0" y="0"/>
                </a:moveTo>
                <a:lnTo>
                  <a:pt x="8397032" y="0"/>
                </a:lnTo>
                <a:lnTo>
                  <a:pt x="8397032" y="6408802"/>
                </a:lnTo>
                <a:lnTo>
                  <a:pt x="0" y="6408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3306" l="-22337" r="-9378" t="-50330"/>
            </a:stretch>
          </a:blipFill>
          <a:ln>
            <a:noFill/>
          </a:ln>
        </p:spPr>
      </p:sp>
      <p:sp>
        <p:nvSpPr>
          <p:cNvPr id="257" name="Google Shape;257;p6"/>
          <p:cNvSpPr/>
          <p:nvPr/>
        </p:nvSpPr>
        <p:spPr>
          <a:xfrm>
            <a:off x="16465032" y="8509032"/>
            <a:ext cx="1417000" cy="1416200"/>
          </a:xfrm>
          <a:custGeom>
            <a:rect b="b" l="l" r="r" t="t"/>
            <a:pathLst>
              <a:path extrusionOk="0" h="1416200" w="1417000">
                <a:moveTo>
                  <a:pt x="0" y="0"/>
                </a:moveTo>
                <a:lnTo>
                  <a:pt x="1417000" y="0"/>
                </a:lnTo>
                <a:lnTo>
                  <a:pt x="1417000" y="1416200"/>
                </a:lnTo>
                <a:lnTo>
                  <a:pt x="0" y="1416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8" name="Google Shape;258;p6"/>
          <p:cNvSpPr/>
          <p:nvPr/>
        </p:nvSpPr>
        <p:spPr>
          <a:xfrm>
            <a:off x="17998186" y="6708658"/>
            <a:ext cx="916090" cy="915574"/>
          </a:xfrm>
          <a:custGeom>
            <a:rect b="b" l="l" r="r" t="t"/>
            <a:pathLst>
              <a:path extrusionOk="0" h="915574" w="916090">
                <a:moveTo>
                  <a:pt x="0" y="0"/>
                </a:moveTo>
                <a:lnTo>
                  <a:pt x="916090" y="0"/>
                </a:lnTo>
                <a:lnTo>
                  <a:pt x="916090" y="915574"/>
                </a:lnTo>
                <a:lnTo>
                  <a:pt x="0" y="9155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9" name="Google Shape;259;p6"/>
          <p:cNvSpPr/>
          <p:nvPr/>
        </p:nvSpPr>
        <p:spPr>
          <a:xfrm>
            <a:off x="16287649" y="1073359"/>
            <a:ext cx="435388" cy="435483"/>
          </a:xfrm>
          <a:custGeom>
            <a:rect b="b" l="l" r="r" t="t"/>
            <a:pathLst>
              <a:path extrusionOk="0" h="580644" w="580517">
                <a:moveTo>
                  <a:pt x="0" y="290322"/>
                </a:moveTo>
                <a:cubicBezTo>
                  <a:pt x="0" y="129921"/>
                  <a:pt x="129921" y="0"/>
                  <a:pt x="290322" y="0"/>
                </a:cubicBezTo>
                <a:lnTo>
                  <a:pt x="290322" y="12700"/>
                </a:lnTo>
                <a:lnTo>
                  <a:pt x="290322" y="0"/>
                </a:lnTo>
                <a:cubicBezTo>
                  <a:pt x="450596" y="0"/>
                  <a:pt x="580517" y="129921"/>
                  <a:pt x="580517" y="290322"/>
                </a:cubicBezTo>
                <a:lnTo>
                  <a:pt x="567817" y="290322"/>
                </a:lnTo>
                <a:lnTo>
                  <a:pt x="580517" y="290322"/>
                </a:lnTo>
                <a:cubicBezTo>
                  <a:pt x="580517" y="450596"/>
                  <a:pt x="450596" y="580644"/>
                  <a:pt x="290195" y="580644"/>
                </a:cubicBezTo>
                <a:lnTo>
                  <a:pt x="290195" y="567944"/>
                </a:lnTo>
                <a:lnTo>
                  <a:pt x="290195" y="580644"/>
                </a:lnTo>
                <a:cubicBezTo>
                  <a:pt x="129921" y="580517"/>
                  <a:pt x="0" y="450596"/>
                  <a:pt x="0" y="290322"/>
                </a:cubicBezTo>
                <a:lnTo>
                  <a:pt x="12700" y="290322"/>
                </a:lnTo>
                <a:lnTo>
                  <a:pt x="25400" y="290322"/>
                </a:lnTo>
                <a:lnTo>
                  <a:pt x="12700" y="290322"/>
                </a:lnTo>
                <a:lnTo>
                  <a:pt x="0" y="290322"/>
                </a:lnTo>
                <a:moveTo>
                  <a:pt x="25400" y="290322"/>
                </a:moveTo>
                <a:cubicBezTo>
                  <a:pt x="25400" y="297307"/>
                  <a:pt x="19685" y="303022"/>
                  <a:pt x="12700" y="303022"/>
                </a:cubicBezTo>
                <a:cubicBezTo>
                  <a:pt x="5715" y="303022"/>
                  <a:pt x="0" y="297307"/>
                  <a:pt x="0" y="290322"/>
                </a:cubicBezTo>
                <a:cubicBezTo>
                  <a:pt x="0" y="283337"/>
                  <a:pt x="5715" y="277622"/>
                  <a:pt x="12700" y="277622"/>
                </a:cubicBezTo>
                <a:cubicBezTo>
                  <a:pt x="19685" y="277622"/>
                  <a:pt x="25400" y="283337"/>
                  <a:pt x="25400" y="290322"/>
                </a:cubicBezTo>
                <a:cubicBezTo>
                  <a:pt x="25400" y="436626"/>
                  <a:pt x="144018" y="555244"/>
                  <a:pt x="290322" y="555244"/>
                </a:cubicBezTo>
                <a:cubicBezTo>
                  <a:pt x="436626" y="555244"/>
                  <a:pt x="555244" y="436626"/>
                  <a:pt x="555244" y="290322"/>
                </a:cubicBezTo>
                <a:cubicBezTo>
                  <a:pt x="555244" y="144018"/>
                  <a:pt x="436626" y="25400"/>
                  <a:pt x="290322" y="25400"/>
                </a:cubicBezTo>
                <a:lnTo>
                  <a:pt x="290322" y="12700"/>
                </a:lnTo>
                <a:lnTo>
                  <a:pt x="290322" y="25400"/>
                </a:lnTo>
                <a:cubicBezTo>
                  <a:pt x="144018" y="25400"/>
                  <a:pt x="25400" y="144018"/>
                  <a:pt x="25400" y="290322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6"/>
          <p:cNvSpPr/>
          <p:nvPr/>
        </p:nvSpPr>
        <p:spPr>
          <a:xfrm>
            <a:off x="16352070" y="1137780"/>
            <a:ext cx="298876" cy="298876"/>
          </a:xfrm>
          <a:custGeom>
            <a:rect b="b" l="l" r="r" t="t"/>
            <a:pathLst>
              <a:path extrusionOk="0" h="298876" w="298876">
                <a:moveTo>
                  <a:pt x="0" y="0"/>
                </a:moveTo>
                <a:lnTo>
                  <a:pt x="298876" y="0"/>
                </a:lnTo>
                <a:lnTo>
                  <a:pt x="298876" y="298876"/>
                </a:lnTo>
                <a:lnTo>
                  <a:pt x="0" y="298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1" name="Google Shape;261;p6"/>
          <p:cNvSpPr/>
          <p:nvPr/>
        </p:nvSpPr>
        <p:spPr>
          <a:xfrm>
            <a:off x="15102799" y="4929685"/>
            <a:ext cx="435388" cy="435483"/>
          </a:xfrm>
          <a:custGeom>
            <a:rect b="b" l="l" r="r" t="t"/>
            <a:pathLst>
              <a:path extrusionOk="0" h="580644" w="580517">
                <a:moveTo>
                  <a:pt x="0" y="290322"/>
                </a:moveTo>
                <a:cubicBezTo>
                  <a:pt x="0" y="129921"/>
                  <a:pt x="129921" y="0"/>
                  <a:pt x="290322" y="0"/>
                </a:cubicBezTo>
                <a:lnTo>
                  <a:pt x="290322" y="12700"/>
                </a:lnTo>
                <a:lnTo>
                  <a:pt x="290322" y="0"/>
                </a:lnTo>
                <a:cubicBezTo>
                  <a:pt x="450596" y="0"/>
                  <a:pt x="580517" y="129921"/>
                  <a:pt x="580517" y="290322"/>
                </a:cubicBezTo>
                <a:lnTo>
                  <a:pt x="567817" y="290322"/>
                </a:lnTo>
                <a:lnTo>
                  <a:pt x="580517" y="290322"/>
                </a:lnTo>
                <a:cubicBezTo>
                  <a:pt x="580517" y="450596"/>
                  <a:pt x="450596" y="580644"/>
                  <a:pt x="290195" y="580644"/>
                </a:cubicBezTo>
                <a:lnTo>
                  <a:pt x="290195" y="567944"/>
                </a:lnTo>
                <a:lnTo>
                  <a:pt x="290195" y="580644"/>
                </a:lnTo>
                <a:cubicBezTo>
                  <a:pt x="129921" y="580517"/>
                  <a:pt x="0" y="450596"/>
                  <a:pt x="0" y="290322"/>
                </a:cubicBezTo>
                <a:lnTo>
                  <a:pt x="12700" y="290322"/>
                </a:lnTo>
                <a:lnTo>
                  <a:pt x="25400" y="290322"/>
                </a:lnTo>
                <a:lnTo>
                  <a:pt x="12700" y="290322"/>
                </a:lnTo>
                <a:lnTo>
                  <a:pt x="0" y="290322"/>
                </a:lnTo>
                <a:moveTo>
                  <a:pt x="25400" y="290322"/>
                </a:moveTo>
                <a:cubicBezTo>
                  <a:pt x="25400" y="297307"/>
                  <a:pt x="19685" y="303022"/>
                  <a:pt x="12700" y="303022"/>
                </a:cubicBezTo>
                <a:cubicBezTo>
                  <a:pt x="5715" y="303022"/>
                  <a:pt x="0" y="297307"/>
                  <a:pt x="0" y="290322"/>
                </a:cubicBezTo>
                <a:cubicBezTo>
                  <a:pt x="0" y="283337"/>
                  <a:pt x="5715" y="277622"/>
                  <a:pt x="12700" y="277622"/>
                </a:cubicBezTo>
                <a:cubicBezTo>
                  <a:pt x="19685" y="277622"/>
                  <a:pt x="25400" y="283337"/>
                  <a:pt x="25400" y="290322"/>
                </a:cubicBezTo>
                <a:cubicBezTo>
                  <a:pt x="25400" y="436626"/>
                  <a:pt x="144018" y="555244"/>
                  <a:pt x="290322" y="555244"/>
                </a:cubicBezTo>
                <a:cubicBezTo>
                  <a:pt x="436626" y="555244"/>
                  <a:pt x="555244" y="436626"/>
                  <a:pt x="555244" y="290322"/>
                </a:cubicBezTo>
                <a:cubicBezTo>
                  <a:pt x="555244" y="144018"/>
                  <a:pt x="436626" y="25400"/>
                  <a:pt x="290322" y="25400"/>
                </a:cubicBezTo>
                <a:lnTo>
                  <a:pt x="290322" y="12700"/>
                </a:lnTo>
                <a:lnTo>
                  <a:pt x="290322" y="25400"/>
                </a:lnTo>
                <a:cubicBezTo>
                  <a:pt x="144018" y="25400"/>
                  <a:pt x="25400" y="144018"/>
                  <a:pt x="25400" y="290322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"/>
          <p:cNvSpPr/>
          <p:nvPr/>
        </p:nvSpPr>
        <p:spPr>
          <a:xfrm>
            <a:off x="15167220" y="4994106"/>
            <a:ext cx="298876" cy="298876"/>
          </a:xfrm>
          <a:custGeom>
            <a:rect b="b" l="l" r="r" t="t"/>
            <a:pathLst>
              <a:path extrusionOk="0" h="298876" w="298876">
                <a:moveTo>
                  <a:pt x="0" y="0"/>
                </a:moveTo>
                <a:lnTo>
                  <a:pt x="298876" y="0"/>
                </a:lnTo>
                <a:lnTo>
                  <a:pt x="298876" y="298876"/>
                </a:lnTo>
                <a:lnTo>
                  <a:pt x="0" y="298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3" name="Google Shape;263;p6"/>
          <p:cNvSpPr/>
          <p:nvPr/>
        </p:nvSpPr>
        <p:spPr>
          <a:xfrm>
            <a:off x="14909050" y="8328100"/>
            <a:ext cx="295846" cy="295846"/>
          </a:xfrm>
          <a:custGeom>
            <a:rect b="b" l="l" r="r" t="t"/>
            <a:pathLst>
              <a:path extrusionOk="0" h="394462" w="394462">
                <a:moveTo>
                  <a:pt x="0" y="197231"/>
                </a:moveTo>
                <a:cubicBezTo>
                  <a:pt x="0" y="88265"/>
                  <a:pt x="88265" y="0"/>
                  <a:pt x="197231" y="0"/>
                </a:cubicBezTo>
                <a:cubicBezTo>
                  <a:pt x="306197" y="0"/>
                  <a:pt x="394462" y="88265"/>
                  <a:pt x="394462" y="197231"/>
                </a:cubicBezTo>
                <a:cubicBezTo>
                  <a:pt x="394462" y="306197"/>
                  <a:pt x="306070" y="394462"/>
                  <a:pt x="197231" y="394462"/>
                </a:cubicBezTo>
                <a:cubicBezTo>
                  <a:pt x="88392" y="394462"/>
                  <a:pt x="0" y="306070"/>
                  <a:pt x="0" y="197231"/>
                </a:cubicBez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6"/>
          <p:cNvSpPr/>
          <p:nvPr/>
        </p:nvSpPr>
        <p:spPr>
          <a:xfrm>
            <a:off x="10432409" y="6029877"/>
            <a:ext cx="287274" cy="287274"/>
          </a:xfrm>
          <a:custGeom>
            <a:rect b="b" l="l" r="r" t="t"/>
            <a:pathLst>
              <a:path extrusionOk="0" h="383032" w="383032">
                <a:moveTo>
                  <a:pt x="0" y="191516"/>
                </a:moveTo>
                <a:cubicBezTo>
                  <a:pt x="0" y="85725"/>
                  <a:pt x="85725" y="0"/>
                  <a:pt x="191516" y="0"/>
                </a:cubicBezTo>
                <a:lnTo>
                  <a:pt x="191516" y="12700"/>
                </a:lnTo>
                <a:lnTo>
                  <a:pt x="191516" y="0"/>
                </a:lnTo>
                <a:cubicBezTo>
                  <a:pt x="297307" y="0"/>
                  <a:pt x="383032" y="85725"/>
                  <a:pt x="383032" y="191516"/>
                </a:cubicBezTo>
                <a:cubicBezTo>
                  <a:pt x="383032" y="297307"/>
                  <a:pt x="297307" y="383032"/>
                  <a:pt x="191516" y="383032"/>
                </a:cubicBezTo>
                <a:lnTo>
                  <a:pt x="191516" y="370332"/>
                </a:lnTo>
                <a:lnTo>
                  <a:pt x="191516" y="383032"/>
                </a:lnTo>
                <a:cubicBezTo>
                  <a:pt x="85725" y="383032"/>
                  <a:pt x="0" y="297307"/>
                  <a:pt x="0" y="191516"/>
                </a:cubicBezTo>
                <a:lnTo>
                  <a:pt x="12700" y="191516"/>
                </a:lnTo>
                <a:lnTo>
                  <a:pt x="22606" y="199390"/>
                </a:lnTo>
                <a:cubicBezTo>
                  <a:pt x="19304" y="203581"/>
                  <a:pt x="13589" y="205232"/>
                  <a:pt x="8509" y="203454"/>
                </a:cubicBezTo>
                <a:cubicBezTo>
                  <a:pt x="3429" y="201676"/>
                  <a:pt x="0" y="196850"/>
                  <a:pt x="0" y="191516"/>
                </a:cubicBezTo>
                <a:moveTo>
                  <a:pt x="25400" y="191516"/>
                </a:moveTo>
                <a:lnTo>
                  <a:pt x="12700" y="191516"/>
                </a:lnTo>
                <a:lnTo>
                  <a:pt x="2794" y="183642"/>
                </a:lnTo>
                <a:cubicBezTo>
                  <a:pt x="6096" y="179451"/>
                  <a:pt x="11811" y="177800"/>
                  <a:pt x="16891" y="179578"/>
                </a:cubicBezTo>
                <a:cubicBezTo>
                  <a:pt x="21971" y="181356"/>
                  <a:pt x="25400" y="186182"/>
                  <a:pt x="25400" y="191516"/>
                </a:cubicBezTo>
                <a:cubicBezTo>
                  <a:pt x="25400" y="283210"/>
                  <a:pt x="99822" y="357632"/>
                  <a:pt x="191516" y="357632"/>
                </a:cubicBezTo>
                <a:cubicBezTo>
                  <a:pt x="283210" y="357632"/>
                  <a:pt x="357632" y="283210"/>
                  <a:pt x="357632" y="191516"/>
                </a:cubicBezTo>
                <a:lnTo>
                  <a:pt x="370332" y="191516"/>
                </a:lnTo>
                <a:lnTo>
                  <a:pt x="357632" y="191516"/>
                </a:lnTo>
                <a:cubicBezTo>
                  <a:pt x="357632" y="99822"/>
                  <a:pt x="283210" y="25400"/>
                  <a:pt x="191516" y="25400"/>
                </a:cubicBezTo>
                <a:lnTo>
                  <a:pt x="191516" y="12700"/>
                </a:lnTo>
                <a:lnTo>
                  <a:pt x="191516" y="25400"/>
                </a:lnTo>
                <a:cubicBezTo>
                  <a:pt x="99822" y="25400"/>
                  <a:pt x="25400" y="99822"/>
                  <a:pt x="25400" y="191516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5" name="Google Shape;265;p6"/>
          <p:cNvCxnSpPr/>
          <p:nvPr/>
        </p:nvCxnSpPr>
        <p:spPr>
          <a:xfrm rot="7321">
            <a:off x="1582665" y="6173500"/>
            <a:ext cx="8944670" cy="0"/>
          </a:xfrm>
          <a:prstGeom prst="straightConnector1">
            <a:avLst/>
          </a:prstGeom>
          <a:noFill/>
          <a:ln cap="rnd" cmpd="sng" w="9525">
            <a:solidFill>
              <a:srgbClr val="0C0A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6"/>
          <p:cNvSpPr/>
          <p:nvPr/>
        </p:nvSpPr>
        <p:spPr>
          <a:xfrm>
            <a:off x="10502158" y="6099686"/>
            <a:ext cx="147638" cy="147638"/>
          </a:xfrm>
          <a:custGeom>
            <a:rect b="b" l="l" r="r" t="t"/>
            <a:pathLst>
              <a:path extrusionOk="0" h="196850" w="196850">
                <a:moveTo>
                  <a:pt x="0" y="98425"/>
                </a:moveTo>
                <a:cubicBezTo>
                  <a:pt x="0" y="44069"/>
                  <a:pt x="44069" y="0"/>
                  <a:pt x="98425" y="0"/>
                </a:cubicBezTo>
                <a:cubicBezTo>
                  <a:pt x="152781" y="0"/>
                  <a:pt x="196850" y="44069"/>
                  <a:pt x="196850" y="98425"/>
                </a:cubicBezTo>
                <a:cubicBezTo>
                  <a:pt x="196850" y="152781"/>
                  <a:pt x="152781" y="196850"/>
                  <a:pt x="98425" y="196850"/>
                </a:cubicBezTo>
                <a:cubicBezTo>
                  <a:pt x="44069" y="196850"/>
                  <a:pt x="0" y="152781"/>
                  <a:pt x="0" y="98425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F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"/>
          <p:cNvSpPr/>
          <p:nvPr/>
        </p:nvSpPr>
        <p:spPr>
          <a:xfrm rot="-5400000">
            <a:off x="15023550" y="-1646124"/>
            <a:ext cx="6065900" cy="5796550"/>
          </a:xfrm>
          <a:custGeom>
            <a:rect b="b" l="l" r="r" t="t"/>
            <a:pathLst>
              <a:path extrusionOk="0" h="5796550" w="6065900">
                <a:moveTo>
                  <a:pt x="0" y="0"/>
                </a:moveTo>
                <a:lnTo>
                  <a:pt x="6065900" y="0"/>
                </a:lnTo>
                <a:lnTo>
                  <a:pt x="6065900" y="5796550"/>
                </a:lnTo>
                <a:lnTo>
                  <a:pt x="0" y="57965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3304" l="-27967" r="-36945" t="-50332"/>
            </a:stretch>
          </a:blipFill>
          <a:ln>
            <a:noFill/>
          </a:ln>
        </p:spPr>
      </p:sp>
      <p:sp>
        <p:nvSpPr>
          <p:cNvPr id="276" name="Google Shape;276;p7"/>
          <p:cNvSpPr/>
          <p:nvPr/>
        </p:nvSpPr>
        <p:spPr>
          <a:xfrm>
            <a:off x="17400636" y="-499364"/>
            <a:ext cx="2920080" cy="2343772"/>
          </a:xfrm>
          <a:custGeom>
            <a:rect b="b" l="l" r="r" t="t"/>
            <a:pathLst>
              <a:path extrusionOk="0" h="2343772" w="2920080">
                <a:moveTo>
                  <a:pt x="0" y="0"/>
                </a:moveTo>
                <a:lnTo>
                  <a:pt x="2920080" y="0"/>
                </a:lnTo>
                <a:lnTo>
                  <a:pt x="2920080" y="2343772"/>
                </a:lnTo>
                <a:lnTo>
                  <a:pt x="0" y="2343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7" name="Google Shape;277;p7"/>
          <p:cNvSpPr/>
          <p:nvPr/>
        </p:nvSpPr>
        <p:spPr>
          <a:xfrm>
            <a:off x="-1227840" y="7387212"/>
            <a:ext cx="4096116" cy="4477610"/>
          </a:xfrm>
          <a:custGeom>
            <a:rect b="b" l="l" r="r" t="t"/>
            <a:pathLst>
              <a:path extrusionOk="0" h="4477610" w="4096116">
                <a:moveTo>
                  <a:pt x="0" y="0"/>
                </a:moveTo>
                <a:lnTo>
                  <a:pt x="4096116" y="0"/>
                </a:lnTo>
                <a:lnTo>
                  <a:pt x="4096116" y="4477610"/>
                </a:lnTo>
                <a:lnTo>
                  <a:pt x="0" y="44776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8" name="Google Shape;278;p7"/>
          <p:cNvSpPr/>
          <p:nvPr/>
        </p:nvSpPr>
        <p:spPr>
          <a:xfrm>
            <a:off x="-2747977" y="-804139"/>
            <a:ext cx="5203842" cy="4876712"/>
          </a:xfrm>
          <a:custGeom>
            <a:rect b="b" l="l" r="r" t="t"/>
            <a:pathLst>
              <a:path extrusionOk="0" h="4876712" w="5203842">
                <a:moveTo>
                  <a:pt x="0" y="0"/>
                </a:moveTo>
                <a:lnTo>
                  <a:pt x="5203842" y="0"/>
                </a:lnTo>
                <a:lnTo>
                  <a:pt x="5203842" y="4876712"/>
                </a:lnTo>
                <a:lnTo>
                  <a:pt x="0" y="4876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9" name="Google Shape;279;p7"/>
          <p:cNvSpPr/>
          <p:nvPr/>
        </p:nvSpPr>
        <p:spPr>
          <a:xfrm rot="-5400000">
            <a:off x="3357882" y="-2096886"/>
            <a:ext cx="1154811" cy="3949446"/>
          </a:xfrm>
          <a:custGeom>
            <a:rect b="b" l="l" r="r" t="t"/>
            <a:pathLst>
              <a:path extrusionOk="0" h="5265928" w="1539748">
                <a:moveTo>
                  <a:pt x="1516380" y="0"/>
                </a:moveTo>
                <a:lnTo>
                  <a:pt x="641604" y="874903"/>
                </a:lnTo>
                <a:lnTo>
                  <a:pt x="638175" y="879983"/>
                </a:lnTo>
                <a:lnTo>
                  <a:pt x="638175" y="3471164"/>
                </a:lnTo>
                <a:lnTo>
                  <a:pt x="0" y="4106037"/>
                </a:lnTo>
                <a:lnTo>
                  <a:pt x="0" y="5265928"/>
                </a:lnTo>
                <a:lnTo>
                  <a:pt x="33401" y="5265928"/>
                </a:lnTo>
                <a:lnTo>
                  <a:pt x="33401" y="4121023"/>
                </a:lnTo>
                <a:lnTo>
                  <a:pt x="671576" y="3486150"/>
                </a:lnTo>
                <a:lnTo>
                  <a:pt x="671576" y="893191"/>
                </a:lnTo>
                <a:lnTo>
                  <a:pt x="1539748" y="25019"/>
                </a:lnTo>
                <a:lnTo>
                  <a:pt x="1516380" y="0"/>
                </a:lnTo>
                <a:close/>
              </a:path>
            </a:pathLst>
          </a:custGeom>
          <a:gradFill>
            <a:gsLst>
              <a:gs pos="0">
                <a:srgbClr val="9900FF">
                  <a:alpha val="46274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</p:sp>
      <p:sp>
        <p:nvSpPr>
          <p:cNvPr id="280" name="Google Shape;280;p7"/>
          <p:cNvSpPr/>
          <p:nvPr/>
        </p:nvSpPr>
        <p:spPr>
          <a:xfrm>
            <a:off x="4135159" y="177627"/>
            <a:ext cx="287274" cy="287274"/>
          </a:xfrm>
          <a:custGeom>
            <a:rect b="b" l="l" r="r" t="t"/>
            <a:pathLst>
              <a:path extrusionOk="0" h="383032" w="383032">
                <a:moveTo>
                  <a:pt x="0" y="191516"/>
                </a:moveTo>
                <a:cubicBezTo>
                  <a:pt x="0" y="85725"/>
                  <a:pt x="85725" y="0"/>
                  <a:pt x="191516" y="0"/>
                </a:cubicBezTo>
                <a:lnTo>
                  <a:pt x="191516" y="12700"/>
                </a:lnTo>
                <a:lnTo>
                  <a:pt x="191516" y="0"/>
                </a:lnTo>
                <a:cubicBezTo>
                  <a:pt x="297307" y="0"/>
                  <a:pt x="383032" y="85725"/>
                  <a:pt x="383032" y="191516"/>
                </a:cubicBezTo>
                <a:cubicBezTo>
                  <a:pt x="383032" y="297307"/>
                  <a:pt x="297307" y="383032"/>
                  <a:pt x="191516" y="383032"/>
                </a:cubicBezTo>
                <a:lnTo>
                  <a:pt x="191516" y="370332"/>
                </a:lnTo>
                <a:lnTo>
                  <a:pt x="191516" y="383032"/>
                </a:lnTo>
                <a:cubicBezTo>
                  <a:pt x="85725" y="383032"/>
                  <a:pt x="0" y="297307"/>
                  <a:pt x="0" y="191516"/>
                </a:cubicBezTo>
                <a:lnTo>
                  <a:pt x="12700" y="191516"/>
                </a:lnTo>
                <a:lnTo>
                  <a:pt x="22606" y="199390"/>
                </a:lnTo>
                <a:cubicBezTo>
                  <a:pt x="19304" y="203581"/>
                  <a:pt x="13589" y="205232"/>
                  <a:pt x="8509" y="203454"/>
                </a:cubicBezTo>
                <a:cubicBezTo>
                  <a:pt x="3429" y="201676"/>
                  <a:pt x="0" y="196850"/>
                  <a:pt x="0" y="191516"/>
                </a:cubicBezTo>
                <a:moveTo>
                  <a:pt x="25400" y="191516"/>
                </a:moveTo>
                <a:lnTo>
                  <a:pt x="12700" y="191516"/>
                </a:lnTo>
                <a:lnTo>
                  <a:pt x="2794" y="183642"/>
                </a:lnTo>
                <a:cubicBezTo>
                  <a:pt x="6096" y="179451"/>
                  <a:pt x="11811" y="177800"/>
                  <a:pt x="16891" y="179578"/>
                </a:cubicBezTo>
                <a:cubicBezTo>
                  <a:pt x="21971" y="181356"/>
                  <a:pt x="25400" y="186182"/>
                  <a:pt x="25400" y="191516"/>
                </a:cubicBezTo>
                <a:cubicBezTo>
                  <a:pt x="25400" y="283210"/>
                  <a:pt x="99822" y="357632"/>
                  <a:pt x="191516" y="357632"/>
                </a:cubicBezTo>
                <a:cubicBezTo>
                  <a:pt x="283210" y="357632"/>
                  <a:pt x="357632" y="283210"/>
                  <a:pt x="357632" y="191516"/>
                </a:cubicBezTo>
                <a:lnTo>
                  <a:pt x="370332" y="191516"/>
                </a:lnTo>
                <a:lnTo>
                  <a:pt x="357632" y="191516"/>
                </a:lnTo>
                <a:cubicBezTo>
                  <a:pt x="357632" y="99822"/>
                  <a:pt x="283210" y="25400"/>
                  <a:pt x="191516" y="25400"/>
                </a:cubicBezTo>
                <a:lnTo>
                  <a:pt x="191516" y="12700"/>
                </a:lnTo>
                <a:lnTo>
                  <a:pt x="191516" y="25400"/>
                </a:lnTo>
                <a:cubicBezTo>
                  <a:pt x="99822" y="25400"/>
                  <a:pt x="25400" y="99822"/>
                  <a:pt x="25400" y="191516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1" name="Google Shape;281;p7"/>
          <p:cNvCxnSpPr/>
          <p:nvPr/>
        </p:nvCxnSpPr>
        <p:spPr>
          <a:xfrm rot="7321">
            <a:off x="-4714585" y="321250"/>
            <a:ext cx="8944670" cy="0"/>
          </a:xfrm>
          <a:prstGeom prst="straightConnector1">
            <a:avLst/>
          </a:prstGeom>
          <a:noFill/>
          <a:ln cap="rnd" cmpd="sng" w="9525">
            <a:solidFill>
              <a:srgbClr val="0C0A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7"/>
          <p:cNvSpPr/>
          <p:nvPr/>
        </p:nvSpPr>
        <p:spPr>
          <a:xfrm>
            <a:off x="4204908" y="247436"/>
            <a:ext cx="147638" cy="147638"/>
          </a:xfrm>
          <a:custGeom>
            <a:rect b="b" l="l" r="r" t="t"/>
            <a:pathLst>
              <a:path extrusionOk="0" h="196850" w="196850">
                <a:moveTo>
                  <a:pt x="0" y="98425"/>
                </a:moveTo>
                <a:cubicBezTo>
                  <a:pt x="0" y="44069"/>
                  <a:pt x="44069" y="0"/>
                  <a:pt x="98425" y="0"/>
                </a:cubicBezTo>
                <a:cubicBezTo>
                  <a:pt x="152781" y="0"/>
                  <a:pt x="196850" y="44069"/>
                  <a:pt x="196850" y="98425"/>
                </a:cubicBezTo>
                <a:cubicBezTo>
                  <a:pt x="196850" y="152781"/>
                  <a:pt x="152781" y="196850"/>
                  <a:pt x="98425" y="196850"/>
                </a:cubicBezTo>
                <a:cubicBezTo>
                  <a:pt x="44069" y="196850"/>
                  <a:pt x="0" y="152781"/>
                  <a:pt x="0" y="98425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7"/>
          <p:cNvSpPr/>
          <p:nvPr/>
        </p:nvSpPr>
        <p:spPr>
          <a:xfrm>
            <a:off x="15289857" y="6190425"/>
            <a:ext cx="4878450" cy="4876712"/>
          </a:xfrm>
          <a:custGeom>
            <a:rect b="b" l="l" r="r" t="t"/>
            <a:pathLst>
              <a:path extrusionOk="0" h="4876712" w="4878450">
                <a:moveTo>
                  <a:pt x="0" y="0"/>
                </a:moveTo>
                <a:lnTo>
                  <a:pt x="4878450" y="0"/>
                </a:lnTo>
                <a:lnTo>
                  <a:pt x="4878450" y="4876712"/>
                </a:lnTo>
                <a:lnTo>
                  <a:pt x="0" y="4876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4" name="Google Shape;284;p7"/>
          <p:cNvSpPr/>
          <p:nvPr/>
        </p:nvSpPr>
        <p:spPr>
          <a:xfrm rot="10800000">
            <a:off x="13580651" y="9995703"/>
            <a:ext cx="287274" cy="287274"/>
          </a:xfrm>
          <a:custGeom>
            <a:rect b="b" l="l" r="r" t="t"/>
            <a:pathLst>
              <a:path extrusionOk="0" h="383032" w="383032">
                <a:moveTo>
                  <a:pt x="0" y="191516"/>
                </a:moveTo>
                <a:cubicBezTo>
                  <a:pt x="0" y="85725"/>
                  <a:pt x="85725" y="0"/>
                  <a:pt x="191516" y="0"/>
                </a:cubicBezTo>
                <a:lnTo>
                  <a:pt x="191516" y="12700"/>
                </a:lnTo>
                <a:lnTo>
                  <a:pt x="191516" y="0"/>
                </a:lnTo>
                <a:cubicBezTo>
                  <a:pt x="297307" y="0"/>
                  <a:pt x="383032" y="85725"/>
                  <a:pt x="383032" y="191516"/>
                </a:cubicBezTo>
                <a:cubicBezTo>
                  <a:pt x="383032" y="297307"/>
                  <a:pt x="297307" y="383032"/>
                  <a:pt x="191516" y="383032"/>
                </a:cubicBezTo>
                <a:lnTo>
                  <a:pt x="191516" y="370332"/>
                </a:lnTo>
                <a:lnTo>
                  <a:pt x="191516" y="383032"/>
                </a:lnTo>
                <a:cubicBezTo>
                  <a:pt x="85725" y="383032"/>
                  <a:pt x="0" y="297307"/>
                  <a:pt x="0" y="191516"/>
                </a:cubicBezTo>
                <a:lnTo>
                  <a:pt x="12700" y="191516"/>
                </a:lnTo>
                <a:lnTo>
                  <a:pt x="22606" y="199390"/>
                </a:lnTo>
                <a:cubicBezTo>
                  <a:pt x="19304" y="203581"/>
                  <a:pt x="13589" y="205232"/>
                  <a:pt x="8509" y="203454"/>
                </a:cubicBezTo>
                <a:cubicBezTo>
                  <a:pt x="3429" y="201676"/>
                  <a:pt x="0" y="196850"/>
                  <a:pt x="0" y="191516"/>
                </a:cubicBezTo>
                <a:moveTo>
                  <a:pt x="25400" y="191516"/>
                </a:moveTo>
                <a:lnTo>
                  <a:pt x="12700" y="191516"/>
                </a:lnTo>
                <a:lnTo>
                  <a:pt x="2794" y="183642"/>
                </a:lnTo>
                <a:cubicBezTo>
                  <a:pt x="6096" y="179451"/>
                  <a:pt x="11811" y="177800"/>
                  <a:pt x="16891" y="179578"/>
                </a:cubicBezTo>
                <a:cubicBezTo>
                  <a:pt x="21971" y="181356"/>
                  <a:pt x="25400" y="186182"/>
                  <a:pt x="25400" y="191516"/>
                </a:cubicBezTo>
                <a:cubicBezTo>
                  <a:pt x="25400" y="283210"/>
                  <a:pt x="99822" y="357632"/>
                  <a:pt x="191516" y="357632"/>
                </a:cubicBezTo>
                <a:cubicBezTo>
                  <a:pt x="283210" y="357632"/>
                  <a:pt x="357632" y="283210"/>
                  <a:pt x="357632" y="191516"/>
                </a:cubicBezTo>
                <a:lnTo>
                  <a:pt x="370332" y="191516"/>
                </a:lnTo>
                <a:lnTo>
                  <a:pt x="357632" y="191516"/>
                </a:lnTo>
                <a:cubicBezTo>
                  <a:pt x="357632" y="99822"/>
                  <a:pt x="283210" y="25400"/>
                  <a:pt x="191516" y="25400"/>
                </a:cubicBezTo>
                <a:lnTo>
                  <a:pt x="191516" y="12700"/>
                </a:lnTo>
                <a:lnTo>
                  <a:pt x="191516" y="25400"/>
                </a:lnTo>
                <a:cubicBezTo>
                  <a:pt x="99822" y="25400"/>
                  <a:pt x="25400" y="99822"/>
                  <a:pt x="25400" y="191516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p7"/>
          <p:cNvCxnSpPr/>
          <p:nvPr/>
        </p:nvCxnSpPr>
        <p:spPr>
          <a:xfrm rot="7321">
            <a:off x="13772999" y="10139354"/>
            <a:ext cx="8944670" cy="0"/>
          </a:xfrm>
          <a:prstGeom prst="straightConnector1">
            <a:avLst/>
          </a:prstGeom>
          <a:noFill/>
          <a:ln cap="rnd" cmpd="sng" w="9525">
            <a:solidFill>
              <a:srgbClr val="0C0A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p7"/>
          <p:cNvSpPr/>
          <p:nvPr/>
        </p:nvSpPr>
        <p:spPr>
          <a:xfrm rot="10800000">
            <a:off x="13650539" y="10065531"/>
            <a:ext cx="147638" cy="147638"/>
          </a:xfrm>
          <a:custGeom>
            <a:rect b="b" l="l" r="r" t="t"/>
            <a:pathLst>
              <a:path extrusionOk="0" h="196850" w="196850">
                <a:moveTo>
                  <a:pt x="0" y="98425"/>
                </a:moveTo>
                <a:cubicBezTo>
                  <a:pt x="0" y="44069"/>
                  <a:pt x="44069" y="0"/>
                  <a:pt x="98425" y="0"/>
                </a:cubicBezTo>
                <a:cubicBezTo>
                  <a:pt x="152781" y="0"/>
                  <a:pt x="196850" y="44069"/>
                  <a:pt x="196850" y="98425"/>
                </a:cubicBezTo>
                <a:cubicBezTo>
                  <a:pt x="196850" y="152781"/>
                  <a:pt x="152781" y="196850"/>
                  <a:pt x="98425" y="196850"/>
                </a:cubicBezTo>
                <a:cubicBezTo>
                  <a:pt x="44069" y="196850"/>
                  <a:pt x="0" y="152781"/>
                  <a:pt x="0" y="98425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"/>
          <p:cNvSpPr/>
          <p:nvPr/>
        </p:nvSpPr>
        <p:spPr>
          <a:xfrm>
            <a:off x="820218" y="2174103"/>
            <a:ext cx="2048058" cy="1403851"/>
          </a:xfrm>
          <a:custGeom>
            <a:rect b="b" l="l" r="r" t="t"/>
            <a:pathLst>
              <a:path extrusionOk="0" h="1403851" w="2048058">
                <a:moveTo>
                  <a:pt x="0" y="0"/>
                </a:moveTo>
                <a:lnTo>
                  <a:pt x="2048058" y="0"/>
                </a:lnTo>
                <a:lnTo>
                  <a:pt x="2048058" y="1403851"/>
                </a:lnTo>
                <a:lnTo>
                  <a:pt x="0" y="14038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8" name="Google Shape;288;p7"/>
          <p:cNvSpPr/>
          <p:nvPr/>
        </p:nvSpPr>
        <p:spPr>
          <a:xfrm>
            <a:off x="8811122" y="1844408"/>
            <a:ext cx="2846631" cy="1928593"/>
          </a:xfrm>
          <a:custGeom>
            <a:rect b="b" l="l" r="r" t="t"/>
            <a:pathLst>
              <a:path extrusionOk="0" h="1928593" w="2846631">
                <a:moveTo>
                  <a:pt x="0" y="0"/>
                </a:moveTo>
                <a:lnTo>
                  <a:pt x="2846632" y="0"/>
                </a:lnTo>
                <a:lnTo>
                  <a:pt x="2846632" y="1928593"/>
                </a:lnTo>
                <a:lnTo>
                  <a:pt x="0" y="1928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9" name="Google Shape;289;p7"/>
          <p:cNvSpPr/>
          <p:nvPr/>
        </p:nvSpPr>
        <p:spPr>
          <a:xfrm>
            <a:off x="1671428" y="8007257"/>
            <a:ext cx="3024231" cy="1988432"/>
          </a:xfrm>
          <a:custGeom>
            <a:rect b="b" l="l" r="r" t="t"/>
            <a:pathLst>
              <a:path extrusionOk="0" h="1988432" w="3024231">
                <a:moveTo>
                  <a:pt x="0" y="0"/>
                </a:moveTo>
                <a:lnTo>
                  <a:pt x="3024231" y="0"/>
                </a:lnTo>
                <a:lnTo>
                  <a:pt x="3024231" y="1988432"/>
                </a:lnTo>
                <a:lnTo>
                  <a:pt x="0" y="19884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0" name="Google Shape;290;p7"/>
          <p:cNvSpPr txBox="1"/>
          <p:nvPr/>
        </p:nvSpPr>
        <p:spPr>
          <a:xfrm>
            <a:off x="1531425" y="981475"/>
            <a:ext cx="1522515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What we bring to the table</a:t>
            </a:r>
            <a:endParaRPr/>
          </a:p>
        </p:txBody>
      </p:sp>
      <p:sp>
        <p:nvSpPr>
          <p:cNvPr id="291" name="Google Shape;291;p7"/>
          <p:cNvSpPr txBox="1"/>
          <p:nvPr/>
        </p:nvSpPr>
        <p:spPr>
          <a:xfrm>
            <a:off x="8240156" y="3748087"/>
            <a:ext cx="9816344" cy="3167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0668" lvl="1" marL="561339" marR="0" rtl="0" algn="l">
              <a:lnSpc>
                <a:spcPct val="138014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599"/>
              <a:buFont typeface="Arial"/>
              <a:buChar char="•"/>
            </a:pPr>
            <a:r>
              <a:rPr b="0" i="0" lang="en-US" sz="2599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CW can be </a:t>
            </a:r>
            <a:r>
              <a:rPr b="1" i="0" lang="en-US" sz="2599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practiced</a:t>
            </a:r>
            <a:r>
              <a:rPr b="0" i="0" lang="en-US" sz="2599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 at different levels with our software</a:t>
            </a:r>
            <a:endParaRPr/>
          </a:p>
          <a:p>
            <a:pPr indent="-280668" lvl="1" marL="561339" marR="0" rtl="0" algn="l">
              <a:lnSpc>
                <a:spcPct val="138014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599"/>
              <a:buFont typeface="Arial"/>
              <a:buChar char="•"/>
            </a:pPr>
            <a:r>
              <a:rPr b="0" i="0" lang="en-US" sz="2599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 User can choose to either translate english to CW or listen to message and type it in CW </a:t>
            </a:r>
            <a:endParaRPr/>
          </a:p>
          <a:p>
            <a:pPr indent="-280668" lvl="1" marL="561339" marR="0" rtl="0" algn="l">
              <a:lnSpc>
                <a:spcPct val="138014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599"/>
              <a:buFont typeface="Arial"/>
              <a:buChar char="•"/>
            </a:pPr>
            <a:r>
              <a:rPr b="0" i="0" lang="en-US" sz="2599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Softwares gives </a:t>
            </a:r>
            <a:r>
              <a:rPr b="1" i="0" lang="en-US" sz="2599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feedback</a:t>
            </a:r>
            <a:r>
              <a:rPr b="0" i="0" lang="en-US" sz="2599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 (Correct or false) to user</a:t>
            </a:r>
            <a:endParaRPr/>
          </a:p>
          <a:p>
            <a:pPr indent="-280668" lvl="1" marL="561339" marR="0" rtl="0" algn="l">
              <a:lnSpc>
                <a:spcPct val="138014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599"/>
              <a:buFont typeface="Arial"/>
              <a:buChar char="•"/>
            </a:pPr>
            <a:r>
              <a:rPr b="1" i="0" lang="en-US" sz="2599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Control speed</a:t>
            </a:r>
            <a:r>
              <a:rPr b="0" i="0" lang="en-US" sz="2599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 of practice CW audio</a:t>
            </a:r>
            <a:endParaRPr/>
          </a:p>
          <a:p>
            <a:pPr indent="0" lvl="0" marL="0" marR="0" rtl="0" algn="l">
              <a:lnSpc>
                <a:spcPct val="1486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99" u="none" cap="none" strike="noStrike">
              <a:solidFill>
                <a:srgbClr val="1D1D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7"/>
          <p:cNvSpPr txBox="1"/>
          <p:nvPr/>
        </p:nvSpPr>
        <p:spPr>
          <a:xfrm>
            <a:off x="872233" y="3748087"/>
            <a:ext cx="6665350" cy="3916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0669" lvl="1" marL="561341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Quick CW transmission and </a:t>
            </a:r>
            <a:r>
              <a:rPr b="1" i="0" lang="en-US" sz="2600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peer-to-peer communication</a:t>
            </a:r>
            <a:r>
              <a:rPr b="0" i="0" lang="en-US" sz="2600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 with other users from </a:t>
            </a:r>
            <a:r>
              <a:rPr b="1" i="0" lang="en-US" sz="2600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different computers</a:t>
            </a:r>
            <a:r>
              <a:rPr b="0" i="0" lang="en-US" sz="2600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  <a:endParaRPr/>
          </a:p>
          <a:p>
            <a:pPr indent="-280669" lvl="1" marL="561341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Users can access the </a:t>
            </a:r>
            <a:r>
              <a:rPr b="1" i="0" lang="en-US" sz="2600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translation</a:t>
            </a:r>
            <a:r>
              <a:rPr b="0" i="0" lang="en-US" sz="2600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 of the message they entered </a:t>
            </a:r>
            <a:endParaRPr/>
          </a:p>
          <a:p>
            <a:pPr indent="-280669" lvl="1" marL="561341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Morse code input (straight key/paddle simulation).</a:t>
            </a:r>
            <a:endParaRPr/>
          </a:p>
          <a:p>
            <a:pPr indent="0" lvl="0" marL="0" marR="0" rtl="0" algn="l">
              <a:lnSpc>
                <a:spcPct val="1189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1D1D1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89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1D1D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3" name="Google Shape;293;p7"/>
          <p:cNvSpPr txBox="1"/>
          <p:nvPr/>
        </p:nvSpPr>
        <p:spPr>
          <a:xfrm>
            <a:off x="12258825" y="2388259"/>
            <a:ext cx="4497750" cy="680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1D1D1D"/>
                </a:solidFill>
                <a:latin typeface="IBM Plex Mono"/>
                <a:ea typeface="IBM Plex Mono"/>
                <a:cs typeface="IBM Plex Mono"/>
                <a:sym typeface="IBM Plex Mono"/>
              </a:rPr>
              <a:t>Practice CW</a:t>
            </a:r>
            <a:endParaRPr/>
          </a:p>
        </p:txBody>
      </p:sp>
      <p:sp>
        <p:nvSpPr>
          <p:cNvPr id="294" name="Google Shape;294;p7"/>
          <p:cNvSpPr txBox="1"/>
          <p:nvPr/>
        </p:nvSpPr>
        <p:spPr>
          <a:xfrm>
            <a:off x="3213969" y="2497886"/>
            <a:ext cx="4839050" cy="680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1D1D1D"/>
                </a:solidFill>
                <a:latin typeface="IBM Plex Mono"/>
                <a:ea typeface="IBM Plex Mono"/>
                <a:cs typeface="IBM Plex Mono"/>
                <a:sym typeface="IBM Plex Mono"/>
              </a:rPr>
              <a:t>Live HAM Radio </a:t>
            </a:r>
            <a:endParaRPr/>
          </a:p>
        </p:txBody>
      </p:sp>
      <p:sp>
        <p:nvSpPr>
          <p:cNvPr id="295" name="Google Shape;295;p7"/>
          <p:cNvSpPr txBox="1"/>
          <p:nvPr/>
        </p:nvSpPr>
        <p:spPr>
          <a:xfrm>
            <a:off x="7537583" y="7177944"/>
            <a:ext cx="10794105" cy="2692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0668" lvl="1" marL="561339" marR="0" rtl="0" algn="l">
              <a:lnSpc>
                <a:spcPct val="138014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599"/>
              <a:buFont typeface="Arial"/>
              <a:buChar char="•"/>
            </a:pPr>
            <a:r>
              <a:rPr b="0" i="0" lang="en-US" sz="2599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Users can </a:t>
            </a:r>
            <a:r>
              <a:rPr b="1" i="0" lang="en-US" sz="2599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create, save and open</a:t>
            </a:r>
            <a:r>
              <a:rPr b="0" i="0" lang="en-US" sz="2599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 “Scenarios” to play that are </a:t>
            </a:r>
            <a:r>
              <a:rPr b="1" i="0" lang="en-US" sz="2599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entirely customizable</a:t>
            </a:r>
            <a:r>
              <a:rPr b="0" i="0" lang="en-US" sz="2599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/>
          </a:p>
          <a:p>
            <a:pPr indent="-280668" lvl="1" marL="561339" marR="0" rtl="0" algn="l">
              <a:lnSpc>
                <a:spcPct val="138014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599"/>
              <a:buFont typeface="Arial"/>
              <a:buChar char="•"/>
            </a:pPr>
            <a:r>
              <a:rPr b="0" i="0" lang="en-US" sz="2599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User can choose to add </a:t>
            </a:r>
            <a:r>
              <a:rPr b="1" i="0" lang="en-US" sz="2599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AI Bots</a:t>
            </a:r>
            <a:r>
              <a:rPr b="0" i="0" lang="en-US" sz="2599" u="none" cap="none" strike="noStrike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 that operate on specific frequencies just like actual humans would and “send” messages relating to the scenario description.</a:t>
            </a:r>
            <a:endParaRPr/>
          </a:p>
          <a:p>
            <a:pPr indent="0" lvl="0" marL="0" marR="0" rtl="0" algn="l">
              <a:lnSpc>
                <a:spcPct val="1398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99" u="none" cap="none" strike="noStrike">
              <a:solidFill>
                <a:srgbClr val="1D1D1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6" name="Google Shape;296;p7"/>
          <p:cNvSpPr txBox="1"/>
          <p:nvPr/>
        </p:nvSpPr>
        <p:spPr>
          <a:xfrm>
            <a:off x="5032695" y="8103702"/>
            <a:ext cx="5184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85" u="none" cap="none" strike="noStrike">
                <a:solidFill>
                  <a:srgbClr val="1D1D1D"/>
                </a:solidFill>
                <a:latin typeface="IBM Plex Mono"/>
                <a:ea typeface="IBM Plex Mono"/>
                <a:cs typeface="IBM Plex Mono"/>
                <a:sym typeface="IBM Plex Mono"/>
              </a:rPr>
              <a:t>Scenario Builder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"/>
          <p:cNvSpPr/>
          <p:nvPr/>
        </p:nvSpPr>
        <p:spPr>
          <a:xfrm>
            <a:off x="-1078410" y="-3435949"/>
            <a:ext cx="8335274" cy="8323727"/>
          </a:xfrm>
          <a:custGeom>
            <a:rect b="b" l="l" r="r" t="t"/>
            <a:pathLst>
              <a:path extrusionOk="0" h="8323727" w="8335274">
                <a:moveTo>
                  <a:pt x="0" y="0"/>
                </a:moveTo>
                <a:lnTo>
                  <a:pt x="8335274" y="0"/>
                </a:lnTo>
                <a:lnTo>
                  <a:pt x="8335274" y="8323727"/>
                </a:lnTo>
                <a:lnTo>
                  <a:pt x="0" y="83237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6" name="Google Shape;306;p8"/>
          <p:cNvSpPr txBox="1"/>
          <p:nvPr/>
        </p:nvSpPr>
        <p:spPr>
          <a:xfrm>
            <a:off x="1531425" y="1987775"/>
            <a:ext cx="322215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399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/>
          </a:p>
        </p:txBody>
      </p:sp>
      <p:sp>
        <p:nvSpPr>
          <p:cNvPr id="307" name="Google Shape;307;p8"/>
          <p:cNvSpPr/>
          <p:nvPr/>
        </p:nvSpPr>
        <p:spPr>
          <a:xfrm>
            <a:off x="-748774" y="6708650"/>
            <a:ext cx="7782552" cy="5939800"/>
          </a:xfrm>
          <a:custGeom>
            <a:rect b="b" l="l" r="r" t="t"/>
            <a:pathLst>
              <a:path extrusionOk="0" h="5939800" w="7782552">
                <a:moveTo>
                  <a:pt x="0" y="0"/>
                </a:moveTo>
                <a:lnTo>
                  <a:pt x="7782552" y="0"/>
                </a:lnTo>
                <a:lnTo>
                  <a:pt x="7782552" y="5939800"/>
                </a:lnTo>
                <a:lnTo>
                  <a:pt x="0" y="5939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3306" l="-22337" r="-9378" t="-50330"/>
            </a:stretch>
          </a:blipFill>
          <a:ln>
            <a:noFill/>
          </a:ln>
        </p:spPr>
      </p:sp>
      <p:sp>
        <p:nvSpPr>
          <p:cNvPr id="308" name="Google Shape;308;p8"/>
          <p:cNvSpPr/>
          <p:nvPr/>
        </p:nvSpPr>
        <p:spPr>
          <a:xfrm>
            <a:off x="3707166" y="8891114"/>
            <a:ext cx="3389240" cy="2720338"/>
          </a:xfrm>
          <a:custGeom>
            <a:rect b="b" l="l" r="r" t="t"/>
            <a:pathLst>
              <a:path extrusionOk="0" h="2720338" w="3389240">
                <a:moveTo>
                  <a:pt x="0" y="0"/>
                </a:moveTo>
                <a:lnTo>
                  <a:pt x="3389240" y="0"/>
                </a:lnTo>
                <a:lnTo>
                  <a:pt x="3389240" y="2720338"/>
                </a:lnTo>
                <a:lnTo>
                  <a:pt x="0" y="27203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9" name="Google Shape;309;p8"/>
          <p:cNvSpPr txBox="1"/>
          <p:nvPr/>
        </p:nvSpPr>
        <p:spPr>
          <a:xfrm>
            <a:off x="1531425" y="3943175"/>
            <a:ext cx="1101315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399" u="none" cap="none" strike="noStrike">
                <a:solidFill>
                  <a:srgbClr val="0C0A9E"/>
                </a:solidFill>
                <a:latin typeface="Poppins"/>
                <a:ea typeface="Poppins"/>
                <a:cs typeface="Poppins"/>
                <a:sym typeface="Poppins"/>
              </a:rPr>
              <a:t>Demo</a:t>
            </a:r>
            <a:endParaRPr/>
          </a:p>
        </p:txBody>
      </p:sp>
      <p:sp>
        <p:nvSpPr>
          <p:cNvPr id="310" name="Google Shape;310;p8"/>
          <p:cNvSpPr/>
          <p:nvPr/>
        </p:nvSpPr>
        <p:spPr>
          <a:xfrm>
            <a:off x="13455100" y="206322"/>
            <a:ext cx="8012526" cy="9498582"/>
          </a:xfrm>
          <a:custGeom>
            <a:rect b="b" l="l" r="r" t="t"/>
            <a:pathLst>
              <a:path extrusionOk="0" h="9498582" w="8012526">
                <a:moveTo>
                  <a:pt x="0" y="0"/>
                </a:moveTo>
                <a:lnTo>
                  <a:pt x="8012526" y="0"/>
                </a:lnTo>
                <a:lnTo>
                  <a:pt x="8012526" y="9498582"/>
                </a:lnTo>
                <a:lnTo>
                  <a:pt x="0" y="94985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1" name="Google Shape;311;p8"/>
          <p:cNvSpPr/>
          <p:nvPr/>
        </p:nvSpPr>
        <p:spPr>
          <a:xfrm>
            <a:off x="14141036" y="162600"/>
            <a:ext cx="5850350" cy="6115241"/>
          </a:xfrm>
          <a:custGeom>
            <a:rect b="b" l="l" r="r" t="t"/>
            <a:pathLst>
              <a:path extrusionOk="0" h="8153654" w="7800467">
                <a:moveTo>
                  <a:pt x="7775448" y="0"/>
                </a:moveTo>
                <a:lnTo>
                  <a:pt x="6527292" y="1246505"/>
                </a:lnTo>
                <a:lnTo>
                  <a:pt x="6004052" y="1246505"/>
                </a:lnTo>
                <a:lnTo>
                  <a:pt x="4485894" y="2767965"/>
                </a:lnTo>
                <a:lnTo>
                  <a:pt x="4479163" y="2771267"/>
                </a:lnTo>
                <a:lnTo>
                  <a:pt x="4479163" y="4629277"/>
                </a:lnTo>
                <a:lnTo>
                  <a:pt x="3474339" y="5635879"/>
                </a:lnTo>
                <a:lnTo>
                  <a:pt x="3469259" y="5640959"/>
                </a:lnTo>
                <a:lnTo>
                  <a:pt x="3469259" y="6479032"/>
                </a:lnTo>
                <a:lnTo>
                  <a:pt x="2496185" y="7452233"/>
                </a:lnTo>
                <a:lnTo>
                  <a:pt x="676529" y="7452233"/>
                </a:lnTo>
                <a:lnTo>
                  <a:pt x="0" y="8128762"/>
                </a:lnTo>
                <a:lnTo>
                  <a:pt x="25019" y="8153654"/>
                </a:lnTo>
                <a:lnTo>
                  <a:pt x="691515" y="7487158"/>
                </a:lnTo>
                <a:lnTo>
                  <a:pt x="2509520" y="7487158"/>
                </a:lnTo>
                <a:lnTo>
                  <a:pt x="3497707" y="6498971"/>
                </a:lnTo>
                <a:lnTo>
                  <a:pt x="3502787" y="6493891"/>
                </a:lnTo>
                <a:lnTo>
                  <a:pt x="3502787" y="5654040"/>
                </a:lnTo>
                <a:lnTo>
                  <a:pt x="4509389" y="4649216"/>
                </a:lnTo>
                <a:lnTo>
                  <a:pt x="4512691" y="4644263"/>
                </a:lnTo>
                <a:lnTo>
                  <a:pt x="4512691" y="2786253"/>
                </a:lnTo>
                <a:lnTo>
                  <a:pt x="6019038" y="1283208"/>
                </a:lnTo>
                <a:lnTo>
                  <a:pt x="6538976" y="1283208"/>
                </a:lnTo>
                <a:lnTo>
                  <a:pt x="7800467" y="23368"/>
                </a:lnTo>
                <a:lnTo>
                  <a:pt x="7775448" y="0"/>
                </a:ln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312" name="Google Shape;312;p8"/>
          <p:cNvSpPr/>
          <p:nvPr/>
        </p:nvSpPr>
        <p:spPr>
          <a:xfrm>
            <a:off x="15204828" y="491300"/>
            <a:ext cx="6306630" cy="10238410"/>
          </a:xfrm>
          <a:custGeom>
            <a:rect b="b" l="l" r="r" t="t"/>
            <a:pathLst>
              <a:path extrusionOk="0" h="10238410" w="6306630">
                <a:moveTo>
                  <a:pt x="0" y="0"/>
                </a:moveTo>
                <a:lnTo>
                  <a:pt x="6306630" y="0"/>
                </a:lnTo>
                <a:lnTo>
                  <a:pt x="6306630" y="10238410"/>
                </a:lnTo>
                <a:lnTo>
                  <a:pt x="0" y="102384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3" name="Google Shape;313;p8"/>
          <p:cNvSpPr/>
          <p:nvPr/>
        </p:nvSpPr>
        <p:spPr>
          <a:xfrm>
            <a:off x="14470358" y="1244900"/>
            <a:ext cx="3720886" cy="9190652"/>
          </a:xfrm>
          <a:custGeom>
            <a:rect b="b" l="l" r="r" t="t"/>
            <a:pathLst>
              <a:path extrusionOk="0" h="9190652" w="3720886">
                <a:moveTo>
                  <a:pt x="0" y="0"/>
                </a:moveTo>
                <a:lnTo>
                  <a:pt x="3720886" y="0"/>
                </a:lnTo>
                <a:lnTo>
                  <a:pt x="3720886" y="9190652"/>
                </a:lnTo>
                <a:lnTo>
                  <a:pt x="0" y="9190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4" name="Google Shape;314;p8"/>
          <p:cNvSpPr/>
          <p:nvPr/>
        </p:nvSpPr>
        <p:spPr>
          <a:xfrm>
            <a:off x="13866450" y="1242450"/>
            <a:ext cx="3720886" cy="9190652"/>
          </a:xfrm>
          <a:custGeom>
            <a:rect b="b" l="l" r="r" t="t"/>
            <a:pathLst>
              <a:path extrusionOk="0" h="9190652" w="3720886">
                <a:moveTo>
                  <a:pt x="0" y="0"/>
                </a:moveTo>
                <a:lnTo>
                  <a:pt x="3720886" y="0"/>
                </a:lnTo>
                <a:lnTo>
                  <a:pt x="3720886" y="9190652"/>
                </a:lnTo>
                <a:lnTo>
                  <a:pt x="0" y="9190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5" name="Google Shape;315;p8"/>
          <p:cNvSpPr/>
          <p:nvPr/>
        </p:nvSpPr>
        <p:spPr>
          <a:xfrm>
            <a:off x="12975026" y="-2602350"/>
            <a:ext cx="8397032" cy="6408802"/>
          </a:xfrm>
          <a:custGeom>
            <a:rect b="b" l="l" r="r" t="t"/>
            <a:pathLst>
              <a:path extrusionOk="0" h="6408802" w="8397032">
                <a:moveTo>
                  <a:pt x="0" y="0"/>
                </a:moveTo>
                <a:lnTo>
                  <a:pt x="8397032" y="0"/>
                </a:lnTo>
                <a:lnTo>
                  <a:pt x="8397032" y="6408802"/>
                </a:lnTo>
                <a:lnTo>
                  <a:pt x="0" y="6408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3306" l="-22337" r="-9378" t="-50330"/>
            </a:stretch>
          </a:blipFill>
          <a:ln>
            <a:noFill/>
          </a:ln>
        </p:spPr>
      </p:sp>
      <p:sp>
        <p:nvSpPr>
          <p:cNvPr id="316" name="Google Shape;316;p8"/>
          <p:cNvSpPr/>
          <p:nvPr/>
        </p:nvSpPr>
        <p:spPr>
          <a:xfrm>
            <a:off x="16465032" y="8509032"/>
            <a:ext cx="1417000" cy="1416200"/>
          </a:xfrm>
          <a:custGeom>
            <a:rect b="b" l="l" r="r" t="t"/>
            <a:pathLst>
              <a:path extrusionOk="0" h="1416200" w="1417000">
                <a:moveTo>
                  <a:pt x="0" y="0"/>
                </a:moveTo>
                <a:lnTo>
                  <a:pt x="1417000" y="0"/>
                </a:lnTo>
                <a:lnTo>
                  <a:pt x="1417000" y="1416200"/>
                </a:lnTo>
                <a:lnTo>
                  <a:pt x="0" y="1416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7" name="Google Shape;317;p8"/>
          <p:cNvSpPr/>
          <p:nvPr/>
        </p:nvSpPr>
        <p:spPr>
          <a:xfrm>
            <a:off x="17998186" y="6708658"/>
            <a:ext cx="916090" cy="915574"/>
          </a:xfrm>
          <a:custGeom>
            <a:rect b="b" l="l" r="r" t="t"/>
            <a:pathLst>
              <a:path extrusionOk="0" h="915574" w="916090">
                <a:moveTo>
                  <a:pt x="0" y="0"/>
                </a:moveTo>
                <a:lnTo>
                  <a:pt x="916090" y="0"/>
                </a:lnTo>
                <a:lnTo>
                  <a:pt x="916090" y="915574"/>
                </a:lnTo>
                <a:lnTo>
                  <a:pt x="0" y="9155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8" name="Google Shape;318;p8"/>
          <p:cNvSpPr/>
          <p:nvPr/>
        </p:nvSpPr>
        <p:spPr>
          <a:xfrm>
            <a:off x="16287649" y="1073359"/>
            <a:ext cx="435388" cy="435483"/>
          </a:xfrm>
          <a:custGeom>
            <a:rect b="b" l="l" r="r" t="t"/>
            <a:pathLst>
              <a:path extrusionOk="0" h="580644" w="580517">
                <a:moveTo>
                  <a:pt x="0" y="290322"/>
                </a:moveTo>
                <a:cubicBezTo>
                  <a:pt x="0" y="129921"/>
                  <a:pt x="129921" y="0"/>
                  <a:pt x="290322" y="0"/>
                </a:cubicBezTo>
                <a:lnTo>
                  <a:pt x="290322" y="12700"/>
                </a:lnTo>
                <a:lnTo>
                  <a:pt x="290322" y="0"/>
                </a:lnTo>
                <a:cubicBezTo>
                  <a:pt x="450596" y="0"/>
                  <a:pt x="580517" y="129921"/>
                  <a:pt x="580517" y="290322"/>
                </a:cubicBezTo>
                <a:lnTo>
                  <a:pt x="567817" y="290322"/>
                </a:lnTo>
                <a:lnTo>
                  <a:pt x="580517" y="290322"/>
                </a:lnTo>
                <a:cubicBezTo>
                  <a:pt x="580517" y="450596"/>
                  <a:pt x="450596" y="580644"/>
                  <a:pt x="290195" y="580644"/>
                </a:cubicBezTo>
                <a:lnTo>
                  <a:pt x="290195" y="567944"/>
                </a:lnTo>
                <a:lnTo>
                  <a:pt x="290195" y="580644"/>
                </a:lnTo>
                <a:cubicBezTo>
                  <a:pt x="129921" y="580517"/>
                  <a:pt x="0" y="450596"/>
                  <a:pt x="0" y="290322"/>
                </a:cubicBezTo>
                <a:lnTo>
                  <a:pt x="12700" y="290322"/>
                </a:lnTo>
                <a:lnTo>
                  <a:pt x="25400" y="290322"/>
                </a:lnTo>
                <a:lnTo>
                  <a:pt x="12700" y="290322"/>
                </a:lnTo>
                <a:lnTo>
                  <a:pt x="0" y="290322"/>
                </a:lnTo>
                <a:moveTo>
                  <a:pt x="25400" y="290322"/>
                </a:moveTo>
                <a:cubicBezTo>
                  <a:pt x="25400" y="297307"/>
                  <a:pt x="19685" y="303022"/>
                  <a:pt x="12700" y="303022"/>
                </a:cubicBezTo>
                <a:cubicBezTo>
                  <a:pt x="5715" y="303022"/>
                  <a:pt x="0" y="297307"/>
                  <a:pt x="0" y="290322"/>
                </a:cubicBezTo>
                <a:cubicBezTo>
                  <a:pt x="0" y="283337"/>
                  <a:pt x="5715" y="277622"/>
                  <a:pt x="12700" y="277622"/>
                </a:cubicBezTo>
                <a:cubicBezTo>
                  <a:pt x="19685" y="277622"/>
                  <a:pt x="25400" y="283337"/>
                  <a:pt x="25400" y="290322"/>
                </a:cubicBezTo>
                <a:cubicBezTo>
                  <a:pt x="25400" y="436626"/>
                  <a:pt x="144018" y="555244"/>
                  <a:pt x="290322" y="555244"/>
                </a:cubicBezTo>
                <a:cubicBezTo>
                  <a:pt x="436626" y="555244"/>
                  <a:pt x="555244" y="436626"/>
                  <a:pt x="555244" y="290322"/>
                </a:cubicBezTo>
                <a:cubicBezTo>
                  <a:pt x="555244" y="144018"/>
                  <a:pt x="436626" y="25400"/>
                  <a:pt x="290322" y="25400"/>
                </a:cubicBezTo>
                <a:lnTo>
                  <a:pt x="290322" y="12700"/>
                </a:lnTo>
                <a:lnTo>
                  <a:pt x="290322" y="25400"/>
                </a:lnTo>
                <a:cubicBezTo>
                  <a:pt x="144018" y="25400"/>
                  <a:pt x="25400" y="144018"/>
                  <a:pt x="25400" y="290322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8"/>
          <p:cNvSpPr/>
          <p:nvPr/>
        </p:nvSpPr>
        <p:spPr>
          <a:xfrm>
            <a:off x="16352070" y="1137780"/>
            <a:ext cx="298876" cy="298876"/>
          </a:xfrm>
          <a:custGeom>
            <a:rect b="b" l="l" r="r" t="t"/>
            <a:pathLst>
              <a:path extrusionOk="0" h="298876" w="298876">
                <a:moveTo>
                  <a:pt x="0" y="0"/>
                </a:moveTo>
                <a:lnTo>
                  <a:pt x="298876" y="0"/>
                </a:lnTo>
                <a:lnTo>
                  <a:pt x="298876" y="298876"/>
                </a:lnTo>
                <a:lnTo>
                  <a:pt x="0" y="298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0" name="Google Shape;320;p8"/>
          <p:cNvSpPr/>
          <p:nvPr/>
        </p:nvSpPr>
        <p:spPr>
          <a:xfrm>
            <a:off x="15102799" y="4929685"/>
            <a:ext cx="435388" cy="435483"/>
          </a:xfrm>
          <a:custGeom>
            <a:rect b="b" l="l" r="r" t="t"/>
            <a:pathLst>
              <a:path extrusionOk="0" h="580644" w="580517">
                <a:moveTo>
                  <a:pt x="0" y="290322"/>
                </a:moveTo>
                <a:cubicBezTo>
                  <a:pt x="0" y="129921"/>
                  <a:pt x="129921" y="0"/>
                  <a:pt x="290322" y="0"/>
                </a:cubicBezTo>
                <a:lnTo>
                  <a:pt x="290322" y="12700"/>
                </a:lnTo>
                <a:lnTo>
                  <a:pt x="290322" y="0"/>
                </a:lnTo>
                <a:cubicBezTo>
                  <a:pt x="450596" y="0"/>
                  <a:pt x="580517" y="129921"/>
                  <a:pt x="580517" y="290322"/>
                </a:cubicBezTo>
                <a:lnTo>
                  <a:pt x="567817" y="290322"/>
                </a:lnTo>
                <a:lnTo>
                  <a:pt x="580517" y="290322"/>
                </a:lnTo>
                <a:cubicBezTo>
                  <a:pt x="580517" y="450596"/>
                  <a:pt x="450596" y="580644"/>
                  <a:pt x="290195" y="580644"/>
                </a:cubicBezTo>
                <a:lnTo>
                  <a:pt x="290195" y="567944"/>
                </a:lnTo>
                <a:lnTo>
                  <a:pt x="290195" y="580644"/>
                </a:lnTo>
                <a:cubicBezTo>
                  <a:pt x="129921" y="580517"/>
                  <a:pt x="0" y="450596"/>
                  <a:pt x="0" y="290322"/>
                </a:cubicBezTo>
                <a:lnTo>
                  <a:pt x="12700" y="290322"/>
                </a:lnTo>
                <a:lnTo>
                  <a:pt x="25400" y="290322"/>
                </a:lnTo>
                <a:lnTo>
                  <a:pt x="12700" y="290322"/>
                </a:lnTo>
                <a:lnTo>
                  <a:pt x="0" y="290322"/>
                </a:lnTo>
                <a:moveTo>
                  <a:pt x="25400" y="290322"/>
                </a:moveTo>
                <a:cubicBezTo>
                  <a:pt x="25400" y="297307"/>
                  <a:pt x="19685" y="303022"/>
                  <a:pt x="12700" y="303022"/>
                </a:cubicBezTo>
                <a:cubicBezTo>
                  <a:pt x="5715" y="303022"/>
                  <a:pt x="0" y="297307"/>
                  <a:pt x="0" y="290322"/>
                </a:cubicBezTo>
                <a:cubicBezTo>
                  <a:pt x="0" y="283337"/>
                  <a:pt x="5715" y="277622"/>
                  <a:pt x="12700" y="277622"/>
                </a:cubicBezTo>
                <a:cubicBezTo>
                  <a:pt x="19685" y="277622"/>
                  <a:pt x="25400" y="283337"/>
                  <a:pt x="25400" y="290322"/>
                </a:cubicBezTo>
                <a:cubicBezTo>
                  <a:pt x="25400" y="436626"/>
                  <a:pt x="144018" y="555244"/>
                  <a:pt x="290322" y="555244"/>
                </a:cubicBezTo>
                <a:cubicBezTo>
                  <a:pt x="436626" y="555244"/>
                  <a:pt x="555244" y="436626"/>
                  <a:pt x="555244" y="290322"/>
                </a:cubicBezTo>
                <a:cubicBezTo>
                  <a:pt x="555244" y="144018"/>
                  <a:pt x="436626" y="25400"/>
                  <a:pt x="290322" y="25400"/>
                </a:cubicBezTo>
                <a:lnTo>
                  <a:pt x="290322" y="12700"/>
                </a:lnTo>
                <a:lnTo>
                  <a:pt x="290322" y="25400"/>
                </a:lnTo>
                <a:cubicBezTo>
                  <a:pt x="144018" y="25400"/>
                  <a:pt x="25400" y="144018"/>
                  <a:pt x="25400" y="290322"/>
                </a:cubicBezTo>
                <a:close/>
              </a:path>
            </a:pathLst>
          </a:custGeom>
          <a:solidFill>
            <a:srgbClr val="8208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8"/>
          <p:cNvSpPr/>
          <p:nvPr/>
        </p:nvSpPr>
        <p:spPr>
          <a:xfrm>
            <a:off x="15167220" y="4994106"/>
            <a:ext cx="298876" cy="298876"/>
          </a:xfrm>
          <a:custGeom>
            <a:rect b="b" l="l" r="r" t="t"/>
            <a:pathLst>
              <a:path extrusionOk="0" h="298876" w="298876">
                <a:moveTo>
                  <a:pt x="0" y="0"/>
                </a:moveTo>
                <a:lnTo>
                  <a:pt x="298876" y="0"/>
                </a:lnTo>
                <a:lnTo>
                  <a:pt x="298876" y="298876"/>
                </a:lnTo>
                <a:lnTo>
                  <a:pt x="0" y="2988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2" name="Google Shape;322;p8"/>
          <p:cNvSpPr/>
          <p:nvPr/>
        </p:nvSpPr>
        <p:spPr>
          <a:xfrm>
            <a:off x="14909050" y="8328100"/>
            <a:ext cx="295846" cy="295846"/>
          </a:xfrm>
          <a:custGeom>
            <a:rect b="b" l="l" r="r" t="t"/>
            <a:pathLst>
              <a:path extrusionOk="0" h="394462" w="394462">
                <a:moveTo>
                  <a:pt x="0" y="197231"/>
                </a:moveTo>
                <a:cubicBezTo>
                  <a:pt x="0" y="88265"/>
                  <a:pt x="88265" y="0"/>
                  <a:pt x="197231" y="0"/>
                </a:cubicBezTo>
                <a:cubicBezTo>
                  <a:pt x="306197" y="0"/>
                  <a:pt x="394462" y="88265"/>
                  <a:pt x="394462" y="197231"/>
                </a:cubicBezTo>
                <a:cubicBezTo>
                  <a:pt x="394462" y="306197"/>
                  <a:pt x="306070" y="394462"/>
                  <a:pt x="197231" y="394462"/>
                </a:cubicBezTo>
                <a:cubicBezTo>
                  <a:pt x="88392" y="394462"/>
                  <a:pt x="0" y="306070"/>
                  <a:pt x="0" y="197231"/>
                </a:cubicBezTo>
                <a:close/>
              </a:path>
            </a:pathLst>
          </a:custGeom>
          <a:gradFill>
            <a:gsLst>
              <a:gs pos="0">
                <a:srgbClr val="0C0A9E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8"/>
          <p:cNvSpPr/>
          <p:nvPr/>
        </p:nvSpPr>
        <p:spPr>
          <a:xfrm>
            <a:off x="10432409" y="6029877"/>
            <a:ext cx="287274" cy="287274"/>
          </a:xfrm>
          <a:custGeom>
            <a:rect b="b" l="l" r="r" t="t"/>
            <a:pathLst>
              <a:path extrusionOk="0" h="383032" w="383032">
                <a:moveTo>
                  <a:pt x="0" y="191516"/>
                </a:moveTo>
                <a:cubicBezTo>
                  <a:pt x="0" y="85725"/>
                  <a:pt x="85725" y="0"/>
                  <a:pt x="191516" y="0"/>
                </a:cubicBezTo>
                <a:lnTo>
                  <a:pt x="191516" y="12700"/>
                </a:lnTo>
                <a:lnTo>
                  <a:pt x="191516" y="0"/>
                </a:lnTo>
                <a:cubicBezTo>
                  <a:pt x="297307" y="0"/>
                  <a:pt x="383032" y="85725"/>
                  <a:pt x="383032" y="191516"/>
                </a:cubicBezTo>
                <a:cubicBezTo>
                  <a:pt x="383032" y="297307"/>
                  <a:pt x="297307" y="383032"/>
                  <a:pt x="191516" y="383032"/>
                </a:cubicBezTo>
                <a:lnTo>
                  <a:pt x="191516" y="370332"/>
                </a:lnTo>
                <a:lnTo>
                  <a:pt x="191516" y="383032"/>
                </a:lnTo>
                <a:cubicBezTo>
                  <a:pt x="85725" y="383032"/>
                  <a:pt x="0" y="297307"/>
                  <a:pt x="0" y="191516"/>
                </a:cubicBezTo>
                <a:lnTo>
                  <a:pt x="12700" y="191516"/>
                </a:lnTo>
                <a:lnTo>
                  <a:pt x="22606" y="199390"/>
                </a:lnTo>
                <a:cubicBezTo>
                  <a:pt x="19304" y="203581"/>
                  <a:pt x="13589" y="205232"/>
                  <a:pt x="8509" y="203454"/>
                </a:cubicBezTo>
                <a:cubicBezTo>
                  <a:pt x="3429" y="201676"/>
                  <a:pt x="0" y="196850"/>
                  <a:pt x="0" y="191516"/>
                </a:cubicBezTo>
                <a:moveTo>
                  <a:pt x="25400" y="191516"/>
                </a:moveTo>
                <a:lnTo>
                  <a:pt x="12700" y="191516"/>
                </a:lnTo>
                <a:lnTo>
                  <a:pt x="2794" y="183642"/>
                </a:lnTo>
                <a:cubicBezTo>
                  <a:pt x="6096" y="179451"/>
                  <a:pt x="11811" y="177800"/>
                  <a:pt x="16891" y="179578"/>
                </a:cubicBezTo>
                <a:cubicBezTo>
                  <a:pt x="21971" y="181356"/>
                  <a:pt x="25400" y="186182"/>
                  <a:pt x="25400" y="191516"/>
                </a:cubicBezTo>
                <a:cubicBezTo>
                  <a:pt x="25400" y="283210"/>
                  <a:pt x="99822" y="357632"/>
                  <a:pt x="191516" y="357632"/>
                </a:cubicBezTo>
                <a:cubicBezTo>
                  <a:pt x="283210" y="357632"/>
                  <a:pt x="357632" y="283210"/>
                  <a:pt x="357632" y="191516"/>
                </a:cubicBezTo>
                <a:lnTo>
                  <a:pt x="370332" y="191516"/>
                </a:lnTo>
                <a:lnTo>
                  <a:pt x="357632" y="191516"/>
                </a:lnTo>
                <a:cubicBezTo>
                  <a:pt x="357632" y="99822"/>
                  <a:pt x="283210" y="25400"/>
                  <a:pt x="191516" y="25400"/>
                </a:cubicBezTo>
                <a:lnTo>
                  <a:pt x="191516" y="12700"/>
                </a:lnTo>
                <a:lnTo>
                  <a:pt x="191516" y="25400"/>
                </a:lnTo>
                <a:cubicBezTo>
                  <a:pt x="99822" y="25400"/>
                  <a:pt x="25400" y="99822"/>
                  <a:pt x="25400" y="191516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rot="7321">
            <a:off x="1582665" y="6173500"/>
            <a:ext cx="8944670" cy="0"/>
          </a:xfrm>
          <a:prstGeom prst="straightConnector1">
            <a:avLst/>
          </a:prstGeom>
          <a:noFill/>
          <a:ln cap="rnd" cmpd="sng" w="9525">
            <a:solidFill>
              <a:srgbClr val="0C0A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p8"/>
          <p:cNvSpPr/>
          <p:nvPr/>
        </p:nvSpPr>
        <p:spPr>
          <a:xfrm>
            <a:off x="10502158" y="6099686"/>
            <a:ext cx="147638" cy="147638"/>
          </a:xfrm>
          <a:custGeom>
            <a:rect b="b" l="l" r="r" t="t"/>
            <a:pathLst>
              <a:path extrusionOk="0" h="196850" w="196850">
                <a:moveTo>
                  <a:pt x="0" y="98425"/>
                </a:moveTo>
                <a:cubicBezTo>
                  <a:pt x="0" y="44069"/>
                  <a:pt x="44069" y="0"/>
                  <a:pt x="98425" y="0"/>
                </a:cubicBezTo>
                <a:cubicBezTo>
                  <a:pt x="152781" y="0"/>
                  <a:pt x="196850" y="44069"/>
                  <a:pt x="196850" y="98425"/>
                </a:cubicBezTo>
                <a:cubicBezTo>
                  <a:pt x="196850" y="152781"/>
                  <a:pt x="152781" y="196850"/>
                  <a:pt x="98425" y="196850"/>
                </a:cubicBezTo>
                <a:cubicBezTo>
                  <a:pt x="44069" y="196850"/>
                  <a:pt x="0" y="152781"/>
                  <a:pt x="0" y="98425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F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9"/>
          <p:cNvSpPr/>
          <p:nvPr/>
        </p:nvSpPr>
        <p:spPr>
          <a:xfrm>
            <a:off x="-192657" y="9777126"/>
            <a:ext cx="3180817" cy="176253"/>
          </a:xfrm>
          <a:custGeom>
            <a:rect b="b" l="l" r="r" t="t"/>
            <a:pathLst>
              <a:path extrusionOk="0" h="176253" w="3180817">
                <a:moveTo>
                  <a:pt x="0" y="0"/>
                </a:moveTo>
                <a:lnTo>
                  <a:pt x="3180818" y="0"/>
                </a:lnTo>
                <a:lnTo>
                  <a:pt x="3180818" y="176253"/>
                </a:lnTo>
                <a:lnTo>
                  <a:pt x="0" y="1762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5" name="Google Shape;335;p9"/>
          <p:cNvSpPr/>
          <p:nvPr/>
        </p:nvSpPr>
        <p:spPr>
          <a:xfrm>
            <a:off x="13767400" y="2771450"/>
            <a:ext cx="8056358" cy="10567110"/>
          </a:xfrm>
          <a:custGeom>
            <a:rect b="b" l="l" r="r" t="t"/>
            <a:pathLst>
              <a:path extrusionOk="0" h="10567110" w="8056358">
                <a:moveTo>
                  <a:pt x="0" y="0"/>
                </a:moveTo>
                <a:lnTo>
                  <a:pt x="8056358" y="0"/>
                </a:lnTo>
                <a:lnTo>
                  <a:pt x="8056358" y="10567110"/>
                </a:lnTo>
                <a:lnTo>
                  <a:pt x="0" y="10567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9392116" y="-613678"/>
            <a:ext cx="1833648" cy="1400398"/>
          </a:xfrm>
          <a:custGeom>
            <a:rect b="b" l="l" r="r" t="t"/>
            <a:pathLst>
              <a:path extrusionOk="0" h="1400398" w="1833648">
                <a:moveTo>
                  <a:pt x="0" y="0"/>
                </a:moveTo>
                <a:lnTo>
                  <a:pt x="1833648" y="0"/>
                </a:lnTo>
                <a:lnTo>
                  <a:pt x="1833648" y="1400398"/>
                </a:lnTo>
                <a:lnTo>
                  <a:pt x="0" y="14003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>
            <a:off x="11961100" y="-3398074"/>
            <a:ext cx="8394502" cy="6406848"/>
          </a:xfrm>
          <a:custGeom>
            <a:rect b="b" l="l" r="r" t="t"/>
            <a:pathLst>
              <a:path extrusionOk="0" h="6406848" w="8394502">
                <a:moveTo>
                  <a:pt x="0" y="0"/>
                </a:moveTo>
                <a:lnTo>
                  <a:pt x="8394502" y="0"/>
                </a:lnTo>
                <a:lnTo>
                  <a:pt x="8394502" y="6406848"/>
                </a:lnTo>
                <a:lnTo>
                  <a:pt x="0" y="64068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53306" l="-22337" r="-9378" t="-50330"/>
            </a:stretch>
          </a:blipFill>
          <a:ln>
            <a:noFill/>
          </a:ln>
        </p:spPr>
      </p:sp>
      <p:sp>
        <p:nvSpPr>
          <p:cNvPr id="338" name="Google Shape;338;p9"/>
          <p:cNvSpPr/>
          <p:nvPr/>
        </p:nvSpPr>
        <p:spPr>
          <a:xfrm>
            <a:off x="9392075" y="-1096683"/>
            <a:ext cx="4615582" cy="1963552"/>
          </a:xfrm>
          <a:custGeom>
            <a:rect b="b" l="l" r="r" t="t"/>
            <a:pathLst>
              <a:path extrusionOk="0" h="1963552" w="4615582">
                <a:moveTo>
                  <a:pt x="0" y="0"/>
                </a:moveTo>
                <a:lnTo>
                  <a:pt x="4615582" y="0"/>
                </a:lnTo>
                <a:lnTo>
                  <a:pt x="4615582" y="1963552"/>
                </a:lnTo>
                <a:lnTo>
                  <a:pt x="0" y="19635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9" name="Google Shape;339;p9"/>
          <p:cNvSpPr/>
          <p:nvPr/>
        </p:nvSpPr>
        <p:spPr>
          <a:xfrm>
            <a:off x="9390845" y="-777991"/>
            <a:ext cx="4615582" cy="1963552"/>
          </a:xfrm>
          <a:custGeom>
            <a:rect b="b" l="l" r="r" t="t"/>
            <a:pathLst>
              <a:path extrusionOk="0" h="1963552" w="4615582">
                <a:moveTo>
                  <a:pt x="0" y="0"/>
                </a:moveTo>
                <a:lnTo>
                  <a:pt x="4615582" y="0"/>
                </a:lnTo>
                <a:lnTo>
                  <a:pt x="4615582" y="1963552"/>
                </a:lnTo>
                <a:lnTo>
                  <a:pt x="0" y="19635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0" name="Google Shape;340;p9"/>
          <p:cNvSpPr/>
          <p:nvPr/>
        </p:nvSpPr>
        <p:spPr>
          <a:xfrm>
            <a:off x="16798757" y="115647"/>
            <a:ext cx="2987007" cy="176253"/>
          </a:xfrm>
          <a:custGeom>
            <a:rect b="b" l="l" r="r" t="t"/>
            <a:pathLst>
              <a:path extrusionOk="0" h="176253" w="2987007">
                <a:moveTo>
                  <a:pt x="0" y="0"/>
                </a:moveTo>
                <a:lnTo>
                  <a:pt x="2987008" y="0"/>
                </a:lnTo>
                <a:lnTo>
                  <a:pt x="2987008" y="176253"/>
                </a:lnTo>
                <a:lnTo>
                  <a:pt x="0" y="1762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1" name="Google Shape;341;p9"/>
          <p:cNvSpPr/>
          <p:nvPr/>
        </p:nvSpPr>
        <p:spPr>
          <a:xfrm>
            <a:off x="9390862" y="-370072"/>
            <a:ext cx="509974" cy="510262"/>
          </a:xfrm>
          <a:custGeom>
            <a:rect b="b" l="l" r="r" t="t"/>
            <a:pathLst>
              <a:path extrusionOk="0" h="510262" w="509974">
                <a:moveTo>
                  <a:pt x="0" y="0"/>
                </a:moveTo>
                <a:lnTo>
                  <a:pt x="509974" y="0"/>
                </a:lnTo>
                <a:lnTo>
                  <a:pt x="509974" y="510262"/>
                </a:lnTo>
                <a:lnTo>
                  <a:pt x="0" y="510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2" name="Google Shape;342;p9"/>
          <p:cNvSpPr/>
          <p:nvPr/>
        </p:nvSpPr>
        <p:spPr>
          <a:xfrm>
            <a:off x="9196012" y="-51372"/>
            <a:ext cx="509974" cy="510262"/>
          </a:xfrm>
          <a:custGeom>
            <a:rect b="b" l="l" r="r" t="t"/>
            <a:pathLst>
              <a:path extrusionOk="0" h="510262" w="509974">
                <a:moveTo>
                  <a:pt x="0" y="0"/>
                </a:moveTo>
                <a:lnTo>
                  <a:pt x="509974" y="0"/>
                </a:lnTo>
                <a:lnTo>
                  <a:pt x="509974" y="510262"/>
                </a:lnTo>
                <a:lnTo>
                  <a:pt x="0" y="5102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3" name="Google Shape;343;p9"/>
          <p:cNvSpPr/>
          <p:nvPr/>
        </p:nvSpPr>
        <p:spPr>
          <a:xfrm>
            <a:off x="-5" y="8264567"/>
            <a:ext cx="4616812" cy="2282244"/>
          </a:xfrm>
          <a:custGeom>
            <a:rect b="b" l="l" r="r" t="t"/>
            <a:pathLst>
              <a:path extrusionOk="0" h="2282244" w="4616812">
                <a:moveTo>
                  <a:pt x="0" y="0"/>
                </a:moveTo>
                <a:lnTo>
                  <a:pt x="4616812" y="0"/>
                </a:lnTo>
                <a:lnTo>
                  <a:pt x="4616812" y="2282244"/>
                </a:lnTo>
                <a:lnTo>
                  <a:pt x="0" y="22822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4" name="Google Shape;344;p9"/>
          <p:cNvSpPr/>
          <p:nvPr/>
        </p:nvSpPr>
        <p:spPr>
          <a:xfrm>
            <a:off x="8592359" y="8762927"/>
            <a:ext cx="287274" cy="287274"/>
          </a:xfrm>
          <a:custGeom>
            <a:rect b="b" l="l" r="r" t="t"/>
            <a:pathLst>
              <a:path extrusionOk="0" h="383032" w="383032">
                <a:moveTo>
                  <a:pt x="0" y="191516"/>
                </a:moveTo>
                <a:cubicBezTo>
                  <a:pt x="0" y="85725"/>
                  <a:pt x="85725" y="0"/>
                  <a:pt x="191516" y="0"/>
                </a:cubicBezTo>
                <a:lnTo>
                  <a:pt x="191516" y="12700"/>
                </a:lnTo>
                <a:lnTo>
                  <a:pt x="191516" y="0"/>
                </a:lnTo>
                <a:cubicBezTo>
                  <a:pt x="297307" y="0"/>
                  <a:pt x="383032" y="85725"/>
                  <a:pt x="383032" y="191516"/>
                </a:cubicBezTo>
                <a:cubicBezTo>
                  <a:pt x="383032" y="297307"/>
                  <a:pt x="297307" y="383032"/>
                  <a:pt x="191516" y="383032"/>
                </a:cubicBezTo>
                <a:lnTo>
                  <a:pt x="191516" y="370332"/>
                </a:lnTo>
                <a:lnTo>
                  <a:pt x="191516" y="383032"/>
                </a:lnTo>
                <a:cubicBezTo>
                  <a:pt x="85725" y="383032"/>
                  <a:pt x="0" y="297307"/>
                  <a:pt x="0" y="191516"/>
                </a:cubicBezTo>
                <a:lnTo>
                  <a:pt x="12700" y="191516"/>
                </a:lnTo>
                <a:lnTo>
                  <a:pt x="22606" y="199390"/>
                </a:lnTo>
                <a:cubicBezTo>
                  <a:pt x="19304" y="203581"/>
                  <a:pt x="13589" y="205232"/>
                  <a:pt x="8509" y="203454"/>
                </a:cubicBezTo>
                <a:cubicBezTo>
                  <a:pt x="3429" y="201676"/>
                  <a:pt x="0" y="196850"/>
                  <a:pt x="0" y="191516"/>
                </a:cubicBezTo>
                <a:moveTo>
                  <a:pt x="25400" y="191516"/>
                </a:moveTo>
                <a:lnTo>
                  <a:pt x="12700" y="191516"/>
                </a:lnTo>
                <a:lnTo>
                  <a:pt x="2794" y="183642"/>
                </a:lnTo>
                <a:cubicBezTo>
                  <a:pt x="6096" y="179451"/>
                  <a:pt x="11811" y="177800"/>
                  <a:pt x="16891" y="179578"/>
                </a:cubicBezTo>
                <a:cubicBezTo>
                  <a:pt x="21971" y="181356"/>
                  <a:pt x="25400" y="186182"/>
                  <a:pt x="25400" y="191516"/>
                </a:cubicBezTo>
                <a:cubicBezTo>
                  <a:pt x="25400" y="283210"/>
                  <a:pt x="99822" y="357632"/>
                  <a:pt x="191516" y="357632"/>
                </a:cubicBezTo>
                <a:cubicBezTo>
                  <a:pt x="283210" y="357632"/>
                  <a:pt x="357632" y="283210"/>
                  <a:pt x="357632" y="191516"/>
                </a:cubicBezTo>
                <a:lnTo>
                  <a:pt x="370332" y="191516"/>
                </a:lnTo>
                <a:lnTo>
                  <a:pt x="357632" y="191516"/>
                </a:lnTo>
                <a:cubicBezTo>
                  <a:pt x="357632" y="99822"/>
                  <a:pt x="283210" y="25400"/>
                  <a:pt x="191516" y="25400"/>
                </a:cubicBezTo>
                <a:lnTo>
                  <a:pt x="191516" y="12700"/>
                </a:lnTo>
                <a:lnTo>
                  <a:pt x="191516" y="25400"/>
                </a:lnTo>
                <a:cubicBezTo>
                  <a:pt x="99822" y="25400"/>
                  <a:pt x="25400" y="99822"/>
                  <a:pt x="25400" y="191516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9"/>
          <p:cNvCxnSpPr/>
          <p:nvPr/>
        </p:nvCxnSpPr>
        <p:spPr>
          <a:xfrm rot="7321">
            <a:off x="-257385" y="8906550"/>
            <a:ext cx="8944670" cy="0"/>
          </a:xfrm>
          <a:prstGeom prst="straightConnector1">
            <a:avLst/>
          </a:prstGeom>
          <a:noFill/>
          <a:ln cap="rnd" cmpd="sng" w="9525">
            <a:solidFill>
              <a:srgbClr val="0C0A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9"/>
          <p:cNvSpPr/>
          <p:nvPr/>
        </p:nvSpPr>
        <p:spPr>
          <a:xfrm>
            <a:off x="8662108" y="8832736"/>
            <a:ext cx="147638" cy="147638"/>
          </a:xfrm>
          <a:custGeom>
            <a:rect b="b" l="l" r="r" t="t"/>
            <a:pathLst>
              <a:path extrusionOk="0" h="196850" w="196850">
                <a:moveTo>
                  <a:pt x="0" y="98425"/>
                </a:moveTo>
                <a:cubicBezTo>
                  <a:pt x="0" y="44069"/>
                  <a:pt x="44069" y="0"/>
                  <a:pt x="98425" y="0"/>
                </a:cubicBezTo>
                <a:cubicBezTo>
                  <a:pt x="152781" y="0"/>
                  <a:pt x="196850" y="44069"/>
                  <a:pt x="196850" y="98425"/>
                </a:cubicBezTo>
                <a:cubicBezTo>
                  <a:pt x="196850" y="152781"/>
                  <a:pt x="152781" y="196850"/>
                  <a:pt x="98425" y="196850"/>
                </a:cubicBezTo>
                <a:cubicBezTo>
                  <a:pt x="44069" y="196850"/>
                  <a:pt x="0" y="152781"/>
                  <a:pt x="0" y="98425"/>
                </a:cubicBezTo>
                <a:close/>
              </a:path>
            </a:pathLst>
          </a:custGeom>
          <a:solidFill>
            <a:srgbClr val="0C0A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9"/>
          <p:cNvSpPr txBox="1"/>
          <p:nvPr/>
        </p:nvSpPr>
        <p:spPr>
          <a:xfrm>
            <a:off x="5334392" y="4463034"/>
            <a:ext cx="6950633" cy="129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Let’s show off our cool software!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