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b="1" u="sng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en-US" b="1" u="sng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n-US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/>
              <a:t>GitHub is a code hosting platform for version control and collaboration.</a:t>
            </a:r>
            <a:endParaRPr lang="en-US" sz="3200"/>
          </a:p>
          <a:p>
            <a:endParaRPr lang="en-US"/>
          </a:p>
          <a:p>
            <a:r>
              <a:rPr lang="en-US" sz="3200"/>
              <a:t>It lets you and others work together on projects from anywhere. 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CODE TO GITHUB</a:t>
            </a:r>
            <a:endParaRPr lang="en-US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STEP 1: Sign In to your github account,if such an account is not present create an account.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STEP 2:Install git into your system based on your OS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t="3442" b="4621"/>
          <a:stretch>
            <a:fillRect/>
          </a:stretch>
        </p:blipFill>
        <p:spPr>
          <a:xfrm>
            <a:off x="6391910" y="234315"/>
            <a:ext cx="5683250" cy="319595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3738" b="4348"/>
          <a:stretch>
            <a:fillRect/>
          </a:stretch>
        </p:blipFill>
        <p:spPr>
          <a:xfrm>
            <a:off x="6345555" y="3573780"/>
            <a:ext cx="5729605" cy="2966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8680" y="329565"/>
            <a:ext cx="10222230" cy="2856230"/>
          </a:xfrm>
        </p:spPr>
        <p:txBody>
          <a:bodyPr/>
          <a:p>
            <a:r>
              <a:rPr lang="en-US"/>
              <a:t>STEP 3:Open git bash in your pc and enter the commands to :</a:t>
            </a:r>
            <a:endParaRPr lang="en-US"/>
          </a:p>
          <a:p>
            <a:pPr lvl="7"/>
            <a:r>
              <a:rPr lang="en-US" sz="2400"/>
              <a:t>generating a key</a:t>
            </a:r>
            <a:endParaRPr lang="en-US" sz="2400"/>
          </a:p>
          <a:p>
            <a:pPr lvl="7"/>
            <a:r>
              <a:rPr lang="en-US" sz="2400"/>
              <a:t>name of file to save to</a:t>
            </a:r>
            <a:endParaRPr lang="en-US" sz="2400"/>
          </a:p>
          <a:p>
            <a:pPr lvl="7"/>
            <a:r>
              <a:rPr lang="en-US" sz="2400"/>
              <a:t>enter password</a:t>
            </a:r>
            <a:endParaRPr lang="en-US" sz="2400"/>
          </a:p>
          <a:p>
            <a:pPr lvl="7"/>
            <a:r>
              <a:rPr lang="en-US" sz="2400"/>
              <a:t>command to create private and public keys.</a:t>
            </a: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  <a:p>
            <a:pPr marL="3200400" lvl="7" indent="0">
              <a:buNone/>
            </a:pP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rcRect b="10559"/>
          <a:stretch>
            <a:fillRect/>
          </a:stretch>
        </p:blipFill>
        <p:spPr>
          <a:xfrm>
            <a:off x="1703705" y="2292985"/>
            <a:ext cx="8815070" cy="439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365" y="218440"/>
            <a:ext cx="10774680" cy="756285"/>
          </a:xfrm>
        </p:spPr>
        <p:txBody>
          <a:bodyPr/>
          <a:p>
            <a:r>
              <a:rPr lang="en-US"/>
              <a:t>STEP 4:Add SSH key to your github profile.</a:t>
            </a:r>
            <a:endParaRPr lang="en-US"/>
          </a:p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3656" b="4730"/>
          <a:stretch>
            <a:fillRect/>
          </a:stretch>
        </p:blipFill>
        <p:spPr>
          <a:xfrm>
            <a:off x="1974850" y="1145540"/>
            <a:ext cx="7983220" cy="4280535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" y="294005"/>
            <a:ext cx="10760075" cy="862330"/>
          </a:xfrm>
        </p:spPr>
        <p:txBody>
          <a:bodyPr/>
          <a:p>
            <a:r>
              <a:rPr lang="en-US"/>
              <a:t>STEP 5:Create a repository and verify it using your email-id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t="3380" r="2281" b="5049"/>
          <a:stretch>
            <a:fillRect/>
          </a:stretch>
        </p:blipFill>
        <p:spPr>
          <a:xfrm>
            <a:off x="716280" y="1641475"/>
            <a:ext cx="5222875" cy="294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3719" r="2020" b="5050"/>
          <a:stretch>
            <a:fillRect/>
          </a:stretch>
        </p:blipFill>
        <p:spPr>
          <a:xfrm>
            <a:off x="6468110" y="1651635"/>
            <a:ext cx="5420360" cy="2934970"/>
          </a:xfrm>
          <a:prstGeom prst="rect">
            <a:avLst/>
          </a:prstGeom>
          <a:ln w="12700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3515"/>
            <a:ext cx="9685020" cy="5993765"/>
          </a:xfrm>
        </p:spPr>
        <p:txBody>
          <a:bodyPr/>
          <a:p>
            <a:r>
              <a:rPr lang="en-US"/>
              <a:t>STEP 6:Open GIT bash in the folder where the code to be pushed is present.</a:t>
            </a:r>
            <a:endParaRPr lang="en-US"/>
          </a:p>
          <a:p>
            <a:r>
              <a:rPr lang="en-US"/>
              <a:t>STEP 7:Enter the commands to do the following:</a:t>
            </a:r>
            <a:endParaRPr lang="en-US"/>
          </a:p>
          <a:p>
            <a:pPr lvl="6"/>
            <a:r>
              <a:rPr lang="en-US" sz="2000"/>
              <a:t>initialise git bash.</a:t>
            </a:r>
            <a:endParaRPr lang="en-US" sz="2000"/>
          </a:p>
          <a:p>
            <a:pPr lvl="6"/>
            <a:r>
              <a:rPr lang="en-US" sz="2000"/>
              <a:t>add the files present in the directory(ignore warning)</a:t>
            </a:r>
            <a:endParaRPr lang="en-US" sz="2000"/>
          </a:p>
          <a:p>
            <a:pPr lvl="6"/>
            <a:r>
              <a:rPr lang="en-US" sz="2000"/>
              <a:t>command to perform the changes locally</a:t>
            </a:r>
            <a:endParaRPr lang="en-US" sz="2000"/>
          </a:p>
          <a:p>
            <a:pPr lvl="6"/>
            <a:r>
              <a:rPr lang="en-US" sz="2000"/>
              <a:t>to access the repository created,use the link in repository page and finish the command</a:t>
            </a:r>
            <a:endParaRPr lang="en-US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l="4996" t="37805" r="9091" b="57204"/>
          <a:stretch>
            <a:fillRect/>
          </a:stretch>
        </p:blipFill>
        <p:spPr>
          <a:xfrm>
            <a:off x="3220085" y="3407410"/>
            <a:ext cx="7241540" cy="3549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523615" y="4036695"/>
            <a:ext cx="6796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finally perform the push comand to enter the code to your repository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2790"/>
          </a:xfrm>
        </p:spPr>
        <p:txBody>
          <a:bodyPr/>
          <a:p>
            <a:pPr algn="ctr"/>
            <a:r>
              <a:rPr lang="en-US" sz="6000" b="1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 b="1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WPS Presentation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/>
  <cp:lastModifiedBy>google1585509141</cp:lastModifiedBy>
  <cp:revision>2</cp:revision>
  <dcterms:created xsi:type="dcterms:W3CDTF">2021-04-17T09:16:09Z</dcterms:created>
  <dcterms:modified xsi:type="dcterms:W3CDTF">2021-04-17T09:17:37Z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