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9" r:id="rId2"/>
    <p:sldMasterId id="2147483671" r:id="rId3"/>
    <p:sldMasterId id="2147483673" r:id="rId4"/>
  </p:sldMasterIdLst>
  <p:notesMasterIdLst>
    <p:notesMasterId r:id="rId25"/>
  </p:notesMasterIdLst>
  <p:sldIdLst>
    <p:sldId id="289" r:id="rId5"/>
    <p:sldId id="276" r:id="rId6"/>
    <p:sldId id="275" r:id="rId7"/>
    <p:sldId id="277" r:id="rId8"/>
    <p:sldId id="278" r:id="rId9"/>
    <p:sldId id="279" r:id="rId10"/>
    <p:sldId id="280" r:id="rId11"/>
    <p:sldId id="292" r:id="rId12"/>
    <p:sldId id="293" r:id="rId13"/>
    <p:sldId id="300" r:id="rId14"/>
    <p:sldId id="301" r:id="rId15"/>
    <p:sldId id="281" r:id="rId16"/>
    <p:sldId id="282" r:id="rId17"/>
    <p:sldId id="283" r:id="rId18"/>
    <p:sldId id="284" r:id="rId19"/>
    <p:sldId id="285" r:id="rId20"/>
    <p:sldId id="286" r:id="rId21"/>
    <p:sldId id="287" r:id="rId22"/>
    <p:sldId id="288" r:id="rId23"/>
    <p:sldId id="290" r:id="rId2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5">
          <p15:clr>
            <a:srgbClr val="A4A3A4"/>
          </p15:clr>
        </p15:guide>
        <p15:guide id="2" pos="28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CC"/>
    <a:srgbClr val="008000"/>
    <a:srgbClr val="6B843A"/>
    <a:srgbClr val="0000FF"/>
    <a:srgbClr val="EAF8F8"/>
    <a:srgbClr val="990033"/>
    <a:srgbClr val="C95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600" autoAdjust="0"/>
  </p:normalViewPr>
  <p:slideViewPr>
    <p:cSldViewPr>
      <p:cViewPr varScale="1">
        <p:scale>
          <a:sx n="109" d="100"/>
          <a:sy n="109" d="100"/>
        </p:scale>
        <p:origin x="1674" y="108"/>
      </p:cViewPr>
      <p:guideLst>
        <p:guide orient="horz" pos="2205"/>
        <p:guide pos="28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7F526DA-D687-47A1-9477-F1DA1019F014}" type="slidenum">
              <a:rPr lang="en-US"/>
              <a:pPr>
                <a:defRPr/>
              </a:pPr>
              <a:t>‹#›</a:t>
            </a:fld>
            <a:endParaRPr lang="en-US"/>
          </a:p>
        </p:txBody>
      </p:sp>
    </p:spTree>
    <p:extLst>
      <p:ext uri="{BB962C8B-B14F-4D97-AF65-F5344CB8AC3E}">
        <p14:creationId xmlns:p14="http://schemas.microsoft.com/office/powerpoint/2010/main" val="2041791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767676"/>
            </a:gs>
          </a:gsLst>
          <a:path path="rect">
            <a:fillToRect r="100000" b="100000"/>
          </a:path>
        </a:grad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auto">
          <a:xfrm>
            <a:off x="179388" y="2133600"/>
            <a:ext cx="8964612" cy="1798638"/>
          </a:xfrm>
          <a:prstGeom prst="wedgeEllipseCallout">
            <a:avLst>
              <a:gd name="adj1" fmla="val -31903"/>
              <a:gd name="adj2" fmla="val 37731"/>
            </a:avLst>
          </a:prstGeom>
          <a:solidFill>
            <a:schemeClr val="bg1"/>
          </a:solidFill>
          <a:ln w="57150" cmpd="thinThick">
            <a:solidFill>
              <a:schemeClr val="tx2"/>
            </a:solidFill>
            <a:miter lim="800000"/>
            <a:headEnd/>
            <a:tailEnd/>
          </a:ln>
        </p:spPr>
        <p:txBody>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latin typeface="Arial" panose="020B0604020202020204" pitchFamily="34" charset="0"/>
            </a:endParaRPr>
          </a:p>
        </p:txBody>
      </p:sp>
      <p:sp>
        <p:nvSpPr>
          <p:cNvPr id="5" name="Oval 4"/>
          <p:cNvSpPr>
            <a:spLocks noChangeArrowheads="1"/>
          </p:cNvSpPr>
          <p:nvPr/>
        </p:nvSpPr>
        <p:spPr bwMode="auto">
          <a:xfrm>
            <a:off x="204788" y="373063"/>
            <a:ext cx="1079500" cy="1079500"/>
          </a:xfrm>
          <a:prstGeom prst="ellipse">
            <a:avLst/>
          </a:prstGeom>
          <a:gradFill rotWithShape="1">
            <a:gsLst>
              <a:gs pos="0">
                <a:schemeClr val="hlink">
                  <a:gamma/>
                  <a:tint val="44314"/>
                  <a:invGamma/>
                </a:schemeClr>
              </a:gs>
              <a:gs pos="100000">
                <a:schemeClr val="hlink"/>
              </a:gs>
            </a:gsLst>
            <a:path path="shape">
              <a:fillToRect l="50000" t="50000" r="50000" b="50000"/>
            </a:path>
          </a:gradFill>
          <a:ln w="28575">
            <a:noFill/>
            <a:round/>
            <a:headEnd/>
            <a:tailEnd/>
          </a:ln>
          <a:effectLst/>
        </p:spPr>
        <p:txBody>
          <a:bodyPr wrap="none" anchor="ctr"/>
          <a:lstStyle/>
          <a:p>
            <a:pPr algn="ctr" eaLnBrk="1" hangingPunct="1">
              <a:defRPr/>
            </a:pPr>
            <a:r>
              <a:rPr lang="lt-LT" sz="2400" b="1">
                <a:solidFill>
                  <a:schemeClr val="folHlink"/>
                </a:solidFill>
                <a:effectLst>
                  <a:outerShdw blurRad="38100" dist="38100" dir="2700000" algn="tl">
                    <a:srgbClr val="000000"/>
                  </a:outerShdw>
                </a:effectLst>
                <a:latin typeface="Arial" charset="0"/>
                <a:cs typeface="Arial" charset="0"/>
              </a:rPr>
              <a:t>A</a:t>
            </a:r>
          </a:p>
        </p:txBody>
      </p:sp>
      <p:sp>
        <p:nvSpPr>
          <p:cNvPr id="6" name="Oval 5"/>
          <p:cNvSpPr>
            <a:spLocks noChangeArrowheads="1"/>
          </p:cNvSpPr>
          <p:nvPr/>
        </p:nvSpPr>
        <p:spPr bwMode="auto">
          <a:xfrm>
            <a:off x="60325" y="1092200"/>
            <a:ext cx="1079500" cy="1079500"/>
          </a:xfrm>
          <a:prstGeom prst="ellipse">
            <a:avLst/>
          </a:prstGeom>
          <a:gradFill rotWithShape="1">
            <a:gsLst>
              <a:gs pos="0">
                <a:schemeClr val="bg2">
                  <a:gamma/>
                  <a:shade val="47451"/>
                  <a:invGamma/>
                </a:schemeClr>
              </a:gs>
              <a:gs pos="100000">
                <a:schemeClr val="bg2">
                  <a:alpha val="57001"/>
                </a:schemeClr>
              </a:gs>
            </a:gsLst>
            <a:lin ang="18900000" scaled="1"/>
          </a:gradFill>
          <a:ln w="28575">
            <a:noFill/>
            <a:round/>
            <a:headEnd/>
            <a:tailEnd/>
          </a:ln>
          <a:effectLst/>
        </p:spPr>
        <p:txBody>
          <a:bodyPr wrap="none" anchor="ctr"/>
          <a:lstStyle/>
          <a:p>
            <a:pPr algn="ctr" eaLnBrk="1" hangingPunct="1">
              <a:defRPr/>
            </a:pPr>
            <a:r>
              <a:rPr lang="lt-LT" sz="2400" b="1">
                <a:solidFill>
                  <a:schemeClr val="folHlink"/>
                </a:solidFill>
                <a:effectLst>
                  <a:outerShdw blurRad="38100" dist="38100" dir="2700000" algn="tl">
                    <a:srgbClr val="000000"/>
                  </a:outerShdw>
                </a:effectLst>
                <a:latin typeface="Arial" charset="0"/>
                <a:cs typeface="Arial" charset="0"/>
              </a:rPr>
              <a:t>C</a:t>
            </a:r>
          </a:p>
        </p:txBody>
      </p:sp>
      <p:sp>
        <p:nvSpPr>
          <p:cNvPr id="7" name="Oval 6"/>
          <p:cNvSpPr>
            <a:spLocks noChangeArrowheads="1"/>
          </p:cNvSpPr>
          <p:nvPr/>
        </p:nvSpPr>
        <p:spPr bwMode="auto">
          <a:xfrm>
            <a:off x="781050" y="803275"/>
            <a:ext cx="1079500" cy="1079500"/>
          </a:xfrm>
          <a:prstGeom prst="ellipse">
            <a:avLst/>
          </a:prstGeom>
          <a:gradFill rotWithShape="1">
            <a:gsLst>
              <a:gs pos="0">
                <a:schemeClr val="accent1">
                  <a:alpha val="55000"/>
                </a:schemeClr>
              </a:gs>
              <a:gs pos="100000">
                <a:schemeClr val="accent1">
                  <a:gamma/>
                  <a:shade val="46275"/>
                  <a:invGamma/>
                </a:schemeClr>
              </a:gs>
            </a:gsLst>
            <a:lin ang="2700000" scaled="1"/>
          </a:gradFill>
          <a:ln w="28575">
            <a:noFill/>
            <a:round/>
            <a:headEnd/>
            <a:tailEnd/>
          </a:ln>
          <a:effectLst/>
        </p:spPr>
        <p:txBody>
          <a:bodyPr wrap="none" anchor="ctr"/>
          <a:lstStyle/>
          <a:p>
            <a:pPr algn="ctr" eaLnBrk="1" hangingPunct="1">
              <a:defRPr/>
            </a:pPr>
            <a:r>
              <a:rPr lang="lt-LT" sz="2400" b="1">
                <a:solidFill>
                  <a:schemeClr val="folHlink"/>
                </a:solidFill>
                <a:effectLst>
                  <a:outerShdw blurRad="38100" dist="38100" dir="2700000" algn="tl">
                    <a:srgbClr val="000000"/>
                  </a:outerShdw>
                </a:effectLst>
                <a:latin typeface="Arial" charset="0"/>
                <a:cs typeface="Arial" charset="0"/>
              </a:rPr>
              <a:t>B</a:t>
            </a:r>
          </a:p>
        </p:txBody>
      </p:sp>
      <p:sp>
        <p:nvSpPr>
          <p:cNvPr id="8" name="Oval 7"/>
          <p:cNvSpPr>
            <a:spLocks noChangeArrowheads="1"/>
          </p:cNvSpPr>
          <p:nvPr/>
        </p:nvSpPr>
        <p:spPr bwMode="auto">
          <a:xfrm>
            <a:off x="1908175" y="15573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1</a:t>
            </a:r>
          </a:p>
        </p:txBody>
      </p:sp>
      <p:sp>
        <p:nvSpPr>
          <p:cNvPr id="9" name="Oval 8"/>
          <p:cNvSpPr>
            <a:spLocks noChangeArrowheads="1"/>
          </p:cNvSpPr>
          <p:nvPr/>
        </p:nvSpPr>
        <p:spPr bwMode="auto">
          <a:xfrm>
            <a:off x="250825" y="35734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2</a:t>
            </a:r>
          </a:p>
        </p:txBody>
      </p:sp>
      <p:sp>
        <p:nvSpPr>
          <p:cNvPr id="10" name="Oval 9"/>
          <p:cNvSpPr>
            <a:spLocks noChangeArrowheads="1"/>
          </p:cNvSpPr>
          <p:nvPr/>
        </p:nvSpPr>
        <p:spPr bwMode="auto">
          <a:xfrm>
            <a:off x="1692275" y="42211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3</a:t>
            </a:r>
          </a:p>
        </p:txBody>
      </p:sp>
      <p:sp>
        <p:nvSpPr>
          <p:cNvPr id="11" name="Oval 10"/>
          <p:cNvSpPr>
            <a:spLocks noChangeArrowheads="1"/>
          </p:cNvSpPr>
          <p:nvPr/>
        </p:nvSpPr>
        <p:spPr bwMode="auto">
          <a:xfrm>
            <a:off x="611188" y="5300663"/>
            <a:ext cx="557212"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5</a:t>
            </a:r>
          </a:p>
        </p:txBody>
      </p:sp>
      <p:cxnSp>
        <p:nvCxnSpPr>
          <p:cNvPr id="12" name="AutoShape 11"/>
          <p:cNvCxnSpPr>
            <a:cxnSpLocks noChangeShapeType="1"/>
          </p:cNvCxnSpPr>
          <p:nvPr/>
        </p:nvCxnSpPr>
        <p:spPr bwMode="auto">
          <a:xfrm flipV="1">
            <a:off x="528638" y="2008188"/>
            <a:ext cx="1460500" cy="15652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13" name="AutoShape 12"/>
          <p:cNvCxnSpPr>
            <a:cxnSpLocks noChangeShapeType="1"/>
          </p:cNvCxnSpPr>
          <p:nvPr/>
        </p:nvCxnSpPr>
        <p:spPr bwMode="auto">
          <a:xfrm flipV="1">
            <a:off x="2382838" y="1101725"/>
            <a:ext cx="1612900" cy="53340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14" name="AutoShape 13"/>
          <p:cNvCxnSpPr>
            <a:cxnSpLocks noChangeShapeType="1"/>
          </p:cNvCxnSpPr>
          <p:nvPr/>
        </p:nvCxnSpPr>
        <p:spPr bwMode="auto">
          <a:xfrm flipV="1">
            <a:off x="890588" y="2085975"/>
            <a:ext cx="1295400" cy="3214688"/>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15" name="AutoShape 14"/>
          <p:cNvCxnSpPr>
            <a:cxnSpLocks noChangeShapeType="1"/>
          </p:cNvCxnSpPr>
          <p:nvPr/>
        </p:nvCxnSpPr>
        <p:spPr bwMode="auto">
          <a:xfrm flipV="1">
            <a:off x="1087438" y="4672013"/>
            <a:ext cx="685800" cy="706437"/>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16" name="AutoShape 15"/>
          <p:cNvCxnSpPr>
            <a:cxnSpLocks noChangeShapeType="1"/>
          </p:cNvCxnSpPr>
          <p:nvPr/>
        </p:nvCxnSpPr>
        <p:spPr bwMode="auto">
          <a:xfrm>
            <a:off x="806450" y="3838575"/>
            <a:ext cx="966788" cy="460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17" name="AutoShape 16"/>
          <p:cNvCxnSpPr>
            <a:cxnSpLocks noChangeShapeType="1"/>
          </p:cNvCxnSpPr>
          <p:nvPr/>
        </p:nvCxnSpPr>
        <p:spPr bwMode="auto">
          <a:xfrm flipH="1" flipV="1">
            <a:off x="2166938" y="4672013"/>
            <a:ext cx="1981200" cy="1735137"/>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18" name="AutoShape 17"/>
          <p:cNvCxnSpPr>
            <a:cxnSpLocks noChangeShapeType="1"/>
          </p:cNvCxnSpPr>
          <p:nvPr/>
        </p:nvCxnSpPr>
        <p:spPr bwMode="auto">
          <a:xfrm>
            <a:off x="1168400" y="5565775"/>
            <a:ext cx="2898775" cy="1028700"/>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19" name="Oval 18"/>
          <p:cNvSpPr>
            <a:spLocks noChangeArrowheads="1"/>
          </p:cNvSpPr>
          <p:nvPr/>
        </p:nvSpPr>
        <p:spPr bwMode="auto">
          <a:xfrm>
            <a:off x="7812088" y="60928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6</a:t>
            </a:r>
          </a:p>
        </p:txBody>
      </p:sp>
      <p:sp>
        <p:nvSpPr>
          <p:cNvPr id="20" name="Oval 19"/>
          <p:cNvSpPr>
            <a:spLocks noChangeArrowheads="1"/>
          </p:cNvSpPr>
          <p:nvPr/>
        </p:nvSpPr>
        <p:spPr bwMode="auto">
          <a:xfrm>
            <a:off x="6516688" y="148431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8</a:t>
            </a:r>
          </a:p>
        </p:txBody>
      </p:sp>
      <p:sp>
        <p:nvSpPr>
          <p:cNvPr id="21" name="Oval 20"/>
          <p:cNvSpPr>
            <a:spLocks noChangeArrowheads="1"/>
          </p:cNvSpPr>
          <p:nvPr/>
        </p:nvSpPr>
        <p:spPr bwMode="auto">
          <a:xfrm>
            <a:off x="7956550" y="17732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9</a:t>
            </a:r>
          </a:p>
        </p:txBody>
      </p:sp>
      <p:sp>
        <p:nvSpPr>
          <p:cNvPr id="22" name="Oval 21"/>
          <p:cNvSpPr>
            <a:spLocks noChangeArrowheads="1"/>
          </p:cNvSpPr>
          <p:nvPr/>
        </p:nvSpPr>
        <p:spPr bwMode="auto">
          <a:xfrm>
            <a:off x="8243888" y="3644900"/>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10</a:t>
            </a:r>
          </a:p>
        </p:txBody>
      </p:sp>
      <p:cxnSp>
        <p:nvCxnSpPr>
          <p:cNvPr id="23" name="AutoShape 22"/>
          <p:cNvCxnSpPr>
            <a:cxnSpLocks noChangeShapeType="1"/>
          </p:cNvCxnSpPr>
          <p:nvPr/>
        </p:nvCxnSpPr>
        <p:spPr bwMode="auto">
          <a:xfrm>
            <a:off x="4551363" y="1101725"/>
            <a:ext cx="2046287" cy="46037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24" name="AutoShape 23"/>
          <p:cNvCxnSpPr>
            <a:cxnSpLocks noChangeShapeType="1"/>
          </p:cNvCxnSpPr>
          <p:nvPr/>
        </p:nvCxnSpPr>
        <p:spPr bwMode="auto">
          <a:xfrm>
            <a:off x="7072313" y="1749425"/>
            <a:ext cx="884237" cy="2889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25" name="AutoShape 24"/>
          <p:cNvCxnSpPr>
            <a:cxnSpLocks noChangeShapeType="1"/>
          </p:cNvCxnSpPr>
          <p:nvPr/>
        </p:nvCxnSpPr>
        <p:spPr bwMode="auto">
          <a:xfrm>
            <a:off x="8234363" y="2301875"/>
            <a:ext cx="287337" cy="1343025"/>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26" name="AutoShape 25"/>
          <p:cNvCxnSpPr>
            <a:cxnSpLocks noChangeShapeType="1"/>
          </p:cNvCxnSpPr>
          <p:nvPr/>
        </p:nvCxnSpPr>
        <p:spPr bwMode="auto">
          <a:xfrm flipV="1">
            <a:off x="8089900" y="4173538"/>
            <a:ext cx="431800" cy="1919287"/>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cxnSp>
        <p:nvCxnSpPr>
          <p:cNvPr id="27" name="AutoShape 26"/>
          <p:cNvCxnSpPr>
            <a:cxnSpLocks noChangeShapeType="1"/>
          </p:cNvCxnSpPr>
          <p:nvPr/>
        </p:nvCxnSpPr>
        <p:spPr bwMode="auto">
          <a:xfrm flipV="1">
            <a:off x="4622800" y="6357938"/>
            <a:ext cx="3189288" cy="236537"/>
          </a:xfrm>
          <a:prstGeom prst="straightConnector1">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28" name="Oval 27"/>
          <p:cNvSpPr>
            <a:spLocks noChangeArrowheads="1"/>
          </p:cNvSpPr>
          <p:nvPr/>
        </p:nvSpPr>
        <p:spPr bwMode="auto">
          <a:xfrm>
            <a:off x="4067175" y="63293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4</a:t>
            </a:r>
          </a:p>
        </p:txBody>
      </p:sp>
      <p:grpSp>
        <p:nvGrpSpPr>
          <p:cNvPr id="29" name="Group 30"/>
          <p:cNvGrpSpPr>
            <a:grpSpLocks/>
          </p:cNvGrpSpPr>
          <p:nvPr/>
        </p:nvGrpSpPr>
        <p:grpSpPr bwMode="auto">
          <a:xfrm>
            <a:off x="1763713" y="0"/>
            <a:ext cx="7380287" cy="981075"/>
            <a:chOff x="975" y="0"/>
            <a:chExt cx="4785" cy="618"/>
          </a:xfrm>
        </p:grpSpPr>
        <p:sp>
          <p:nvSpPr>
            <p:cNvPr id="30" name="AutoShape 31"/>
            <p:cNvSpPr>
              <a:spLocks noChangeArrowheads="1"/>
            </p:cNvSpPr>
            <p:nvPr userDrawn="1"/>
          </p:nvSpPr>
          <p:spPr bwMode="auto">
            <a:xfrm>
              <a:off x="975" y="0"/>
              <a:ext cx="4785" cy="618"/>
            </a:xfrm>
            <a:prstGeom prst="roundRect">
              <a:avLst>
                <a:gd name="adj" fmla="val 50000"/>
              </a:avLst>
            </a:prstGeom>
            <a:solidFill>
              <a:srgbClr val="FFFFFF"/>
            </a:solidFill>
            <a:ln w="76200">
              <a:solidFill>
                <a:schemeClr val="hlink"/>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solidFill>
                  <a:schemeClr val="hlink"/>
                </a:solidFill>
                <a:latin typeface="Arial" panose="020B0604020202020204" pitchFamily="34" charset="0"/>
              </a:endParaRPr>
            </a:p>
          </p:txBody>
        </p:sp>
        <p:grpSp>
          <p:nvGrpSpPr>
            <p:cNvPr id="31" name="Group 32"/>
            <p:cNvGrpSpPr>
              <a:grpSpLocks/>
            </p:cNvGrpSpPr>
            <p:nvPr userDrawn="1"/>
          </p:nvGrpSpPr>
          <p:grpSpPr bwMode="auto">
            <a:xfrm>
              <a:off x="1138" y="55"/>
              <a:ext cx="4420" cy="552"/>
              <a:chOff x="1138" y="55"/>
              <a:chExt cx="4420" cy="552"/>
            </a:xfrm>
          </p:grpSpPr>
          <p:pic>
            <p:nvPicPr>
              <p:cNvPr id="32" name="Picture 33" descr="bpd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38" y="68"/>
                <a:ext cx="1307"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4" descr="ESF logo n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6" y="68"/>
                <a:ext cx="428"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344" y="92"/>
                <a:ext cx="611"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032" y="55"/>
                <a:ext cx="52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751" y="70"/>
                <a:ext cx="63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38"/>
              <p:cNvSpPr txBox="1">
                <a:spLocks noChangeArrowheads="1"/>
              </p:cNvSpPr>
              <p:nvPr userDrawn="1"/>
            </p:nvSpPr>
            <p:spPr bwMode="auto">
              <a:xfrm>
                <a:off x="2756" y="472"/>
                <a:ext cx="76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l" eaLnBrk="1" hangingPunct="1"/>
                <a:r>
                  <a:rPr lang="en-US" altLang="lt-LT" sz="800" b="1">
                    <a:solidFill>
                      <a:srgbClr val="000000"/>
                    </a:solidFill>
                    <a:latin typeface="Tahoma" panose="020B0604030504040204" pitchFamily="34" charset="0"/>
                  </a:rPr>
                  <a:t>EUROPOS S</a:t>
                </a:r>
                <a:r>
                  <a:rPr lang="lt-LT" altLang="lt-LT" sz="800" b="1">
                    <a:solidFill>
                      <a:srgbClr val="000000"/>
                    </a:solidFill>
                    <a:latin typeface="Tahoma" panose="020B0604030504040204" pitchFamily="34" charset="0"/>
                  </a:rPr>
                  <a:t>ĄJUNGA</a:t>
                </a:r>
                <a:endParaRPr lang="lt-LT" altLang="lt-LT" sz="1800">
                  <a:solidFill>
                    <a:srgbClr val="000000"/>
                  </a:solidFill>
                  <a:latin typeface="Arial" panose="020B0604020202020204" pitchFamily="34" charset="0"/>
                </a:endParaRPr>
              </a:p>
            </p:txBody>
          </p:sp>
        </p:grpSp>
      </p:grpSp>
      <p:sp>
        <p:nvSpPr>
          <p:cNvPr id="38" name="Oval 39"/>
          <p:cNvSpPr>
            <a:spLocks noChangeArrowheads="1"/>
          </p:cNvSpPr>
          <p:nvPr/>
        </p:nvSpPr>
        <p:spPr bwMode="auto">
          <a:xfrm>
            <a:off x="3995738" y="83661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Arial" charset="0"/>
              </a:rPr>
              <a:t>7</a:t>
            </a:r>
          </a:p>
        </p:txBody>
      </p:sp>
      <p:cxnSp>
        <p:nvCxnSpPr>
          <p:cNvPr id="39" name="AutoShape 40"/>
          <p:cNvCxnSpPr>
            <a:cxnSpLocks noChangeShapeType="1"/>
          </p:cNvCxnSpPr>
          <p:nvPr/>
        </p:nvCxnSpPr>
        <p:spPr bwMode="auto">
          <a:xfrm flipV="1">
            <a:off x="2463800" y="1749425"/>
            <a:ext cx="4052888" cy="73025"/>
          </a:xfrm>
          <a:prstGeom prst="straightConnector1">
            <a:avLst/>
          </a:prstGeom>
          <a:noFill/>
          <a:ln w="19050">
            <a:solidFill>
              <a:schemeClr val="accent1"/>
            </a:solidFill>
            <a:round/>
            <a:headEnd/>
            <a:tailEnd/>
          </a:ln>
          <a:extLst>
            <a:ext uri="{909E8E84-426E-40DD-AFC4-6F175D3DCCD1}">
              <a14:hiddenFill xmlns:a14="http://schemas.microsoft.com/office/drawing/2010/main">
                <a:noFill/>
              </a14:hiddenFill>
            </a:ext>
          </a:extLst>
        </p:spPr>
      </p:cxnSp>
      <p:sp>
        <p:nvSpPr>
          <p:cNvPr id="105500" name="AutoShape 28"/>
          <p:cNvSpPr>
            <a:spLocks noGrp="1" noChangeArrowheads="1"/>
          </p:cNvSpPr>
          <p:nvPr>
            <p:ph type="ctrTitle"/>
          </p:nvPr>
        </p:nvSpPr>
        <p:spPr>
          <a:xfrm>
            <a:off x="179388" y="2133600"/>
            <a:ext cx="8964612" cy="1827213"/>
          </a:xfrm>
          <a:prstGeom prst="wedgeEllipseCallout">
            <a:avLst>
              <a:gd name="adj1" fmla="val -21579"/>
              <a:gd name="adj2" fmla="val 54259"/>
            </a:avLst>
          </a:prstGeom>
          <a:ln w="57150">
            <a:solidFill>
              <a:schemeClr val="tx2"/>
            </a:solidFill>
          </a:ln>
        </p:spPr>
        <p:txBody>
          <a:bodyPr/>
          <a:lstStyle>
            <a:lvl1pPr>
              <a:defRPr sz="3600" b="1">
                <a:solidFill>
                  <a:schemeClr val="tx2"/>
                </a:solidFill>
                <a:effectLst/>
              </a:defRPr>
            </a:lvl1pPr>
          </a:lstStyle>
          <a:p>
            <a:r>
              <a:rPr lang="lt-LT"/>
              <a:t>TAIKOMOJI DISKREČIOJI MATEMATIKA</a:t>
            </a:r>
          </a:p>
        </p:txBody>
      </p:sp>
      <p:sp>
        <p:nvSpPr>
          <p:cNvPr id="105501" name="AutoShape 29"/>
          <p:cNvSpPr>
            <a:spLocks noGrp="1" noChangeArrowheads="1"/>
          </p:cNvSpPr>
          <p:nvPr>
            <p:ph type="subTitle" idx="1"/>
          </p:nvPr>
        </p:nvSpPr>
        <p:spPr>
          <a:xfrm>
            <a:off x="2374900" y="4005263"/>
            <a:ext cx="6769100" cy="2374900"/>
          </a:xfrm>
          <a:prstGeom prst="wedgeEllipseCallout">
            <a:avLst>
              <a:gd name="adj1" fmla="val -42306"/>
              <a:gd name="adj2" fmla="val -68116"/>
            </a:avLst>
          </a:prstGeom>
          <a:solidFill>
            <a:schemeClr val="bg1">
              <a:alpha val="73000"/>
            </a:schemeClr>
          </a:solidFill>
          <a:ln>
            <a:solidFill>
              <a:schemeClr val="tx1"/>
            </a:solidFill>
          </a:ln>
        </p:spPr>
        <p:txBody>
          <a:bodyPr/>
          <a:lstStyle>
            <a:lvl1pPr marL="0" indent="0" algn="ctr">
              <a:buFontTx/>
              <a:buNone/>
              <a:defRPr/>
            </a:lvl1pPr>
          </a:lstStyle>
          <a:p>
            <a:r>
              <a:rPr lang="lt-LT"/>
              <a:t>Click to edit Master subtitle style</a:t>
            </a:r>
          </a:p>
        </p:txBody>
      </p:sp>
      <p:sp>
        <p:nvSpPr>
          <p:cNvPr id="40" name="Rectangle 3"/>
          <p:cNvSpPr>
            <a:spLocks noGrp="1" noChangeArrowheads="1"/>
          </p:cNvSpPr>
          <p:nvPr>
            <p:ph type="dt" sz="half" idx="10"/>
          </p:nvPr>
        </p:nvSpPr>
        <p:spPr>
          <a:xfrm>
            <a:off x="457200" y="6245225"/>
            <a:ext cx="1235075" cy="476250"/>
          </a:xfrm>
        </p:spPr>
        <p:txBody>
          <a:bodyPr/>
          <a:lstStyle>
            <a:lvl1pPr>
              <a:defRPr/>
            </a:lvl1pPr>
          </a:lstStyle>
          <a:p>
            <a:pPr>
              <a:defRPr/>
            </a:pPr>
            <a:endParaRPr lang="lt-LT"/>
          </a:p>
        </p:txBody>
      </p:sp>
    </p:spTree>
    <p:extLst>
      <p:ext uri="{BB962C8B-B14F-4D97-AF65-F5344CB8AC3E}">
        <p14:creationId xmlns:p14="http://schemas.microsoft.com/office/powerpoint/2010/main" val="57962754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33" presetClass="emph" presetSubtype="0" repeatCount="2000" fill="remove" grpId="0" nodeType="afterEffect">
                                  <p:stCondLst>
                                    <p:cond delay="0"/>
                                  </p:stCondLst>
                                  <p:childTnLst>
                                    <p:animClr clrSpc="rgb" dir="cw">
                                      <p:cBhvr override="childStyle">
                                        <p:cTn id="19" dur="1000" accel="50000" autoRev="1" fill="hold" tmFilter="0, 0; .33333, 1; 1, 1">
                                          <p:stCondLst>
                                            <p:cond delay="0"/>
                                          </p:stCondLst>
                                        </p:cTn>
                                        <p:tgtEl>
                                          <p:spTgt spid="4"/>
                                        </p:tgtEl>
                                        <p:attrNameLst>
                                          <p:attrName>style.color</p:attrName>
                                        </p:attrNameLst>
                                      </p:cBhvr>
                                      <p:to>
                                        <a:schemeClr val="tx2"/>
                                      </p:to>
                                    </p:animClr>
                                    <p:animClr clrSpc="rgb" dir="cw">
                                      <p:cBhvr>
                                        <p:cTn id="20" dur="1000" accel="50000" autoRev="1" fill="hold" tmFilter="0, 0; .33333, 1; 1, 1">
                                          <p:stCondLst>
                                            <p:cond delay="0"/>
                                          </p:stCondLst>
                                        </p:cTn>
                                        <p:tgtEl>
                                          <p:spTgt spid="4"/>
                                        </p:tgtEl>
                                        <p:attrNameLst>
                                          <p:attrName>fillcolor</p:attrName>
                                        </p:attrNameLst>
                                      </p:cBhvr>
                                      <p:to>
                                        <a:schemeClr val="tx2"/>
                                      </p:to>
                                    </p:animClr>
                                    <p:set>
                                      <p:cBhvr>
                                        <p:cTn id="21" dur="2000" fill="hold"/>
                                        <p:tgtEl>
                                          <p:spTgt spid="4"/>
                                        </p:tgtEl>
                                        <p:attrNameLst>
                                          <p:attrName>fill.type</p:attrName>
                                        </p:attrNameLst>
                                      </p:cBhvr>
                                      <p:to>
                                        <p:strVal val="solid"/>
                                      </p:to>
                                    </p:set>
                                    <p:set>
                                      <p:cBhvr>
                                        <p:cTn id="22" dur="2000" fill="hold"/>
                                        <p:tgtEl>
                                          <p:spTgt spid="4"/>
                                        </p:tgtEl>
                                        <p:attrNameLst>
                                          <p:attrName>fill.on</p:attrName>
                                        </p:attrNameLst>
                                      </p:cBhvr>
                                      <p:to>
                                        <p:strVal val="true"/>
                                      </p:to>
                                    </p:set>
                                    <p:animScale>
                                      <p:cBhvr>
                                        <p:cTn id="23" dur="1000" accel="50000" autoRev="1" fill="hold" tmFilter="0, 0; .33333, 1; 1, 1">
                                          <p:stCondLst>
                                            <p:cond delay="0"/>
                                          </p:stCondLst>
                                        </p:cTn>
                                        <p:tgtEl>
                                          <p:spTgt spid="4"/>
                                        </p:tgtEl>
                                      </p:cBhvr>
                                      <p:from x="100000" y="100000"/>
                                      <p:to x="100000" y="140000"/>
                                    </p:animScale>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9" grpId="0" animBg="1"/>
      <p:bldP spid="20" grpId="0" animBg="1"/>
      <p:bldP spid="21" grpId="0" animBg="1"/>
      <p:bldP spid="22" grpId="0" animBg="1"/>
      <p:bldP spid="28" grpId="0" animBg="1"/>
      <p:bldP spid="3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4"/>
          <p:cNvSpPr>
            <a:spLocks noGrp="1" noChangeArrowheads="1"/>
          </p:cNvSpPr>
          <p:nvPr>
            <p:ph type="dt" sz="half" idx="10"/>
          </p:nvPr>
        </p:nvSpPr>
        <p:spPr>
          <a:ln/>
        </p:spPr>
        <p:txBody>
          <a:bodyPr/>
          <a:lstStyle>
            <a:lvl1pPr>
              <a:defRPr/>
            </a:lvl1pPr>
          </a:lstStyle>
          <a:p>
            <a:pPr>
              <a:defRPr/>
            </a:pPr>
            <a:endParaRPr lang="lt-LT"/>
          </a:p>
        </p:txBody>
      </p:sp>
      <p:sp>
        <p:nvSpPr>
          <p:cNvPr id="5" name="Rectangle 5"/>
          <p:cNvSpPr>
            <a:spLocks noGrp="1" noChangeArrowheads="1"/>
          </p:cNvSpPr>
          <p:nvPr>
            <p:ph type="ftr" sz="quarter" idx="11"/>
          </p:nvPr>
        </p:nvSpPr>
        <p:spPr>
          <a:ln/>
        </p:spPr>
        <p:txBody>
          <a:bodyPr/>
          <a:lstStyle>
            <a:lvl1pPr>
              <a:defRPr/>
            </a:lvl1pPr>
          </a:lstStyle>
          <a:p>
            <a:pPr>
              <a:defRPr/>
            </a:pPr>
            <a:endParaRPr lang="lt-LT"/>
          </a:p>
        </p:txBody>
      </p:sp>
      <p:sp>
        <p:nvSpPr>
          <p:cNvPr id="6" name="Rectangle 6"/>
          <p:cNvSpPr>
            <a:spLocks noGrp="1" noChangeArrowheads="1"/>
          </p:cNvSpPr>
          <p:nvPr>
            <p:ph type="sldNum" sz="quarter" idx="12"/>
          </p:nvPr>
        </p:nvSpPr>
        <p:spPr>
          <a:ln/>
        </p:spPr>
        <p:txBody>
          <a:bodyPr/>
          <a:lstStyle>
            <a:lvl1pPr>
              <a:defRPr/>
            </a:lvl1pPr>
          </a:lstStyle>
          <a:p>
            <a:pPr>
              <a:defRPr/>
            </a:pPr>
            <a:fld id="{DAF5CE28-4F6C-4AE5-BA7A-C218E3EACD7F}" type="slidenum">
              <a:rPr lang="lt-LT"/>
              <a:pPr>
                <a:defRPr/>
              </a:pPr>
              <a:t>‹#›</a:t>
            </a:fld>
            <a:endParaRPr lang="lt-LT"/>
          </a:p>
        </p:txBody>
      </p:sp>
    </p:spTree>
    <p:extLst>
      <p:ext uri="{BB962C8B-B14F-4D97-AF65-F5344CB8AC3E}">
        <p14:creationId xmlns:p14="http://schemas.microsoft.com/office/powerpoint/2010/main" val="12799971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528638"/>
            <a:ext cx="2178050" cy="5597525"/>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457200" y="528638"/>
            <a:ext cx="6384925"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4"/>
          <p:cNvSpPr>
            <a:spLocks noGrp="1" noChangeArrowheads="1"/>
          </p:cNvSpPr>
          <p:nvPr>
            <p:ph type="dt" sz="half" idx="10"/>
          </p:nvPr>
        </p:nvSpPr>
        <p:spPr>
          <a:ln/>
        </p:spPr>
        <p:txBody>
          <a:bodyPr/>
          <a:lstStyle>
            <a:lvl1pPr>
              <a:defRPr/>
            </a:lvl1pPr>
          </a:lstStyle>
          <a:p>
            <a:pPr>
              <a:defRPr/>
            </a:pPr>
            <a:endParaRPr lang="lt-LT"/>
          </a:p>
        </p:txBody>
      </p:sp>
      <p:sp>
        <p:nvSpPr>
          <p:cNvPr id="5" name="Rectangle 5"/>
          <p:cNvSpPr>
            <a:spLocks noGrp="1" noChangeArrowheads="1"/>
          </p:cNvSpPr>
          <p:nvPr>
            <p:ph type="ftr" sz="quarter" idx="11"/>
          </p:nvPr>
        </p:nvSpPr>
        <p:spPr>
          <a:ln/>
        </p:spPr>
        <p:txBody>
          <a:bodyPr/>
          <a:lstStyle>
            <a:lvl1pPr>
              <a:defRPr/>
            </a:lvl1pPr>
          </a:lstStyle>
          <a:p>
            <a:pPr>
              <a:defRPr/>
            </a:pPr>
            <a:endParaRPr lang="lt-LT"/>
          </a:p>
        </p:txBody>
      </p:sp>
      <p:sp>
        <p:nvSpPr>
          <p:cNvPr id="6" name="Rectangle 6"/>
          <p:cNvSpPr>
            <a:spLocks noGrp="1" noChangeArrowheads="1"/>
          </p:cNvSpPr>
          <p:nvPr>
            <p:ph type="sldNum" sz="quarter" idx="12"/>
          </p:nvPr>
        </p:nvSpPr>
        <p:spPr>
          <a:ln/>
        </p:spPr>
        <p:txBody>
          <a:bodyPr/>
          <a:lstStyle>
            <a:lvl1pPr>
              <a:defRPr/>
            </a:lvl1pPr>
          </a:lstStyle>
          <a:p>
            <a:pPr>
              <a:defRPr/>
            </a:pPr>
            <a:fld id="{1AB5D765-24A5-4A85-A2C7-A75081332908}" type="slidenum">
              <a:rPr lang="lt-LT"/>
              <a:pPr>
                <a:defRPr/>
              </a:pPr>
              <a:t>‹#›</a:t>
            </a:fld>
            <a:endParaRPr lang="lt-LT"/>
          </a:p>
        </p:txBody>
      </p:sp>
    </p:spTree>
    <p:extLst>
      <p:ext uri="{BB962C8B-B14F-4D97-AF65-F5344CB8AC3E}">
        <p14:creationId xmlns:p14="http://schemas.microsoft.com/office/powerpoint/2010/main" val="35813118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767676"/>
            </a:gs>
          </a:gsLst>
          <a:path path="rect">
            <a:fillToRect r="100000" b="100000"/>
          </a:path>
        </a:gradFill>
        <a:effectLst/>
      </p:bgPr>
    </p:bg>
    <p:spTree>
      <p:nvGrpSpPr>
        <p:cNvPr id="1" name=""/>
        <p:cNvGrpSpPr/>
        <p:nvPr/>
      </p:nvGrpSpPr>
      <p:grpSpPr>
        <a:xfrm>
          <a:off x="0" y="0"/>
          <a:ext cx="0" cy="0"/>
          <a:chOff x="0" y="0"/>
          <a:chExt cx="0" cy="0"/>
        </a:xfrm>
      </p:grpSpPr>
      <p:sp>
        <p:nvSpPr>
          <p:cNvPr id="4" name="Oval 2"/>
          <p:cNvSpPr>
            <a:spLocks noChangeArrowheads="1"/>
          </p:cNvSpPr>
          <p:nvPr/>
        </p:nvSpPr>
        <p:spPr bwMode="auto">
          <a:xfrm>
            <a:off x="684213" y="15573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1</a:t>
            </a:r>
          </a:p>
        </p:txBody>
      </p:sp>
      <p:sp>
        <p:nvSpPr>
          <p:cNvPr id="5" name="Oval 3"/>
          <p:cNvSpPr>
            <a:spLocks noChangeArrowheads="1"/>
          </p:cNvSpPr>
          <p:nvPr/>
        </p:nvSpPr>
        <p:spPr bwMode="auto">
          <a:xfrm>
            <a:off x="250825" y="40052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2</a:t>
            </a:r>
          </a:p>
        </p:txBody>
      </p:sp>
      <p:sp>
        <p:nvSpPr>
          <p:cNvPr id="6" name="Oval 4"/>
          <p:cNvSpPr>
            <a:spLocks noChangeArrowheads="1"/>
          </p:cNvSpPr>
          <p:nvPr/>
        </p:nvSpPr>
        <p:spPr bwMode="auto">
          <a:xfrm>
            <a:off x="1979613" y="37893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3</a:t>
            </a:r>
          </a:p>
        </p:txBody>
      </p:sp>
      <p:sp>
        <p:nvSpPr>
          <p:cNvPr id="7" name="Oval 5"/>
          <p:cNvSpPr>
            <a:spLocks noChangeArrowheads="1"/>
          </p:cNvSpPr>
          <p:nvPr/>
        </p:nvSpPr>
        <p:spPr bwMode="auto">
          <a:xfrm>
            <a:off x="3492500" y="60928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4</a:t>
            </a:r>
          </a:p>
        </p:txBody>
      </p:sp>
      <p:sp>
        <p:nvSpPr>
          <p:cNvPr id="8" name="Oval 6"/>
          <p:cNvSpPr>
            <a:spLocks noChangeArrowheads="1"/>
          </p:cNvSpPr>
          <p:nvPr/>
        </p:nvSpPr>
        <p:spPr bwMode="auto">
          <a:xfrm>
            <a:off x="1116013" y="5373688"/>
            <a:ext cx="557212"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5</a:t>
            </a:r>
          </a:p>
        </p:txBody>
      </p:sp>
      <p:cxnSp>
        <p:nvCxnSpPr>
          <p:cNvPr id="9" name="AutoShape 7"/>
          <p:cNvCxnSpPr>
            <a:cxnSpLocks noChangeShapeType="1"/>
          </p:cNvCxnSpPr>
          <p:nvPr/>
        </p:nvCxnSpPr>
        <p:spPr bwMode="auto">
          <a:xfrm flipV="1">
            <a:off x="528638" y="2008188"/>
            <a:ext cx="236537" cy="19970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p:cNvCxnSpPr>
          <p:nvPr/>
        </p:nvCxnSpPr>
        <p:spPr bwMode="auto">
          <a:xfrm flipV="1">
            <a:off x="1158875" y="1246188"/>
            <a:ext cx="1612900" cy="3889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1" name="AutoShape 9"/>
          <p:cNvCxnSpPr>
            <a:cxnSpLocks noChangeShapeType="1"/>
          </p:cNvCxnSpPr>
          <p:nvPr/>
        </p:nvCxnSpPr>
        <p:spPr bwMode="auto">
          <a:xfrm flipH="1" flipV="1">
            <a:off x="962025" y="2085975"/>
            <a:ext cx="433388" cy="3287713"/>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2" name="AutoShape 10"/>
          <p:cNvCxnSpPr>
            <a:cxnSpLocks noChangeShapeType="1"/>
          </p:cNvCxnSpPr>
          <p:nvPr/>
        </p:nvCxnSpPr>
        <p:spPr bwMode="auto">
          <a:xfrm flipV="1">
            <a:off x="1592263" y="4318000"/>
            <a:ext cx="665162" cy="11334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3" name="AutoShape 11"/>
          <p:cNvCxnSpPr>
            <a:cxnSpLocks noChangeShapeType="1"/>
          </p:cNvCxnSpPr>
          <p:nvPr/>
        </p:nvCxnSpPr>
        <p:spPr bwMode="auto">
          <a:xfrm flipV="1">
            <a:off x="806450" y="4054475"/>
            <a:ext cx="1173163" cy="215900"/>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4" name="AutoShape 12"/>
          <p:cNvCxnSpPr>
            <a:cxnSpLocks noChangeShapeType="1"/>
          </p:cNvCxnSpPr>
          <p:nvPr/>
        </p:nvCxnSpPr>
        <p:spPr bwMode="auto">
          <a:xfrm flipH="1" flipV="1">
            <a:off x="2454275" y="4240213"/>
            <a:ext cx="1316038" cy="185261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p:cNvCxnSpPr>
          <p:nvPr/>
        </p:nvCxnSpPr>
        <p:spPr bwMode="auto">
          <a:xfrm>
            <a:off x="1673225" y="5638800"/>
            <a:ext cx="1819275" cy="71913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16" name="Oval 14"/>
          <p:cNvSpPr>
            <a:spLocks noChangeArrowheads="1"/>
          </p:cNvSpPr>
          <p:nvPr/>
        </p:nvSpPr>
        <p:spPr bwMode="auto">
          <a:xfrm>
            <a:off x="7956550" y="58769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6</a:t>
            </a:r>
          </a:p>
        </p:txBody>
      </p:sp>
      <p:sp>
        <p:nvSpPr>
          <p:cNvPr id="17" name="Oval 15"/>
          <p:cNvSpPr>
            <a:spLocks noChangeArrowheads="1"/>
          </p:cNvSpPr>
          <p:nvPr/>
        </p:nvSpPr>
        <p:spPr bwMode="auto">
          <a:xfrm>
            <a:off x="7812088" y="13414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9</a:t>
            </a:r>
          </a:p>
        </p:txBody>
      </p:sp>
      <p:sp>
        <p:nvSpPr>
          <p:cNvPr id="18" name="Oval 16"/>
          <p:cNvSpPr>
            <a:spLocks noChangeArrowheads="1"/>
          </p:cNvSpPr>
          <p:nvPr/>
        </p:nvSpPr>
        <p:spPr bwMode="auto">
          <a:xfrm>
            <a:off x="8243888" y="3644900"/>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10</a:t>
            </a:r>
          </a:p>
        </p:txBody>
      </p:sp>
      <p:cxnSp>
        <p:nvCxnSpPr>
          <p:cNvPr id="19" name="AutoShape 17"/>
          <p:cNvCxnSpPr>
            <a:cxnSpLocks noChangeShapeType="1"/>
          </p:cNvCxnSpPr>
          <p:nvPr/>
        </p:nvCxnSpPr>
        <p:spPr bwMode="auto">
          <a:xfrm>
            <a:off x="3327400" y="1246188"/>
            <a:ext cx="2684463" cy="2873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 name="AutoShape 18"/>
          <p:cNvCxnSpPr>
            <a:cxnSpLocks noChangeShapeType="1"/>
          </p:cNvCxnSpPr>
          <p:nvPr/>
        </p:nvCxnSpPr>
        <p:spPr bwMode="auto">
          <a:xfrm>
            <a:off x="6567488" y="1533525"/>
            <a:ext cx="1244600" cy="730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p:cNvCxnSpPr>
          <p:nvPr/>
        </p:nvCxnSpPr>
        <p:spPr bwMode="auto">
          <a:xfrm flipV="1">
            <a:off x="1239838" y="1719263"/>
            <a:ext cx="4852987" cy="1031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2" name="AutoShape 20"/>
          <p:cNvCxnSpPr>
            <a:cxnSpLocks noChangeShapeType="1"/>
          </p:cNvCxnSpPr>
          <p:nvPr/>
        </p:nvCxnSpPr>
        <p:spPr bwMode="auto">
          <a:xfrm>
            <a:off x="6486525" y="1719263"/>
            <a:ext cx="1838325" cy="20034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3" name="AutoShape 21"/>
          <p:cNvCxnSpPr>
            <a:cxnSpLocks noChangeShapeType="1"/>
          </p:cNvCxnSpPr>
          <p:nvPr/>
        </p:nvCxnSpPr>
        <p:spPr bwMode="auto">
          <a:xfrm>
            <a:off x="8089900" y="1870075"/>
            <a:ext cx="431800" cy="17748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4" name="AutoShape 22"/>
          <p:cNvCxnSpPr>
            <a:cxnSpLocks noChangeShapeType="1"/>
          </p:cNvCxnSpPr>
          <p:nvPr/>
        </p:nvCxnSpPr>
        <p:spPr bwMode="auto">
          <a:xfrm flipH="1">
            <a:off x="4048125" y="4095750"/>
            <a:ext cx="4276725" cy="226218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5" name="AutoShape 23"/>
          <p:cNvCxnSpPr>
            <a:cxnSpLocks noChangeShapeType="1"/>
          </p:cNvCxnSpPr>
          <p:nvPr/>
        </p:nvCxnSpPr>
        <p:spPr bwMode="auto">
          <a:xfrm flipV="1">
            <a:off x="8234363" y="4173538"/>
            <a:ext cx="287337" cy="17033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6" name="AutoShape 24"/>
          <p:cNvCxnSpPr>
            <a:cxnSpLocks noChangeShapeType="1"/>
          </p:cNvCxnSpPr>
          <p:nvPr/>
        </p:nvCxnSpPr>
        <p:spPr bwMode="auto">
          <a:xfrm flipV="1">
            <a:off x="3967163" y="6142038"/>
            <a:ext cx="3989387" cy="4016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27" name="AutoShape 25"/>
          <p:cNvSpPr>
            <a:spLocks noChangeArrowheads="1"/>
          </p:cNvSpPr>
          <p:nvPr/>
        </p:nvSpPr>
        <p:spPr bwMode="auto">
          <a:xfrm>
            <a:off x="179388" y="2060575"/>
            <a:ext cx="8964612" cy="1798638"/>
          </a:xfrm>
          <a:prstGeom prst="wedgeEllipseCallout">
            <a:avLst>
              <a:gd name="adj1" fmla="val -31903"/>
              <a:gd name="adj2" fmla="val 37731"/>
            </a:avLst>
          </a:prstGeom>
          <a:solidFill>
            <a:schemeClr val="tx2"/>
          </a:solidFill>
          <a:ln w="57150" cmpd="thinThick">
            <a:solidFill>
              <a:schemeClr val="tx2"/>
            </a:solidFill>
            <a:miter lim="800000"/>
            <a:headEnd/>
            <a:tailEnd/>
          </a:ln>
        </p:spPr>
        <p:txBody>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latin typeface="Arial" panose="020B0604020202020204" pitchFamily="34" charset="0"/>
            </a:endParaRPr>
          </a:p>
        </p:txBody>
      </p:sp>
      <p:grpSp>
        <p:nvGrpSpPr>
          <p:cNvPr id="28" name="Group 31"/>
          <p:cNvGrpSpPr>
            <a:grpSpLocks/>
          </p:cNvGrpSpPr>
          <p:nvPr/>
        </p:nvGrpSpPr>
        <p:grpSpPr bwMode="auto">
          <a:xfrm>
            <a:off x="1763713" y="0"/>
            <a:ext cx="7380287" cy="981075"/>
            <a:chOff x="975" y="0"/>
            <a:chExt cx="4785" cy="618"/>
          </a:xfrm>
        </p:grpSpPr>
        <p:sp>
          <p:nvSpPr>
            <p:cNvPr id="29" name="AutoShape 32"/>
            <p:cNvSpPr>
              <a:spLocks noChangeArrowheads="1"/>
            </p:cNvSpPr>
            <p:nvPr userDrawn="1"/>
          </p:nvSpPr>
          <p:spPr bwMode="auto">
            <a:xfrm>
              <a:off x="975" y="0"/>
              <a:ext cx="4785" cy="618"/>
            </a:xfrm>
            <a:prstGeom prst="roundRect">
              <a:avLst>
                <a:gd name="adj" fmla="val 50000"/>
              </a:avLst>
            </a:prstGeom>
            <a:solidFill>
              <a:srgbClr val="FFFFFF"/>
            </a:solidFill>
            <a:ln w="76200">
              <a:solidFill>
                <a:schemeClr val="hlink"/>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solidFill>
                  <a:schemeClr val="hlink"/>
                </a:solidFill>
                <a:latin typeface="Arial" panose="020B0604020202020204" pitchFamily="34" charset="0"/>
              </a:endParaRPr>
            </a:p>
          </p:txBody>
        </p:sp>
        <p:grpSp>
          <p:nvGrpSpPr>
            <p:cNvPr id="30" name="Group 33"/>
            <p:cNvGrpSpPr>
              <a:grpSpLocks/>
            </p:cNvGrpSpPr>
            <p:nvPr userDrawn="1"/>
          </p:nvGrpSpPr>
          <p:grpSpPr bwMode="auto">
            <a:xfrm>
              <a:off x="1138" y="55"/>
              <a:ext cx="4420" cy="552"/>
              <a:chOff x="1138" y="55"/>
              <a:chExt cx="4420" cy="552"/>
            </a:xfrm>
          </p:grpSpPr>
          <p:pic>
            <p:nvPicPr>
              <p:cNvPr id="31" name="Picture 34" descr="bp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8" y="68"/>
                <a:ext cx="1307"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5" descr="ESF logo n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96" y="68"/>
                <a:ext cx="428"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44" y="92"/>
                <a:ext cx="611"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32" y="55"/>
                <a:ext cx="52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8"/>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51" y="70"/>
                <a:ext cx="63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39"/>
              <p:cNvSpPr txBox="1">
                <a:spLocks noChangeArrowheads="1"/>
              </p:cNvSpPr>
              <p:nvPr userDrawn="1"/>
            </p:nvSpPr>
            <p:spPr bwMode="auto">
              <a:xfrm>
                <a:off x="2756" y="472"/>
                <a:ext cx="76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l" eaLnBrk="1" hangingPunct="1"/>
                <a:r>
                  <a:rPr lang="en-US" altLang="lt-LT" sz="800" b="1">
                    <a:solidFill>
                      <a:srgbClr val="000000"/>
                    </a:solidFill>
                    <a:latin typeface="Tahoma" panose="020B0604030504040204" pitchFamily="34" charset="0"/>
                  </a:rPr>
                  <a:t>EUROPOS S</a:t>
                </a:r>
                <a:r>
                  <a:rPr lang="lt-LT" altLang="lt-LT" sz="800" b="1">
                    <a:solidFill>
                      <a:srgbClr val="000000"/>
                    </a:solidFill>
                    <a:latin typeface="Tahoma" panose="020B0604030504040204" pitchFamily="34" charset="0"/>
                  </a:rPr>
                  <a:t>ĄJUNGA</a:t>
                </a:r>
                <a:endParaRPr lang="lt-LT" altLang="lt-LT" sz="1800">
                  <a:solidFill>
                    <a:srgbClr val="000000"/>
                  </a:solidFill>
                  <a:latin typeface="Arial" panose="020B0604020202020204" pitchFamily="34" charset="0"/>
                </a:endParaRPr>
              </a:p>
            </p:txBody>
          </p:sp>
        </p:grpSp>
      </p:grpSp>
      <p:sp>
        <p:nvSpPr>
          <p:cNvPr id="37" name="Oval 40"/>
          <p:cNvSpPr>
            <a:spLocks noChangeArrowheads="1"/>
          </p:cNvSpPr>
          <p:nvPr/>
        </p:nvSpPr>
        <p:spPr bwMode="auto">
          <a:xfrm>
            <a:off x="6011863" y="126841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8</a:t>
            </a:r>
          </a:p>
        </p:txBody>
      </p:sp>
      <p:sp>
        <p:nvSpPr>
          <p:cNvPr id="38" name="Oval 41"/>
          <p:cNvSpPr>
            <a:spLocks noChangeArrowheads="1"/>
          </p:cNvSpPr>
          <p:nvPr/>
        </p:nvSpPr>
        <p:spPr bwMode="auto">
          <a:xfrm>
            <a:off x="2771775" y="98107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7</a:t>
            </a:r>
          </a:p>
        </p:txBody>
      </p:sp>
      <p:sp>
        <p:nvSpPr>
          <p:cNvPr id="112666" name="AutoShape 26"/>
          <p:cNvSpPr>
            <a:spLocks noGrp="1" noChangeArrowheads="1"/>
          </p:cNvSpPr>
          <p:nvPr>
            <p:ph type="ctrTitle"/>
          </p:nvPr>
        </p:nvSpPr>
        <p:spPr>
          <a:xfrm>
            <a:off x="179388" y="2060575"/>
            <a:ext cx="8964612" cy="1827213"/>
          </a:xfrm>
          <a:prstGeom prst="wedgeEllipseCallout">
            <a:avLst>
              <a:gd name="adj1" fmla="val -21579"/>
              <a:gd name="adj2" fmla="val 66162"/>
            </a:avLst>
          </a:prstGeom>
          <a:ln w="57150">
            <a:solidFill>
              <a:schemeClr val="tx2"/>
            </a:solidFill>
          </a:ln>
        </p:spPr>
        <p:txBody>
          <a:bodyPr/>
          <a:lstStyle>
            <a:lvl1pPr>
              <a:defRPr b="1"/>
            </a:lvl1pPr>
          </a:lstStyle>
          <a:p>
            <a:r>
              <a:rPr lang="lt-LT"/>
              <a:t>Click to edit Master title style</a:t>
            </a:r>
          </a:p>
        </p:txBody>
      </p:sp>
      <p:sp>
        <p:nvSpPr>
          <p:cNvPr id="112667" name="AutoShape 27"/>
          <p:cNvSpPr>
            <a:spLocks noGrp="1" noChangeArrowheads="1"/>
          </p:cNvSpPr>
          <p:nvPr>
            <p:ph type="subTitle" idx="1"/>
          </p:nvPr>
        </p:nvSpPr>
        <p:spPr>
          <a:xfrm>
            <a:off x="2339975" y="4076700"/>
            <a:ext cx="6624638" cy="2039938"/>
          </a:xfrm>
          <a:prstGeom prst="wedgeEllipseCallout">
            <a:avLst>
              <a:gd name="adj1" fmla="val -42380"/>
              <a:gd name="adj2" fmla="val -74745"/>
            </a:avLst>
          </a:prstGeom>
          <a:solidFill>
            <a:schemeClr val="bg1">
              <a:alpha val="89000"/>
            </a:schemeClr>
          </a:solidFill>
          <a:ln>
            <a:solidFill>
              <a:schemeClr val="hlink"/>
            </a:solidFill>
          </a:ln>
        </p:spPr>
        <p:txBody>
          <a:bodyPr/>
          <a:lstStyle>
            <a:lvl1pPr marL="0" indent="0" algn="ctr">
              <a:buFontTx/>
              <a:buNone/>
              <a:defRPr>
                <a:effectLst>
                  <a:outerShdw blurRad="38100" dist="38100" dir="2700000" algn="tl">
                    <a:srgbClr val="C0C0C0"/>
                  </a:outerShdw>
                </a:effectLst>
              </a:defRPr>
            </a:lvl1pPr>
          </a:lstStyle>
          <a:p>
            <a:r>
              <a:rPr lang="lt-LT"/>
              <a:t>Click to edit Master subtitle style</a:t>
            </a:r>
          </a:p>
        </p:txBody>
      </p:sp>
      <p:sp>
        <p:nvSpPr>
          <p:cNvPr id="39" name="Rectangle 28"/>
          <p:cNvSpPr>
            <a:spLocks noGrp="1" noChangeArrowheads="1"/>
          </p:cNvSpPr>
          <p:nvPr>
            <p:ph type="dt" sz="half" idx="10"/>
          </p:nvPr>
        </p:nvSpPr>
        <p:spPr>
          <a:xfrm>
            <a:off x="457200" y="6245225"/>
            <a:ext cx="1235075" cy="476250"/>
          </a:xfrm>
        </p:spPr>
        <p:txBody>
          <a:bodyPr/>
          <a:lstStyle>
            <a:lvl1pPr>
              <a:defRPr/>
            </a:lvl1pPr>
          </a:lstStyle>
          <a:p>
            <a:pPr>
              <a:defRPr/>
            </a:pPr>
            <a:endParaRPr lang="lt-LT"/>
          </a:p>
        </p:txBody>
      </p:sp>
      <p:sp>
        <p:nvSpPr>
          <p:cNvPr id="40" name="Rectangle 29"/>
          <p:cNvSpPr>
            <a:spLocks noGrp="1" noChangeArrowheads="1"/>
          </p:cNvSpPr>
          <p:nvPr>
            <p:ph type="ftr" sz="quarter" idx="11"/>
          </p:nvPr>
        </p:nvSpPr>
        <p:spPr>
          <a:xfrm>
            <a:off x="3203575" y="6308725"/>
            <a:ext cx="4608513" cy="333375"/>
          </a:xfrm>
        </p:spPr>
        <p:txBody>
          <a:bodyPr/>
          <a:lstStyle>
            <a:lvl1pPr>
              <a:defRPr/>
            </a:lvl1pPr>
          </a:lstStyle>
          <a:p>
            <a:pPr>
              <a:defRPr/>
            </a:pPr>
            <a:endParaRPr lang="lt-LT"/>
          </a:p>
        </p:txBody>
      </p:sp>
      <p:sp>
        <p:nvSpPr>
          <p:cNvPr id="41" name="Rectangle 30"/>
          <p:cNvSpPr>
            <a:spLocks noGrp="1" noChangeArrowheads="1"/>
          </p:cNvSpPr>
          <p:nvPr>
            <p:ph type="sldNum" sz="quarter" idx="12"/>
          </p:nvPr>
        </p:nvSpPr>
        <p:spPr>
          <a:xfrm>
            <a:off x="7812088" y="6245225"/>
            <a:ext cx="874712" cy="476250"/>
          </a:xfrm>
        </p:spPr>
        <p:txBody>
          <a:bodyPr/>
          <a:lstStyle>
            <a:lvl1pPr>
              <a:defRPr smtClean="0"/>
            </a:lvl1pPr>
          </a:lstStyle>
          <a:p>
            <a:pPr>
              <a:defRPr/>
            </a:pPr>
            <a:fld id="{A55ECF4C-AF9F-4E4D-B3A8-AF2761652ADC}" type="slidenum">
              <a:rPr lang="lt-LT"/>
              <a:pPr>
                <a:defRPr/>
              </a:pPr>
              <a:t>‹#›</a:t>
            </a:fld>
            <a:endParaRPr lang="lt-LT"/>
          </a:p>
        </p:txBody>
      </p:sp>
    </p:spTree>
    <p:extLst>
      <p:ext uri="{BB962C8B-B14F-4D97-AF65-F5344CB8AC3E}">
        <p14:creationId xmlns:p14="http://schemas.microsoft.com/office/powerpoint/2010/main" val="2971017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3" presetClass="emph" presetSubtype="0" repeatCount="2000" fill="remove" grpId="0" nodeType="afterEffect">
                                  <p:stCondLst>
                                    <p:cond delay="0"/>
                                  </p:stCondLst>
                                  <p:childTnLst>
                                    <p:animClr clrSpc="rgb" dir="cw">
                                      <p:cBhvr override="childStyle">
                                        <p:cTn id="6" dur="1000" accel="50000" autoRev="1" fill="hold" tmFilter="0, 0; .33333, 1; 1, 1">
                                          <p:stCondLst>
                                            <p:cond delay="0"/>
                                          </p:stCondLst>
                                        </p:cTn>
                                        <p:tgtEl>
                                          <p:spTgt spid="27"/>
                                        </p:tgtEl>
                                        <p:attrNameLst>
                                          <p:attrName>style.color</p:attrName>
                                        </p:attrNameLst>
                                      </p:cBhvr>
                                      <p:to>
                                        <a:schemeClr val="tx2"/>
                                      </p:to>
                                    </p:animClr>
                                    <p:animClr clrSpc="rgb" dir="cw">
                                      <p:cBhvr>
                                        <p:cTn id="7" dur="1000" accel="50000" autoRev="1" fill="hold" tmFilter="0, 0; .33333, 1; 1, 1">
                                          <p:stCondLst>
                                            <p:cond delay="0"/>
                                          </p:stCondLst>
                                        </p:cTn>
                                        <p:tgtEl>
                                          <p:spTgt spid="27"/>
                                        </p:tgtEl>
                                        <p:attrNameLst>
                                          <p:attrName>fillcolor</p:attrName>
                                        </p:attrNameLst>
                                      </p:cBhvr>
                                      <p:to>
                                        <a:schemeClr val="tx2"/>
                                      </p:to>
                                    </p:animClr>
                                    <p:set>
                                      <p:cBhvr>
                                        <p:cTn id="8" dur="2000" fill="hold"/>
                                        <p:tgtEl>
                                          <p:spTgt spid="27"/>
                                        </p:tgtEl>
                                        <p:attrNameLst>
                                          <p:attrName>fill.type</p:attrName>
                                        </p:attrNameLst>
                                      </p:cBhvr>
                                      <p:to>
                                        <p:strVal val="solid"/>
                                      </p:to>
                                    </p:set>
                                    <p:set>
                                      <p:cBhvr>
                                        <p:cTn id="9" dur="2000" fill="hold"/>
                                        <p:tgtEl>
                                          <p:spTgt spid="27"/>
                                        </p:tgtEl>
                                        <p:attrNameLst>
                                          <p:attrName>fill.on</p:attrName>
                                        </p:attrNameLst>
                                      </p:cBhvr>
                                      <p:to>
                                        <p:strVal val="true"/>
                                      </p:to>
                                    </p:set>
                                    <p:animScale>
                                      <p:cBhvr>
                                        <p:cTn id="10" dur="1000" accel="50000" autoRev="1" fill="hold" tmFilter="0, 0; .33333, 1; 1, 1">
                                          <p:stCondLst>
                                            <p:cond delay="0"/>
                                          </p:stCondLst>
                                        </p:cTn>
                                        <p:tgtEl>
                                          <p:spTgt spid="27"/>
                                        </p:tgtEl>
                                      </p:cBhvr>
                                      <p:from x="100000" y="100000"/>
                                      <p:to x="100000" y="140000"/>
                                    </p:animScale>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filter="fade">
                                      <p:cBhvr>
                                        <p:cTn id="13" dur="2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filter="fade">
                                      <p:cBhvr>
                                        <p:cTn id="16" dur="2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filter="fade">
                                      <p:cBhvr>
                                        <p:cTn id="19" dur="2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filter="fade">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filter="fade">
                                      <p:cBhvr>
                                        <p:cTn id="25" dur="2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filter="fade">
                                      <p:cBhvr>
                                        <p:cTn id="28" dur="20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filter="fade">
                                      <p:cBhvr>
                                        <p:cTn id="31" dur="20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filter="fade">
                                      <p:cBhvr>
                                        <p:cTn id="34" dur="20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filter="fade">
                                      <p:cBhvr>
                                        <p:cTn id="37" dur="20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filter="fade">
                                      <p:cBhvr>
                                        <p:cTn id="40" dur="20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filter="fade">
                                      <p:cBhvr>
                                        <p:cTn id="43" dur="30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filter="fade">
                                      <p:cBhvr>
                                        <p:cTn id="46" dur="30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filter="fade">
                                      <p:cBhvr>
                                        <p:cTn id="49" dur="30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filter="fade">
                                      <p:cBhvr>
                                        <p:cTn id="52" dur="30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filter="fade">
                                      <p:cBhvr>
                                        <p:cTn id="55" dur="3000"/>
                                        <p:tgtEl>
                                          <p:spTgt spid="19"/>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filter="fade">
                                      <p:cBhvr>
                                        <p:cTn id="58" dur="30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filter="fade">
                                      <p:cBhvr>
                                        <p:cTn id="61" dur="30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filter="fade">
                                      <p:cBhvr>
                                        <p:cTn id="64" dur="3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filter="fade">
                                      <p:cBhvr>
                                        <p:cTn id="67" dur="30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filter="fade">
                                      <p:cBhvr>
                                        <p:cTn id="70" dur="30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filter="fade">
                                      <p:cBhvr>
                                        <p:cTn id="73" dur="3000"/>
                                        <p:tgtEl>
                                          <p:spTgt spid="14"/>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filter="fade">
                                      <p:cBhvr>
                                        <p:cTn id="76" dur="3000"/>
                                        <p:tgtEl>
                                          <p:spTgt spid="12"/>
                                        </p:tgtEl>
                                      </p:cBhvr>
                                    </p:animEffect>
                                  </p:childTnLst>
                                </p:cTn>
                              </p:par>
                              <p:par>
                                <p:cTn id="77" presetID="10"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filter="fade">
                                      <p:cBhvr>
                                        <p:cTn id="79" dur="3000"/>
                                        <p:tgtEl>
                                          <p:spTgt spid="15"/>
                                        </p:tgtEl>
                                      </p:cBhvr>
                                    </p:animEffect>
                                  </p:childTnLst>
                                </p:cTn>
                              </p:par>
                              <p:par>
                                <p:cTn id="80" presetID="10" presetClass="entr" presetSubtype="0"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filter="fade">
                                      <p:cBhvr>
                                        <p:cTn id="82" dur="30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filter="fade">
                                      <p:cBhvr>
                                        <p:cTn id="8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6" grpId="0" animBg="1"/>
      <p:bldP spid="17" grpId="0" animBg="1"/>
      <p:bldP spid="18" grpId="0" animBg="1"/>
      <p:bldP spid="27" grpId="0" animBg="1"/>
      <p:bldP spid="37" grpId="0" animBg="1"/>
      <p:bldP spid="3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DC6885E1-C634-40C6-9DC7-9848BD8FB3F5}" type="slidenum">
              <a:rPr lang="lt-LT"/>
              <a:pPr>
                <a:defRPr/>
              </a:pPr>
              <a:t>‹#›</a:t>
            </a:fld>
            <a:endParaRPr lang="lt-LT"/>
          </a:p>
        </p:txBody>
      </p:sp>
    </p:spTree>
    <p:extLst>
      <p:ext uri="{BB962C8B-B14F-4D97-AF65-F5344CB8AC3E}">
        <p14:creationId xmlns:p14="http://schemas.microsoft.com/office/powerpoint/2010/main" val="190851455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lt-L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D82416B9-7F99-494C-AE5B-B0BC46EAC9ED}" type="slidenum">
              <a:rPr lang="lt-LT"/>
              <a:pPr>
                <a:defRPr/>
              </a:pPr>
              <a:t>‹#›</a:t>
            </a:fld>
            <a:endParaRPr lang="lt-LT"/>
          </a:p>
        </p:txBody>
      </p:sp>
    </p:spTree>
    <p:extLst>
      <p:ext uri="{BB962C8B-B14F-4D97-AF65-F5344CB8AC3E}">
        <p14:creationId xmlns:p14="http://schemas.microsoft.com/office/powerpoint/2010/main" val="30597643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457200" y="1989138"/>
            <a:ext cx="4038600" cy="4137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4648200" y="1989138"/>
            <a:ext cx="4038600" cy="4137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7E89CBDD-5376-41AB-A155-817CA77F5C43}" type="slidenum">
              <a:rPr lang="lt-LT"/>
              <a:pPr>
                <a:defRPr/>
              </a:pPr>
              <a:t>‹#›</a:t>
            </a:fld>
            <a:endParaRPr lang="lt-LT"/>
          </a:p>
        </p:txBody>
      </p:sp>
    </p:spTree>
    <p:extLst>
      <p:ext uri="{BB962C8B-B14F-4D97-AF65-F5344CB8AC3E}">
        <p14:creationId xmlns:p14="http://schemas.microsoft.com/office/powerpoint/2010/main" val="204092995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lt-L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Rectangle 5"/>
          <p:cNvSpPr>
            <a:spLocks noGrp="1" noChangeArrowheads="1"/>
          </p:cNvSpPr>
          <p:nvPr>
            <p:ph type="dt" sz="half" idx="10"/>
          </p:nvPr>
        </p:nvSpPr>
        <p:spPr>
          <a:ln/>
        </p:spPr>
        <p:txBody>
          <a:bodyPr/>
          <a:lstStyle>
            <a:lvl1pPr>
              <a:defRPr/>
            </a:lvl1pPr>
          </a:lstStyle>
          <a:p>
            <a:pPr>
              <a:defRPr/>
            </a:pPr>
            <a:endParaRPr lang="lt-LT"/>
          </a:p>
        </p:txBody>
      </p:sp>
      <p:sp>
        <p:nvSpPr>
          <p:cNvPr id="8" name="Rectangle 6"/>
          <p:cNvSpPr>
            <a:spLocks noGrp="1" noChangeArrowheads="1"/>
          </p:cNvSpPr>
          <p:nvPr>
            <p:ph type="ftr" sz="quarter" idx="11"/>
          </p:nvPr>
        </p:nvSpPr>
        <p:spPr>
          <a:ln/>
        </p:spPr>
        <p:txBody>
          <a:bodyPr/>
          <a:lstStyle>
            <a:lvl1pPr>
              <a:defRPr/>
            </a:lvl1pPr>
          </a:lstStyle>
          <a:p>
            <a:pPr>
              <a:defRPr/>
            </a:pPr>
            <a:endParaRPr lang="lt-LT"/>
          </a:p>
        </p:txBody>
      </p:sp>
      <p:sp>
        <p:nvSpPr>
          <p:cNvPr id="9" name="Rectangle 7"/>
          <p:cNvSpPr>
            <a:spLocks noGrp="1" noChangeArrowheads="1"/>
          </p:cNvSpPr>
          <p:nvPr>
            <p:ph type="sldNum" sz="quarter" idx="12"/>
          </p:nvPr>
        </p:nvSpPr>
        <p:spPr>
          <a:ln/>
        </p:spPr>
        <p:txBody>
          <a:bodyPr/>
          <a:lstStyle>
            <a:lvl1pPr>
              <a:defRPr/>
            </a:lvl1pPr>
          </a:lstStyle>
          <a:p>
            <a:pPr>
              <a:defRPr/>
            </a:pPr>
            <a:fld id="{997ED5DA-71E8-4A23-B586-475F44A12D16}" type="slidenum">
              <a:rPr lang="lt-LT"/>
              <a:pPr>
                <a:defRPr/>
              </a:pPr>
              <a:t>‹#›</a:t>
            </a:fld>
            <a:endParaRPr lang="lt-LT"/>
          </a:p>
        </p:txBody>
      </p:sp>
    </p:spTree>
    <p:extLst>
      <p:ext uri="{BB962C8B-B14F-4D97-AF65-F5344CB8AC3E}">
        <p14:creationId xmlns:p14="http://schemas.microsoft.com/office/powerpoint/2010/main" val="31541603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Rectangle 5"/>
          <p:cNvSpPr>
            <a:spLocks noGrp="1" noChangeArrowheads="1"/>
          </p:cNvSpPr>
          <p:nvPr>
            <p:ph type="dt" sz="half" idx="10"/>
          </p:nvPr>
        </p:nvSpPr>
        <p:spPr>
          <a:ln/>
        </p:spPr>
        <p:txBody>
          <a:bodyPr/>
          <a:lstStyle>
            <a:lvl1pPr>
              <a:defRPr/>
            </a:lvl1pPr>
          </a:lstStyle>
          <a:p>
            <a:pPr>
              <a:defRPr/>
            </a:pPr>
            <a:endParaRPr lang="lt-LT"/>
          </a:p>
        </p:txBody>
      </p:sp>
      <p:sp>
        <p:nvSpPr>
          <p:cNvPr id="4" name="Rectangle 6"/>
          <p:cNvSpPr>
            <a:spLocks noGrp="1" noChangeArrowheads="1"/>
          </p:cNvSpPr>
          <p:nvPr>
            <p:ph type="ftr" sz="quarter" idx="11"/>
          </p:nvPr>
        </p:nvSpPr>
        <p:spPr>
          <a:ln/>
        </p:spPr>
        <p:txBody>
          <a:bodyPr/>
          <a:lstStyle>
            <a:lvl1pPr>
              <a:defRPr/>
            </a:lvl1pPr>
          </a:lstStyle>
          <a:p>
            <a:pPr>
              <a:defRPr/>
            </a:pPr>
            <a:endParaRPr lang="lt-LT"/>
          </a:p>
        </p:txBody>
      </p:sp>
      <p:sp>
        <p:nvSpPr>
          <p:cNvPr id="5" name="Rectangle 7"/>
          <p:cNvSpPr>
            <a:spLocks noGrp="1" noChangeArrowheads="1"/>
          </p:cNvSpPr>
          <p:nvPr>
            <p:ph type="sldNum" sz="quarter" idx="12"/>
          </p:nvPr>
        </p:nvSpPr>
        <p:spPr>
          <a:ln/>
        </p:spPr>
        <p:txBody>
          <a:bodyPr/>
          <a:lstStyle>
            <a:lvl1pPr>
              <a:defRPr/>
            </a:lvl1pPr>
          </a:lstStyle>
          <a:p>
            <a:pPr>
              <a:defRPr/>
            </a:pPr>
            <a:fld id="{5E7A0C7D-58B4-47C9-BA4F-E9883998EB24}" type="slidenum">
              <a:rPr lang="lt-LT"/>
              <a:pPr>
                <a:defRPr/>
              </a:pPr>
              <a:t>‹#›</a:t>
            </a:fld>
            <a:endParaRPr lang="lt-LT"/>
          </a:p>
        </p:txBody>
      </p:sp>
    </p:spTree>
    <p:extLst>
      <p:ext uri="{BB962C8B-B14F-4D97-AF65-F5344CB8AC3E}">
        <p14:creationId xmlns:p14="http://schemas.microsoft.com/office/powerpoint/2010/main" val="3931514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lt-LT"/>
          </a:p>
        </p:txBody>
      </p:sp>
      <p:sp>
        <p:nvSpPr>
          <p:cNvPr id="3" name="Rectangle 6"/>
          <p:cNvSpPr>
            <a:spLocks noGrp="1" noChangeArrowheads="1"/>
          </p:cNvSpPr>
          <p:nvPr>
            <p:ph type="ftr" sz="quarter" idx="11"/>
          </p:nvPr>
        </p:nvSpPr>
        <p:spPr>
          <a:ln/>
        </p:spPr>
        <p:txBody>
          <a:bodyPr/>
          <a:lstStyle>
            <a:lvl1pPr>
              <a:defRPr/>
            </a:lvl1pPr>
          </a:lstStyle>
          <a:p>
            <a:pPr>
              <a:defRPr/>
            </a:pPr>
            <a:endParaRPr lang="lt-LT"/>
          </a:p>
        </p:txBody>
      </p:sp>
      <p:sp>
        <p:nvSpPr>
          <p:cNvPr id="4" name="Rectangle 7"/>
          <p:cNvSpPr>
            <a:spLocks noGrp="1" noChangeArrowheads="1"/>
          </p:cNvSpPr>
          <p:nvPr>
            <p:ph type="sldNum" sz="quarter" idx="12"/>
          </p:nvPr>
        </p:nvSpPr>
        <p:spPr>
          <a:ln/>
        </p:spPr>
        <p:txBody>
          <a:bodyPr/>
          <a:lstStyle>
            <a:lvl1pPr>
              <a:defRPr/>
            </a:lvl1pPr>
          </a:lstStyle>
          <a:p>
            <a:pPr>
              <a:defRPr/>
            </a:pPr>
            <a:fld id="{E32EC532-0228-4EBE-A09F-5EC5257430D5}" type="slidenum">
              <a:rPr lang="lt-LT"/>
              <a:pPr>
                <a:defRPr/>
              </a:pPr>
              <a:t>‹#›</a:t>
            </a:fld>
            <a:endParaRPr lang="lt-LT"/>
          </a:p>
        </p:txBody>
      </p:sp>
    </p:spTree>
    <p:extLst>
      <p:ext uri="{BB962C8B-B14F-4D97-AF65-F5344CB8AC3E}">
        <p14:creationId xmlns:p14="http://schemas.microsoft.com/office/powerpoint/2010/main" val="422973228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lt-L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DD20893A-3AFE-4D8A-90DC-632BC1F31E98}" type="slidenum">
              <a:rPr lang="lt-LT"/>
              <a:pPr>
                <a:defRPr/>
              </a:pPr>
              <a:t>‹#›</a:t>
            </a:fld>
            <a:endParaRPr lang="lt-LT"/>
          </a:p>
        </p:txBody>
      </p:sp>
    </p:spTree>
    <p:extLst>
      <p:ext uri="{BB962C8B-B14F-4D97-AF65-F5344CB8AC3E}">
        <p14:creationId xmlns:p14="http://schemas.microsoft.com/office/powerpoint/2010/main" val="21423177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4"/>
          <p:cNvSpPr>
            <a:spLocks noGrp="1" noChangeArrowheads="1"/>
          </p:cNvSpPr>
          <p:nvPr>
            <p:ph type="dt" sz="half" idx="10"/>
          </p:nvPr>
        </p:nvSpPr>
        <p:spPr>
          <a:ln/>
        </p:spPr>
        <p:txBody>
          <a:bodyPr/>
          <a:lstStyle>
            <a:lvl1pPr>
              <a:defRPr/>
            </a:lvl1pPr>
          </a:lstStyle>
          <a:p>
            <a:pPr>
              <a:defRPr/>
            </a:pPr>
            <a:endParaRPr lang="lt-LT"/>
          </a:p>
        </p:txBody>
      </p:sp>
      <p:sp>
        <p:nvSpPr>
          <p:cNvPr id="5" name="Rectangle 5"/>
          <p:cNvSpPr>
            <a:spLocks noGrp="1" noChangeArrowheads="1"/>
          </p:cNvSpPr>
          <p:nvPr>
            <p:ph type="ftr" sz="quarter" idx="11"/>
          </p:nvPr>
        </p:nvSpPr>
        <p:spPr>
          <a:ln/>
        </p:spPr>
        <p:txBody>
          <a:bodyPr/>
          <a:lstStyle>
            <a:lvl1pPr>
              <a:defRPr/>
            </a:lvl1pPr>
          </a:lstStyle>
          <a:p>
            <a:pPr>
              <a:defRPr/>
            </a:pPr>
            <a:endParaRPr lang="lt-LT"/>
          </a:p>
        </p:txBody>
      </p:sp>
      <p:sp>
        <p:nvSpPr>
          <p:cNvPr id="6" name="Rectangle 6"/>
          <p:cNvSpPr>
            <a:spLocks noGrp="1" noChangeArrowheads="1"/>
          </p:cNvSpPr>
          <p:nvPr>
            <p:ph type="sldNum" sz="quarter" idx="12"/>
          </p:nvPr>
        </p:nvSpPr>
        <p:spPr>
          <a:ln/>
        </p:spPr>
        <p:txBody>
          <a:bodyPr/>
          <a:lstStyle>
            <a:lvl1pPr>
              <a:defRPr/>
            </a:lvl1pPr>
          </a:lstStyle>
          <a:p>
            <a:pPr>
              <a:defRPr/>
            </a:pPr>
            <a:fld id="{484AA218-75B9-4C15-AF7D-BAA942817320}" type="slidenum">
              <a:rPr lang="lt-LT"/>
              <a:pPr>
                <a:defRPr/>
              </a:pPr>
              <a:t>‹#›</a:t>
            </a:fld>
            <a:endParaRPr lang="lt-LT"/>
          </a:p>
        </p:txBody>
      </p:sp>
    </p:spTree>
    <p:extLst>
      <p:ext uri="{BB962C8B-B14F-4D97-AF65-F5344CB8AC3E}">
        <p14:creationId xmlns:p14="http://schemas.microsoft.com/office/powerpoint/2010/main" val="299048325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lt-L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lt-L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4DC2209A-40B1-490D-AB44-C139F91E8BBE}" type="slidenum">
              <a:rPr lang="lt-LT"/>
              <a:pPr>
                <a:defRPr/>
              </a:pPr>
              <a:t>‹#›</a:t>
            </a:fld>
            <a:endParaRPr lang="lt-LT"/>
          </a:p>
        </p:txBody>
      </p:sp>
    </p:spTree>
    <p:extLst>
      <p:ext uri="{BB962C8B-B14F-4D97-AF65-F5344CB8AC3E}">
        <p14:creationId xmlns:p14="http://schemas.microsoft.com/office/powerpoint/2010/main" val="147972441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21197B63-F3BF-4752-848B-B43D7047116B}" type="slidenum">
              <a:rPr lang="lt-LT"/>
              <a:pPr>
                <a:defRPr/>
              </a:pPr>
              <a:t>‹#›</a:t>
            </a:fld>
            <a:endParaRPr lang="lt-LT"/>
          </a:p>
        </p:txBody>
      </p:sp>
    </p:spTree>
    <p:extLst>
      <p:ext uri="{BB962C8B-B14F-4D97-AF65-F5344CB8AC3E}">
        <p14:creationId xmlns:p14="http://schemas.microsoft.com/office/powerpoint/2010/main" val="38705717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549275"/>
            <a:ext cx="2178050" cy="557688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457200" y="549275"/>
            <a:ext cx="6384925" cy="5576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7400E7B0-0FCC-4E47-A274-4F4DB3757CDB}" type="slidenum">
              <a:rPr lang="lt-LT"/>
              <a:pPr>
                <a:defRPr/>
              </a:pPr>
              <a:t>‹#›</a:t>
            </a:fld>
            <a:endParaRPr lang="lt-LT"/>
          </a:p>
        </p:txBody>
      </p:sp>
    </p:spTree>
    <p:extLst>
      <p:ext uri="{BB962C8B-B14F-4D97-AF65-F5344CB8AC3E}">
        <p14:creationId xmlns:p14="http://schemas.microsoft.com/office/powerpoint/2010/main" val="118015201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767664"/>
            </a:gs>
          </a:gsLst>
          <a:path path="rect">
            <a:fillToRect r="100000" b="100000"/>
          </a:path>
        </a:gradFill>
        <a:effectLst/>
      </p:bgPr>
    </p:bg>
    <p:spTree>
      <p:nvGrpSpPr>
        <p:cNvPr id="1" name=""/>
        <p:cNvGrpSpPr/>
        <p:nvPr/>
      </p:nvGrpSpPr>
      <p:grpSpPr>
        <a:xfrm>
          <a:off x="0" y="0"/>
          <a:ext cx="0" cy="0"/>
          <a:chOff x="0" y="0"/>
          <a:chExt cx="0" cy="0"/>
        </a:xfrm>
      </p:grpSpPr>
      <p:sp>
        <p:nvSpPr>
          <p:cNvPr id="4" name="Oval 2"/>
          <p:cNvSpPr>
            <a:spLocks noChangeArrowheads="1"/>
          </p:cNvSpPr>
          <p:nvPr/>
        </p:nvSpPr>
        <p:spPr bwMode="auto">
          <a:xfrm>
            <a:off x="684213" y="15573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1</a:t>
            </a:r>
          </a:p>
        </p:txBody>
      </p:sp>
      <p:sp>
        <p:nvSpPr>
          <p:cNvPr id="5" name="Oval 3"/>
          <p:cNvSpPr>
            <a:spLocks noChangeArrowheads="1"/>
          </p:cNvSpPr>
          <p:nvPr/>
        </p:nvSpPr>
        <p:spPr bwMode="auto">
          <a:xfrm>
            <a:off x="250825" y="40052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2</a:t>
            </a:r>
          </a:p>
        </p:txBody>
      </p:sp>
      <p:sp>
        <p:nvSpPr>
          <p:cNvPr id="6" name="Oval 4"/>
          <p:cNvSpPr>
            <a:spLocks noChangeArrowheads="1"/>
          </p:cNvSpPr>
          <p:nvPr/>
        </p:nvSpPr>
        <p:spPr bwMode="auto">
          <a:xfrm>
            <a:off x="1979613" y="37893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3</a:t>
            </a:r>
          </a:p>
        </p:txBody>
      </p:sp>
      <p:sp>
        <p:nvSpPr>
          <p:cNvPr id="7" name="Oval 5"/>
          <p:cNvSpPr>
            <a:spLocks noChangeArrowheads="1"/>
          </p:cNvSpPr>
          <p:nvPr/>
        </p:nvSpPr>
        <p:spPr bwMode="auto">
          <a:xfrm>
            <a:off x="3492500" y="60928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4</a:t>
            </a:r>
          </a:p>
        </p:txBody>
      </p:sp>
      <p:sp>
        <p:nvSpPr>
          <p:cNvPr id="8" name="Oval 6"/>
          <p:cNvSpPr>
            <a:spLocks noChangeArrowheads="1"/>
          </p:cNvSpPr>
          <p:nvPr/>
        </p:nvSpPr>
        <p:spPr bwMode="auto">
          <a:xfrm>
            <a:off x="1116013" y="5373688"/>
            <a:ext cx="557212"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5</a:t>
            </a:r>
          </a:p>
        </p:txBody>
      </p:sp>
      <p:cxnSp>
        <p:nvCxnSpPr>
          <p:cNvPr id="9" name="AutoShape 7"/>
          <p:cNvCxnSpPr>
            <a:cxnSpLocks noChangeShapeType="1"/>
          </p:cNvCxnSpPr>
          <p:nvPr/>
        </p:nvCxnSpPr>
        <p:spPr bwMode="auto">
          <a:xfrm flipV="1">
            <a:off x="528638" y="2008188"/>
            <a:ext cx="236537" cy="19970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p:cNvCxnSpPr>
          <p:nvPr/>
        </p:nvCxnSpPr>
        <p:spPr bwMode="auto">
          <a:xfrm flipV="1">
            <a:off x="1158875" y="1246188"/>
            <a:ext cx="1612900" cy="3889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1" name="AutoShape 9"/>
          <p:cNvCxnSpPr>
            <a:cxnSpLocks noChangeShapeType="1"/>
          </p:cNvCxnSpPr>
          <p:nvPr/>
        </p:nvCxnSpPr>
        <p:spPr bwMode="auto">
          <a:xfrm flipH="1" flipV="1">
            <a:off x="962025" y="2085975"/>
            <a:ext cx="433388" cy="3287713"/>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2" name="AutoShape 10"/>
          <p:cNvCxnSpPr>
            <a:cxnSpLocks noChangeShapeType="1"/>
          </p:cNvCxnSpPr>
          <p:nvPr/>
        </p:nvCxnSpPr>
        <p:spPr bwMode="auto">
          <a:xfrm flipV="1">
            <a:off x="1592263" y="4318000"/>
            <a:ext cx="665162" cy="11334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3" name="AutoShape 11"/>
          <p:cNvCxnSpPr>
            <a:cxnSpLocks noChangeShapeType="1"/>
          </p:cNvCxnSpPr>
          <p:nvPr/>
        </p:nvCxnSpPr>
        <p:spPr bwMode="auto">
          <a:xfrm flipV="1">
            <a:off x="806450" y="4054475"/>
            <a:ext cx="1173163" cy="215900"/>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4" name="AutoShape 12"/>
          <p:cNvCxnSpPr>
            <a:cxnSpLocks noChangeShapeType="1"/>
          </p:cNvCxnSpPr>
          <p:nvPr/>
        </p:nvCxnSpPr>
        <p:spPr bwMode="auto">
          <a:xfrm flipH="1" flipV="1">
            <a:off x="2454275" y="4240213"/>
            <a:ext cx="1316038" cy="185261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p:cNvCxnSpPr>
          <p:nvPr/>
        </p:nvCxnSpPr>
        <p:spPr bwMode="auto">
          <a:xfrm>
            <a:off x="1673225" y="5638800"/>
            <a:ext cx="1819275" cy="71913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16" name="Oval 14"/>
          <p:cNvSpPr>
            <a:spLocks noChangeArrowheads="1"/>
          </p:cNvSpPr>
          <p:nvPr/>
        </p:nvSpPr>
        <p:spPr bwMode="auto">
          <a:xfrm>
            <a:off x="7956550" y="58769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6</a:t>
            </a:r>
          </a:p>
        </p:txBody>
      </p:sp>
      <p:sp>
        <p:nvSpPr>
          <p:cNvPr id="17" name="Oval 15"/>
          <p:cNvSpPr>
            <a:spLocks noChangeArrowheads="1"/>
          </p:cNvSpPr>
          <p:nvPr/>
        </p:nvSpPr>
        <p:spPr bwMode="auto">
          <a:xfrm>
            <a:off x="7812088" y="13414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9</a:t>
            </a:r>
          </a:p>
        </p:txBody>
      </p:sp>
      <p:sp>
        <p:nvSpPr>
          <p:cNvPr id="18" name="Oval 16"/>
          <p:cNvSpPr>
            <a:spLocks noChangeArrowheads="1"/>
          </p:cNvSpPr>
          <p:nvPr/>
        </p:nvSpPr>
        <p:spPr bwMode="auto">
          <a:xfrm>
            <a:off x="8243888" y="3644900"/>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10</a:t>
            </a:r>
          </a:p>
        </p:txBody>
      </p:sp>
      <p:cxnSp>
        <p:nvCxnSpPr>
          <p:cNvPr id="19" name="AutoShape 17"/>
          <p:cNvCxnSpPr>
            <a:cxnSpLocks noChangeShapeType="1"/>
          </p:cNvCxnSpPr>
          <p:nvPr/>
        </p:nvCxnSpPr>
        <p:spPr bwMode="auto">
          <a:xfrm>
            <a:off x="3327400" y="1246188"/>
            <a:ext cx="2684463" cy="2873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 name="AutoShape 18"/>
          <p:cNvCxnSpPr>
            <a:cxnSpLocks noChangeShapeType="1"/>
          </p:cNvCxnSpPr>
          <p:nvPr/>
        </p:nvCxnSpPr>
        <p:spPr bwMode="auto">
          <a:xfrm>
            <a:off x="6567488" y="1533525"/>
            <a:ext cx="1244600" cy="730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p:cNvCxnSpPr>
          <p:nvPr/>
        </p:nvCxnSpPr>
        <p:spPr bwMode="auto">
          <a:xfrm flipV="1">
            <a:off x="1239838" y="1719263"/>
            <a:ext cx="4852987" cy="1031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2" name="AutoShape 20"/>
          <p:cNvCxnSpPr>
            <a:cxnSpLocks noChangeShapeType="1"/>
          </p:cNvCxnSpPr>
          <p:nvPr/>
        </p:nvCxnSpPr>
        <p:spPr bwMode="auto">
          <a:xfrm>
            <a:off x="6486525" y="1719263"/>
            <a:ext cx="1838325" cy="20034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3" name="AutoShape 21"/>
          <p:cNvCxnSpPr>
            <a:cxnSpLocks noChangeShapeType="1"/>
          </p:cNvCxnSpPr>
          <p:nvPr/>
        </p:nvCxnSpPr>
        <p:spPr bwMode="auto">
          <a:xfrm>
            <a:off x="8089900" y="1870075"/>
            <a:ext cx="431800" cy="17748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4" name="AutoShape 22"/>
          <p:cNvCxnSpPr>
            <a:cxnSpLocks noChangeShapeType="1"/>
          </p:cNvCxnSpPr>
          <p:nvPr/>
        </p:nvCxnSpPr>
        <p:spPr bwMode="auto">
          <a:xfrm flipH="1">
            <a:off x="4048125" y="4095750"/>
            <a:ext cx="4276725" cy="226218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5" name="AutoShape 23"/>
          <p:cNvCxnSpPr>
            <a:cxnSpLocks noChangeShapeType="1"/>
          </p:cNvCxnSpPr>
          <p:nvPr/>
        </p:nvCxnSpPr>
        <p:spPr bwMode="auto">
          <a:xfrm flipV="1">
            <a:off x="8234363" y="4173538"/>
            <a:ext cx="287337" cy="17033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6" name="AutoShape 24"/>
          <p:cNvCxnSpPr>
            <a:cxnSpLocks noChangeShapeType="1"/>
          </p:cNvCxnSpPr>
          <p:nvPr/>
        </p:nvCxnSpPr>
        <p:spPr bwMode="auto">
          <a:xfrm flipV="1">
            <a:off x="3967163" y="6142038"/>
            <a:ext cx="3989387" cy="4016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27" name="AutoShape 25"/>
          <p:cNvSpPr>
            <a:spLocks noChangeArrowheads="1"/>
          </p:cNvSpPr>
          <p:nvPr/>
        </p:nvSpPr>
        <p:spPr bwMode="auto">
          <a:xfrm>
            <a:off x="179388" y="2060575"/>
            <a:ext cx="8964612" cy="1798638"/>
          </a:xfrm>
          <a:prstGeom prst="wedgeEllipseCallout">
            <a:avLst>
              <a:gd name="adj1" fmla="val -31903"/>
              <a:gd name="adj2" fmla="val 37731"/>
            </a:avLst>
          </a:prstGeom>
          <a:solidFill>
            <a:schemeClr val="tx2"/>
          </a:solidFill>
          <a:ln w="57150" cmpd="thinThick">
            <a:solidFill>
              <a:schemeClr val="tx2"/>
            </a:solidFill>
            <a:miter lim="800000"/>
            <a:headEnd/>
            <a:tailEnd/>
          </a:ln>
        </p:spPr>
        <p:txBody>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latin typeface="Arial" panose="020B0604020202020204" pitchFamily="34" charset="0"/>
            </a:endParaRPr>
          </a:p>
        </p:txBody>
      </p:sp>
      <p:grpSp>
        <p:nvGrpSpPr>
          <p:cNvPr id="28" name="Group 31"/>
          <p:cNvGrpSpPr>
            <a:grpSpLocks/>
          </p:cNvGrpSpPr>
          <p:nvPr/>
        </p:nvGrpSpPr>
        <p:grpSpPr bwMode="auto">
          <a:xfrm>
            <a:off x="1763713" y="0"/>
            <a:ext cx="7380287" cy="981075"/>
            <a:chOff x="975" y="0"/>
            <a:chExt cx="4785" cy="618"/>
          </a:xfrm>
        </p:grpSpPr>
        <p:sp>
          <p:nvSpPr>
            <p:cNvPr id="29" name="AutoShape 32"/>
            <p:cNvSpPr>
              <a:spLocks noChangeArrowheads="1"/>
            </p:cNvSpPr>
            <p:nvPr userDrawn="1"/>
          </p:nvSpPr>
          <p:spPr bwMode="auto">
            <a:xfrm>
              <a:off x="975" y="0"/>
              <a:ext cx="4785" cy="618"/>
            </a:xfrm>
            <a:prstGeom prst="roundRect">
              <a:avLst>
                <a:gd name="adj" fmla="val 50000"/>
              </a:avLst>
            </a:prstGeom>
            <a:solidFill>
              <a:srgbClr val="FFFFFF"/>
            </a:solidFill>
            <a:ln w="76200">
              <a:solidFill>
                <a:schemeClr val="hlink"/>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solidFill>
                  <a:schemeClr val="hlink"/>
                </a:solidFill>
                <a:latin typeface="Arial" panose="020B0604020202020204" pitchFamily="34" charset="0"/>
              </a:endParaRPr>
            </a:p>
          </p:txBody>
        </p:sp>
        <p:grpSp>
          <p:nvGrpSpPr>
            <p:cNvPr id="30" name="Group 33"/>
            <p:cNvGrpSpPr>
              <a:grpSpLocks/>
            </p:cNvGrpSpPr>
            <p:nvPr userDrawn="1"/>
          </p:nvGrpSpPr>
          <p:grpSpPr bwMode="auto">
            <a:xfrm>
              <a:off x="1138" y="55"/>
              <a:ext cx="4420" cy="552"/>
              <a:chOff x="1138" y="55"/>
              <a:chExt cx="4420" cy="552"/>
            </a:xfrm>
          </p:grpSpPr>
          <p:pic>
            <p:nvPicPr>
              <p:cNvPr id="31" name="Picture 34" descr="bp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8" y="68"/>
                <a:ext cx="1307"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5" descr="ESF logo n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96" y="68"/>
                <a:ext cx="428"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44" y="92"/>
                <a:ext cx="611"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32" y="55"/>
                <a:ext cx="52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8"/>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51" y="70"/>
                <a:ext cx="63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39"/>
              <p:cNvSpPr txBox="1">
                <a:spLocks noChangeArrowheads="1"/>
              </p:cNvSpPr>
              <p:nvPr userDrawn="1"/>
            </p:nvSpPr>
            <p:spPr bwMode="auto">
              <a:xfrm>
                <a:off x="2756" y="472"/>
                <a:ext cx="76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l" eaLnBrk="1" hangingPunct="1"/>
                <a:r>
                  <a:rPr lang="en-US" altLang="lt-LT" sz="800" b="1">
                    <a:solidFill>
                      <a:srgbClr val="000000"/>
                    </a:solidFill>
                    <a:latin typeface="Tahoma" panose="020B0604030504040204" pitchFamily="34" charset="0"/>
                  </a:rPr>
                  <a:t>EUROPOS S</a:t>
                </a:r>
                <a:r>
                  <a:rPr lang="lt-LT" altLang="lt-LT" sz="800" b="1">
                    <a:solidFill>
                      <a:srgbClr val="000000"/>
                    </a:solidFill>
                    <a:latin typeface="Tahoma" panose="020B0604030504040204" pitchFamily="34" charset="0"/>
                  </a:rPr>
                  <a:t>ĄJUNGA</a:t>
                </a:r>
                <a:endParaRPr lang="lt-LT" altLang="lt-LT" sz="1800">
                  <a:solidFill>
                    <a:srgbClr val="000000"/>
                  </a:solidFill>
                  <a:latin typeface="Arial" panose="020B0604020202020204" pitchFamily="34" charset="0"/>
                </a:endParaRPr>
              </a:p>
            </p:txBody>
          </p:sp>
        </p:grpSp>
      </p:grpSp>
      <p:sp>
        <p:nvSpPr>
          <p:cNvPr id="37" name="Oval 40"/>
          <p:cNvSpPr>
            <a:spLocks noChangeArrowheads="1"/>
          </p:cNvSpPr>
          <p:nvPr/>
        </p:nvSpPr>
        <p:spPr bwMode="auto">
          <a:xfrm>
            <a:off x="6011863" y="126841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8</a:t>
            </a:r>
          </a:p>
        </p:txBody>
      </p:sp>
      <p:sp>
        <p:nvSpPr>
          <p:cNvPr id="38" name="Oval 41"/>
          <p:cNvSpPr>
            <a:spLocks noChangeArrowheads="1"/>
          </p:cNvSpPr>
          <p:nvPr/>
        </p:nvSpPr>
        <p:spPr bwMode="auto">
          <a:xfrm>
            <a:off x="2771775" y="98107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7</a:t>
            </a:r>
          </a:p>
        </p:txBody>
      </p:sp>
      <p:sp>
        <p:nvSpPr>
          <p:cNvPr id="120858" name="AutoShape 26"/>
          <p:cNvSpPr>
            <a:spLocks noGrp="1" noChangeArrowheads="1"/>
          </p:cNvSpPr>
          <p:nvPr>
            <p:ph type="ctrTitle"/>
          </p:nvPr>
        </p:nvSpPr>
        <p:spPr>
          <a:xfrm>
            <a:off x="179388" y="2060575"/>
            <a:ext cx="8964612" cy="1827213"/>
          </a:xfrm>
          <a:prstGeom prst="wedgeEllipseCallout">
            <a:avLst>
              <a:gd name="adj1" fmla="val -21579"/>
              <a:gd name="adj2" fmla="val 66162"/>
            </a:avLst>
          </a:prstGeom>
          <a:ln w="57150">
            <a:solidFill>
              <a:schemeClr val="tx2"/>
            </a:solidFill>
          </a:ln>
        </p:spPr>
        <p:txBody>
          <a:bodyPr/>
          <a:lstStyle>
            <a:lvl1pPr>
              <a:defRPr b="1"/>
            </a:lvl1pPr>
          </a:lstStyle>
          <a:p>
            <a:r>
              <a:rPr lang="lt-LT"/>
              <a:t>Click to edit Master title style</a:t>
            </a:r>
          </a:p>
        </p:txBody>
      </p:sp>
      <p:sp>
        <p:nvSpPr>
          <p:cNvPr id="120859" name="AutoShape 27"/>
          <p:cNvSpPr>
            <a:spLocks noGrp="1" noChangeArrowheads="1"/>
          </p:cNvSpPr>
          <p:nvPr>
            <p:ph type="subTitle" idx="1"/>
          </p:nvPr>
        </p:nvSpPr>
        <p:spPr>
          <a:xfrm>
            <a:off x="2339975" y="4076700"/>
            <a:ext cx="6624638" cy="2039938"/>
          </a:xfrm>
          <a:prstGeom prst="wedgeEllipseCallout">
            <a:avLst>
              <a:gd name="adj1" fmla="val -42380"/>
              <a:gd name="adj2" fmla="val -74745"/>
            </a:avLst>
          </a:prstGeom>
          <a:solidFill>
            <a:schemeClr val="bg1">
              <a:alpha val="89000"/>
            </a:schemeClr>
          </a:solidFill>
          <a:ln>
            <a:solidFill>
              <a:schemeClr val="hlink"/>
            </a:solidFill>
          </a:ln>
        </p:spPr>
        <p:txBody>
          <a:bodyPr/>
          <a:lstStyle>
            <a:lvl1pPr marL="0" indent="0" algn="ctr">
              <a:buFontTx/>
              <a:buNone/>
              <a:defRPr>
                <a:effectLst>
                  <a:outerShdw blurRad="38100" dist="38100" dir="2700000" algn="tl">
                    <a:srgbClr val="000000"/>
                  </a:outerShdw>
                </a:effectLst>
              </a:defRPr>
            </a:lvl1pPr>
          </a:lstStyle>
          <a:p>
            <a:r>
              <a:rPr lang="lt-LT"/>
              <a:t>Click to edit Master subtitle style</a:t>
            </a:r>
          </a:p>
        </p:txBody>
      </p:sp>
      <p:sp>
        <p:nvSpPr>
          <p:cNvPr id="39" name="Rectangle 28"/>
          <p:cNvSpPr>
            <a:spLocks noGrp="1" noChangeArrowheads="1"/>
          </p:cNvSpPr>
          <p:nvPr>
            <p:ph type="dt" sz="half" idx="10"/>
          </p:nvPr>
        </p:nvSpPr>
        <p:spPr>
          <a:xfrm>
            <a:off x="457200" y="6245225"/>
            <a:ext cx="1235075" cy="476250"/>
          </a:xfrm>
        </p:spPr>
        <p:txBody>
          <a:bodyPr/>
          <a:lstStyle>
            <a:lvl1pPr>
              <a:defRPr/>
            </a:lvl1pPr>
          </a:lstStyle>
          <a:p>
            <a:pPr>
              <a:defRPr/>
            </a:pPr>
            <a:endParaRPr lang="lt-LT"/>
          </a:p>
        </p:txBody>
      </p:sp>
      <p:sp>
        <p:nvSpPr>
          <p:cNvPr id="40" name="Rectangle 29"/>
          <p:cNvSpPr>
            <a:spLocks noGrp="1" noChangeArrowheads="1"/>
          </p:cNvSpPr>
          <p:nvPr>
            <p:ph type="ftr" sz="quarter" idx="11"/>
          </p:nvPr>
        </p:nvSpPr>
        <p:spPr>
          <a:xfrm>
            <a:off x="3203575" y="6308725"/>
            <a:ext cx="4608513" cy="333375"/>
          </a:xfrm>
        </p:spPr>
        <p:txBody>
          <a:bodyPr/>
          <a:lstStyle>
            <a:lvl1pPr>
              <a:defRPr/>
            </a:lvl1pPr>
          </a:lstStyle>
          <a:p>
            <a:pPr>
              <a:defRPr/>
            </a:pPr>
            <a:endParaRPr lang="lt-LT"/>
          </a:p>
        </p:txBody>
      </p:sp>
      <p:sp>
        <p:nvSpPr>
          <p:cNvPr id="41" name="Rectangle 30"/>
          <p:cNvSpPr>
            <a:spLocks noGrp="1" noChangeArrowheads="1"/>
          </p:cNvSpPr>
          <p:nvPr>
            <p:ph type="sldNum" sz="quarter" idx="12"/>
          </p:nvPr>
        </p:nvSpPr>
        <p:spPr>
          <a:xfrm>
            <a:off x="7812088" y="6245225"/>
            <a:ext cx="874712" cy="476250"/>
          </a:xfrm>
        </p:spPr>
        <p:txBody>
          <a:bodyPr/>
          <a:lstStyle>
            <a:lvl1pPr>
              <a:defRPr smtClean="0"/>
            </a:lvl1pPr>
          </a:lstStyle>
          <a:p>
            <a:pPr>
              <a:defRPr/>
            </a:pPr>
            <a:fld id="{895F15E2-06CD-4156-860D-CCE5852ACE73}" type="slidenum">
              <a:rPr lang="lt-LT"/>
              <a:pPr>
                <a:defRPr/>
              </a:pPr>
              <a:t>‹#›</a:t>
            </a:fld>
            <a:endParaRPr lang="lt-LT"/>
          </a:p>
        </p:txBody>
      </p:sp>
    </p:spTree>
    <p:extLst>
      <p:ext uri="{BB962C8B-B14F-4D97-AF65-F5344CB8AC3E}">
        <p14:creationId xmlns:p14="http://schemas.microsoft.com/office/powerpoint/2010/main" val="1728627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3" presetClass="emph" presetSubtype="0" repeatCount="2000" fill="remove" grpId="0" nodeType="afterEffect">
                                  <p:stCondLst>
                                    <p:cond delay="0"/>
                                  </p:stCondLst>
                                  <p:childTnLst>
                                    <p:animClr clrSpc="rgb" dir="cw">
                                      <p:cBhvr override="childStyle">
                                        <p:cTn id="6" dur="1000" accel="50000" autoRev="1" fill="hold" tmFilter="0, 0; .33333, 1; 1, 1">
                                          <p:stCondLst>
                                            <p:cond delay="0"/>
                                          </p:stCondLst>
                                        </p:cTn>
                                        <p:tgtEl>
                                          <p:spTgt spid="27"/>
                                        </p:tgtEl>
                                        <p:attrNameLst>
                                          <p:attrName>style.color</p:attrName>
                                        </p:attrNameLst>
                                      </p:cBhvr>
                                      <p:to>
                                        <a:schemeClr val="tx2"/>
                                      </p:to>
                                    </p:animClr>
                                    <p:animClr clrSpc="rgb" dir="cw">
                                      <p:cBhvr>
                                        <p:cTn id="7" dur="1000" accel="50000" autoRev="1" fill="hold" tmFilter="0, 0; .33333, 1; 1, 1">
                                          <p:stCondLst>
                                            <p:cond delay="0"/>
                                          </p:stCondLst>
                                        </p:cTn>
                                        <p:tgtEl>
                                          <p:spTgt spid="27"/>
                                        </p:tgtEl>
                                        <p:attrNameLst>
                                          <p:attrName>fillcolor</p:attrName>
                                        </p:attrNameLst>
                                      </p:cBhvr>
                                      <p:to>
                                        <a:schemeClr val="tx2"/>
                                      </p:to>
                                    </p:animClr>
                                    <p:set>
                                      <p:cBhvr>
                                        <p:cTn id="8" dur="2000" fill="hold"/>
                                        <p:tgtEl>
                                          <p:spTgt spid="27"/>
                                        </p:tgtEl>
                                        <p:attrNameLst>
                                          <p:attrName>fill.type</p:attrName>
                                        </p:attrNameLst>
                                      </p:cBhvr>
                                      <p:to>
                                        <p:strVal val="solid"/>
                                      </p:to>
                                    </p:set>
                                    <p:set>
                                      <p:cBhvr>
                                        <p:cTn id="9" dur="2000" fill="hold"/>
                                        <p:tgtEl>
                                          <p:spTgt spid="27"/>
                                        </p:tgtEl>
                                        <p:attrNameLst>
                                          <p:attrName>fill.on</p:attrName>
                                        </p:attrNameLst>
                                      </p:cBhvr>
                                      <p:to>
                                        <p:strVal val="true"/>
                                      </p:to>
                                    </p:set>
                                    <p:animScale>
                                      <p:cBhvr>
                                        <p:cTn id="10" dur="1000" accel="50000" autoRev="1" fill="hold" tmFilter="0, 0; .33333, 1; 1, 1">
                                          <p:stCondLst>
                                            <p:cond delay="0"/>
                                          </p:stCondLst>
                                        </p:cTn>
                                        <p:tgtEl>
                                          <p:spTgt spid="27"/>
                                        </p:tgtEl>
                                      </p:cBhvr>
                                      <p:from x="100000" y="100000"/>
                                      <p:to x="100000" y="140000"/>
                                    </p:animScale>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filter="fade">
                                      <p:cBhvr>
                                        <p:cTn id="13" dur="2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filter="fade">
                                      <p:cBhvr>
                                        <p:cTn id="16" dur="2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filter="fade">
                                      <p:cBhvr>
                                        <p:cTn id="19" dur="2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filter="fade">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filter="fade">
                                      <p:cBhvr>
                                        <p:cTn id="25" dur="2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filter="fade">
                                      <p:cBhvr>
                                        <p:cTn id="28" dur="20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filter="fade">
                                      <p:cBhvr>
                                        <p:cTn id="31" dur="20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filter="fade">
                                      <p:cBhvr>
                                        <p:cTn id="34" dur="20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filter="fade">
                                      <p:cBhvr>
                                        <p:cTn id="37" dur="20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filter="fade">
                                      <p:cBhvr>
                                        <p:cTn id="40" dur="20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filter="fade">
                                      <p:cBhvr>
                                        <p:cTn id="43" dur="30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filter="fade">
                                      <p:cBhvr>
                                        <p:cTn id="46" dur="30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filter="fade">
                                      <p:cBhvr>
                                        <p:cTn id="49" dur="30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filter="fade">
                                      <p:cBhvr>
                                        <p:cTn id="52" dur="30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filter="fade">
                                      <p:cBhvr>
                                        <p:cTn id="55" dur="3000"/>
                                        <p:tgtEl>
                                          <p:spTgt spid="19"/>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filter="fade">
                                      <p:cBhvr>
                                        <p:cTn id="58" dur="30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filter="fade">
                                      <p:cBhvr>
                                        <p:cTn id="61" dur="30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filter="fade">
                                      <p:cBhvr>
                                        <p:cTn id="64" dur="3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filter="fade">
                                      <p:cBhvr>
                                        <p:cTn id="67" dur="30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filter="fade">
                                      <p:cBhvr>
                                        <p:cTn id="70" dur="30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filter="fade">
                                      <p:cBhvr>
                                        <p:cTn id="73" dur="3000"/>
                                        <p:tgtEl>
                                          <p:spTgt spid="14"/>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filter="fade">
                                      <p:cBhvr>
                                        <p:cTn id="76" dur="3000"/>
                                        <p:tgtEl>
                                          <p:spTgt spid="12"/>
                                        </p:tgtEl>
                                      </p:cBhvr>
                                    </p:animEffect>
                                  </p:childTnLst>
                                </p:cTn>
                              </p:par>
                              <p:par>
                                <p:cTn id="77" presetID="10"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filter="fade">
                                      <p:cBhvr>
                                        <p:cTn id="79" dur="3000"/>
                                        <p:tgtEl>
                                          <p:spTgt spid="15"/>
                                        </p:tgtEl>
                                      </p:cBhvr>
                                    </p:animEffect>
                                  </p:childTnLst>
                                </p:cTn>
                              </p:par>
                              <p:par>
                                <p:cTn id="80" presetID="10" presetClass="entr" presetSubtype="0"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filter="fade">
                                      <p:cBhvr>
                                        <p:cTn id="82" dur="30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filter="fade">
                                      <p:cBhvr>
                                        <p:cTn id="8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6" grpId="0" animBg="1"/>
      <p:bldP spid="17" grpId="0" animBg="1"/>
      <p:bldP spid="18" grpId="0" animBg="1"/>
      <p:bldP spid="27" grpId="0" animBg="1"/>
      <p:bldP spid="37" grpId="0" animBg="1"/>
      <p:bldP spid="38"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19B8FA58-12A8-455C-8568-0958401D7443}" type="slidenum">
              <a:rPr lang="lt-LT"/>
              <a:pPr>
                <a:defRPr/>
              </a:pPr>
              <a:t>‹#›</a:t>
            </a:fld>
            <a:endParaRPr lang="lt-LT"/>
          </a:p>
        </p:txBody>
      </p:sp>
    </p:spTree>
    <p:extLst>
      <p:ext uri="{BB962C8B-B14F-4D97-AF65-F5344CB8AC3E}">
        <p14:creationId xmlns:p14="http://schemas.microsoft.com/office/powerpoint/2010/main" val="91823895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lt-L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B5475A71-B714-4C9C-A861-585BA4999BAC}" type="slidenum">
              <a:rPr lang="lt-LT"/>
              <a:pPr>
                <a:defRPr/>
              </a:pPr>
              <a:t>‹#›</a:t>
            </a:fld>
            <a:endParaRPr lang="lt-LT"/>
          </a:p>
        </p:txBody>
      </p:sp>
    </p:spTree>
    <p:extLst>
      <p:ext uri="{BB962C8B-B14F-4D97-AF65-F5344CB8AC3E}">
        <p14:creationId xmlns:p14="http://schemas.microsoft.com/office/powerpoint/2010/main" val="182147210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457200" y="1989138"/>
            <a:ext cx="4038600" cy="4137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4648200" y="1989138"/>
            <a:ext cx="4038600" cy="4137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B5E1A5B8-B536-4A7F-9941-13A5BBA8CFFF}" type="slidenum">
              <a:rPr lang="lt-LT"/>
              <a:pPr>
                <a:defRPr/>
              </a:pPr>
              <a:t>‹#›</a:t>
            </a:fld>
            <a:endParaRPr lang="lt-LT"/>
          </a:p>
        </p:txBody>
      </p:sp>
    </p:spTree>
    <p:extLst>
      <p:ext uri="{BB962C8B-B14F-4D97-AF65-F5344CB8AC3E}">
        <p14:creationId xmlns:p14="http://schemas.microsoft.com/office/powerpoint/2010/main" val="333131736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lt-L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Rectangle 5"/>
          <p:cNvSpPr>
            <a:spLocks noGrp="1" noChangeArrowheads="1"/>
          </p:cNvSpPr>
          <p:nvPr>
            <p:ph type="dt" sz="half" idx="10"/>
          </p:nvPr>
        </p:nvSpPr>
        <p:spPr>
          <a:ln/>
        </p:spPr>
        <p:txBody>
          <a:bodyPr/>
          <a:lstStyle>
            <a:lvl1pPr>
              <a:defRPr/>
            </a:lvl1pPr>
          </a:lstStyle>
          <a:p>
            <a:pPr>
              <a:defRPr/>
            </a:pPr>
            <a:endParaRPr lang="lt-LT"/>
          </a:p>
        </p:txBody>
      </p:sp>
      <p:sp>
        <p:nvSpPr>
          <p:cNvPr id="8" name="Rectangle 6"/>
          <p:cNvSpPr>
            <a:spLocks noGrp="1" noChangeArrowheads="1"/>
          </p:cNvSpPr>
          <p:nvPr>
            <p:ph type="ftr" sz="quarter" idx="11"/>
          </p:nvPr>
        </p:nvSpPr>
        <p:spPr>
          <a:ln/>
        </p:spPr>
        <p:txBody>
          <a:bodyPr/>
          <a:lstStyle>
            <a:lvl1pPr>
              <a:defRPr/>
            </a:lvl1pPr>
          </a:lstStyle>
          <a:p>
            <a:pPr>
              <a:defRPr/>
            </a:pPr>
            <a:endParaRPr lang="lt-LT"/>
          </a:p>
        </p:txBody>
      </p:sp>
      <p:sp>
        <p:nvSpPr>
          <p:cNvPr id="9" name="Rectangle 7"/>
          <p:cNvSpPr>
            <a:spLocks noGrp="1" noChangeArrowheads="1"/>
          </p:cNvSpPr>
          <p:nvPr>
            <p:ph type="sldNum" sz="quarter" idx="12"/>
          </p:nvPr>
        </p:nvSpPr>
        <p:spPr>
          <a:ln/>
        </p:spPr>
        <p:txBody>
          <a:bodyPr/>
          <a:lstStyle>
            <a:lvl1pPr>
              <a:defRPr/>
            </a:lvl1pPr>
          </a:lstStyle>
          <a:p>
            <a:pPr>
              <a:defRPr/>
            </a:pPr>
            <a:fld id="{2D1C0AEE-907B-4F9D-B653-050C8BA4E0AF}" type="slidenum">
              <a:rPr lang="lt-LT"/>
              <a:pPr>
                <a:defRPr/>
              </a:pPr>
              <a:t>‹#›</a:t>
            </a:fld>
            <a:endParaRPr lang="lt-LT"/>
          </a:p>
        </p:txBody>
      </p:sp>
    </p:spTree>
    <p:extLst>
      <p:ext uri="{BB962C8B-B14F-4D97-AF65-F5344CB8AC3E}">
        <p14:creationId xmlns:p14="http://schemas.microsoft.com/office/powerpoint/2010/main" val="3157402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Rectangle 5"/>
          <p:cNvSpPr>
            <a:spLocks noGrp="1" noChangeArrowheads="1"/>
          </p:cNvSpPr>
          <p:nvPr>
            <p:ph type="dt" sz="half" idx="10"/>
          </p:nvPr>
        </p:nvSpPr>
        <p:spPr>
          <a:ln/>
        </p:spPr>
        <p:txBody>
          <a:bodyPr/>
          <a:lstStyle>
            <a:lvl1pPr>
              <a:defRPr/>
            </a:lvl1pPr>
          </a:lstStyle>
          <a:p>
            <a:pPr>
              <a:defRPr/>
            </a:pPr>
            <a:endParaRPr lang="lt-LT"/>
          </a:p>
        </p:txBody>
      </p:sp>
      <p:sp>
        <p:nvSpPr>
          <p:cNvPr id="4" name="Rectangle 6"/>
          <p:cNvSpPr>
            <a:spLocks noGrp="1" noChangeArrowheads="1"/>
          </p:cNvSpPr>
          <p:nvPr>
            <p:ph type="ftr" sz="quarter" idx="11"/>
          </p:nvPr>
        </p:nvSpPr>
        <p:spPr>
          <a:ln/>
        </p:spPr>
        <p:txBody>
          <a:bodyPr/>
          <a:lstStyle>
            <a:lvl1pPr>
              <a:defRPr/>
            </a:lvl1pPr>
          </a:lstStyle>
          <a:p>
            <a:pPr>
              <a:defRPr/>
            </a:pPr>
            <a:endParaRPr lang="lt-LT"/>
          </a:p>
        </p:txBody>
      </p:sp>
      <p:sp>
        <p:nvSpPr>
          <p:cNvPr id="5" name="Rectangle 7"/>
          <p:cNvSpPr>
            <a:spLocks noGrp="1" noChangeArrowheads="1"/>
          </p:cNvSpPr>
          <p:nvPr>
            <p:ph type="sldNum" sz="quarter" idx="12"/>
          </p:nvPr>
        </p:nvSpPr>
        <p:spPr>
          <a:ln/>
        </p:spPr>
        <p:txBody>
          <a:bodyPr/>
          <a:lstStyle>
            <a:lvl1pPr>
              <a:defRPr/>
            </a:lvl1pPr>
          </a:lstStyle>
          <a:p>
            <a:pPr>
              <a:defRPr/>
            </a:pPr>
            <a:fld id="{F85274F3-3F16-4095-AB21-391FED383FC5}" type="slidenum">
              <a:rPr lang="lt-LT"/>
              <a:pPr>
                <a:defRPr/>
              </a:pPr>
              <a:t>‹#›</a:t>
            </a:fld>
            <a:endParaRPr lang="lt-LT"/>
          </a:p>
        </p:txBody>
      </p:sp>
    </p:spTree>
    <p:extLst>
      <p:ext uri="{BB962C8B-B14F-4D97-AF65-F5344CB8AC3E}">
        <p14:creationId xmlns:p14="http://schemas.microsoft.com/office/powerpoint/2010/main" val="187352989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lt-LT"/>
          </a:p>
        </p:txBody>
      </p:sp>
      <p:sp>
        <p:nvSpPr>
          <p:cNvPr id="3" name="Rectangle 6"/>
          <p:cNvSpPr>
            <a:spLocks noGrp="1" noChangeArrowheads="1"/>
          </p:cNvSpPr>
          <p:nvPr>
            <p:ph type="ftr" sz="quarter" idx="11"/>
          </p:nvPr>
        </p:nvSpPr>
        <p:spPr>
          <a:ln/>
        </p:spPr>
        <p:txBody>
          <a:bodyPr/>
          <a:lstStyle>
            <a:lvl1pPr>
              <a:defRPr/>
            </a:lvl1pPr>
          </a:lstStyle>
          <a:p>
            <a:pPr>
              <a:defRPr/>
            </a:pPr>
            <a:endParaRPr lang="lt-LT"/>
          </a:p>
        </p:txBody>
      </p:sp>
      <p:sp>
        <p:nvSpPr>
          <p:cNvPr id="4" name="Rectangle 7"/>
          <p:cNvSpPr>
            <a:spLocks noGrp="1" noChangeArrowheads="1"/>
          </p:cNvSpPr>
          <p:nvPr>
            <p:ph type="sldNum" sz="quarter" idx="12"/>
          </p:nvPr>
        </p:nvSpPr>
        <p:spPr>
          <a:ln/>
        </p:spPr>
        <p:txBody>
          <a:bodyPr/>
          <a:lstStyle>
            <a:lvl1pPr>
              <a:defRPr/>
            </a:lvl1pPr>
          </a:lstStyle>
          <a:p>
            <a:pPr>
              <a:defRPr/>
            </a:pPr>
            <a:fld id="{2F82B949-B743-46A3-8E74-F8B956B04839}" type="slidenum">
              <a:rPr lang="lt-LT"/>
              <a:pPr>
                <a:defRPr/>
              </a:pPr>
              <a:t>‹#›</a:t>
            </a:fld>
            <a:endParaRPr lang="lt-LT"/>
          </a:p>
        </p:txBody>
      </p:sp>
    </p:spTree>
    <p:extLst>
      <p:ext uri="{BB962C8B-B14F-4D97-AF65-F5344CB8AC3E}">
        <p14:creationId xmlns:p14="http://schemas.microsoft.com/office/powerpoint/2010/main" val="39632247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lt-L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lt-LT"/>
          </a:p>
        </p:txBody>
      </p:sp>
      <p:sp>
        <p:nvSpPr>
          <p:cNvPr id="5" name="Rectangle 5"/>
          <p:cNvSpPr>
            <a:spLocks noGrp="1" noChangeArrowheads="1"/>
          </p:cNvSpPr>
          <p:nvPr>
            <p:ph type="ftr" sz="quarter" idx="11"/>
          </p:nvPr>
        </p:nvSpPr>
        <p:spPr>
          <a:ln/>
        </p:spPr>
        <p:txBody>
          <a:bodyPr/>
          <a:lstStyle>
            <a:lvl1pPr>
              <a:defRPr/>
            </a:lvl1pPr>
          </a:lstStyle>
          <a:p>
            <a:pPr>
              <a:defRPr/>
            </a:pPr>
            <a:endParaRPr lang="lt-LT"/>
          </a:p>
        </p:txBody>
      </p:sp>
      <p:sp>
        <p:nvSpPr>
          <p:cNvPr id="6" name="Rectangle 6"/>
          <p:cNvSpPr>
            <a:spLocks noGrp="1" noChangeArrowheads="1"/>
          </p:cNvSpPr>
          <p:nvPr>
            <p:ph type="sldNum" sz="quarter" idx="12"/>
          </p:nvPr>
        </p:nvSpPr>
        <p:spPr>
          <a:ln/>
        </p:spPr>
        <p:txBody>
          <a:bodyPr/>
          <a:lstStyle>
            <a:lvl1pPr>
              <a:defRPr/>
            </a:lvl1pPr>
          </a:lstStyle>
          <a:p>
            <a:pPr>
              <a:defRPr/>
            </a:pPr>
            <a:fld id="{E7F5DD4C-39DE-4A73-8AC5-3ABBD5341AF0}" type="slidenum">
              <a:rPr lang="lt-LT"/>
              <a:pPr>
                <a:defRPr/>
              </a:pPr>
              <a:t>‹#›</a:t>
            </a:fld>
            <a:endParaRPr lang="lt-LT"/>
          </a:p>
        </p:txBody>
      </p:sp>
    </p:spTree>
    <p:extLst>
      <p:ext uri="{BB962C8B-B14F-4D97-AF65-F5344CB8AC3E}">
        <p14:creationId xmlns:p14="http://schemas.microsoft.com/office/powerpoint/2010/main" val="407778734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lt-L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A8AD5CC1-4AD9-48FC-94F5-D732315FAD0A}" type="slidenum">
              <a:rPr lang="lt-LT"/>
              <a:pPr>
                <a:defRPr/>
              </a:pPr>
              <a:t>‹#›</a:t>
            </a:fld>
            <a:endParaRPr lang="lt-LT"/>
          </a:p>
        </p:txBody>
      </p:sp>
    </p:spTree>
    <p:extLst>
      <p:ext uri="{BB962C8B-B14F-4D97-AF65-F5344CB8AC3E}">
        <p14:creationId xmlns:p14="http://schemas.microsoft.com/office/powerpoint/2010/main" val="559879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lt-L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lt-L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7E1B171A-8D63-4962-A28F-634D7153FFEB}" type="slidenum">
              <a:rPr lang="lt-LT"/>
              <a:pPr>
                <a:defRPr/>
              </a:pPr>
              <a:t>‹#›</a:t>
            </a:fld>
            <a:endParaRPr lang="lt-LT"/>
          </a:p>
        </p:txBody>
      </p:sp>
    </p:spTree>
    <p:extLst>
      <p:ext uri="{BB962C8B-B14F-4D97-AF65-F5344CB8AC3E}">
        <p14:creationId xmlns:p14="http://schemas.microsoft.com/office/powerpoint/2010/main" val="242065515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F563ECD2-8437-4334-89A5-722F2C18FE78}" type="slidenum">
              <a:rPr lang="lt-LT"/>
              <a:pPr>
                <a:defRPr/>
              </a:pPr>
              <a:t>‹#›</a:t>
            </a:fld>
            <a:endParaRPr lang="lt-LT"/>
          </a:p>
        </p:txBody>
      </p:sp>
    </p:spTree>
    <p:extLst>
      <p:ext uri="{BB962C8B-B14F-4D97-AF65-F5344CB8AC3E}">
        <p14:creationId xmlns:p14="http://schemas.microsoft.com/office/powerpoint/2010/main" val="251349818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549275"/>
            <a:ext cx="2178050" cy="557688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457200" y="549275"/>
            <a:ext cx="6384925" cy="5576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402B9097-02BC-4CFA-8470-B213C8075123}" type="slidenum">
              <a:rPr lang="lt-LT"/>
              <a:pPr>
                <a:defRPr/>
              </a:pPr>
              <a:t>‹#›</a:t>
            </a:fld>
            <a:endParaRPr lang="lt-LT"/>
          </a:p>
        </p:txBody>
      </p:sp>
    </p:spTree>
    <p:extLst>
      <p:ext uri="{BB962C8B-B14F-4D97-AF65-F5344CB8AC3E}">
        <p14:creationId xmlns:p14="http://schemas.microsoft.com/office/powerpoint/2010/main" val="30732676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5E765E"/>
            </a:gs>
          </a:gsLst>
          <a:path path="rect">
            <a:fillToRect r="100000" b="100000"/>
          </a:path>
        </a:gradFill>
        <a:effectLst/>
      </p:bgPr>
    </p:bg>
    <p:spTree>
      <p:nvGrpSpPr>
        <p:cNvPr id="1" name=""/>
        <p:cNvGrpSpPr/>
        <p:nvPr/>
      </p:nvGrpSpPr>
      <p:grpSpPr>
        <a:xfrm>
          <a:off x="0" y="0"/>
          <a:ext cx="0" cy="0"/>
          <a:chOff x="0" y="0"/>
          <a:chExt cx="0" cy="0"/>
        </a:xfrm>
      </p:grpSpPr>
      <p:sp>
        <p:nvSpPr>
          <p:cNvPr id="4" name="Oval 2"/>
          <p:cNvSpPr>
            <a:spLocks noChangeArrowheads="1"/>
          </p:cNvSpPr>
          <p:nvPr/>
        </p:nvSpPr>
        <p:spPr bwMode="auto">
          <a:xfrm>
            <a:off x="684213" y="15573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1</a:t>
            </a:r>
          </a:p>
        </p:txBody>
      </p:sp>
      <p:sp>
        <p:nvSpPr>
          <p:cNvPr id="5" name="Oval 3"/>
          <p:cNvSpPr>
            <a:spLocks noChangeArrowheads="1"/>
          </p:cNvSpPr>
          <p:nvPr/>
        </p:nvSpPr>
        <p:spPr bwMode="auto">
          <a:xfrm>
            <a:off x="250825" y="40052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2</a:t>
            </a:r>
          </a:p>
        </p:txBody>
      </p:sp>
      <p:sp>
        <p:nvSpPr>
          <p:cNvPr id="6" name="Oval 4"/>
          <p:cNvSpPr>
            <a:spLocks noChangeArrowheads="1"/>
          </p:cNvSpPr>
          <p:nvPr/>
        </p:nvSpPr>
        <p:spPr bwMode="auto">
          <a:xfrm>
            <a:off x="1979613" y="378936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3</a:t>
            </a:r>
          </a:p>
        </p:txBody>
      </p:sp>
      <p:sp>
        <p:nvSpPr>
          <p:cNvPr id="7" name="Oval 5"/>
          <p:cNvSpPr>
            <a:spLocks noChangeArrowheads="1"/>
          </p:cNvSpPr>
          <p:nvPr/>
        </p:nvSpPr>
        <p:spPr bwMode="auto">
          <a:xfrm>
            <a:off x="3492500" y="60928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4</a:t>
            </a:r>
          </a:p>
        </p:txBody>
      </p:sp>
      <p:sp>
        <p:nvSpPr>
          <p:cNvPr id="8" name="Oval 6"/>
          <p:cNvSpPr>
            <a:spLocks noChangeArrowheads="1"/>
          </p:cNvSpPr>
          <p:nvPr/>
        </p:nvSpPr>
        <p:spPr bwMode="auto">
          <a:xfrm>
            <a:off x="1116013" y="5373688"/>
            <a:ext cx="557212"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5</a:t>
            </a:r>
          </a:p>
        </p:txBody>
      </p:sp>
      <p:cxnSp>
        <p:nvCxnSpPr>
          <p:cNvPr id="9" name="AutoShape 7"/>
          <p:cNvCxnSpPr>
            <a:cxnSpLocks noChangeShapeType="1"/>
          </p:cNvCxnSpPr>
          <p:nvPr/>
        </p:nvCxnSpPr>
        <p:spPr bwMode="auto">
          <a:xfrm flipV="1">
            <a:off x="528638" y="2008188"/>
            <a:ext cx="236537" cy="19970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0" name="AutoShape 8"/>
          <p:cNvCxnSpPr>
            <a:cxnSpLocks noChangeShapeType="1"/>
          </p:cNvCxnSpPr>
          <p:nvPr/>
        </p:nvCxnSpPr>
        <p:spPr bwMode="auto">
          <a:xfrm flipV="1">
            <a:off x="1158875" y="1246188"/>
            <a:ext cx="1612900" cy="3889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1" name="AutoShape 9"/>
          <p:cNvCxnSpPr>
            <a:cxnSpLocks noChangeShapeType="1"/>
          </p:cNvCxnSpPr>
          <p:nvPr/>
        </p:nvCxnSpPr>
        <p:spPr bwMode="auto">
          <a:xfrm flipH="1" flipV="1">
            <a:off x="962025" y="2085975"/>
            <a:ext cx="433388" cy="3287713"/>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2" name="AutoShape 10"/>
          <p:cNvCxnSpPr>
            <a:cxnSpLocks noChangeShapeType="1"/>
          </p:cNvCxnSpPr>
          <p:nvPr/>
        </p:nvCxnSpPr>
        <p:spPr bwMode="auto">
          <a:xfrm flipV="1">
            <a:off x="1592263" y="4318000"/>
            <a:ext cx="665162" cy="11334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3" name="AutoShape 11"/>
          <p:cNvCxnSpPr>
            <a:cxnSpLocks noChangeShapeType="1"/>
          </p:cNvCxnSpPr>
          <p:nvPr/>
        </p:nvCxnSpPr>
        <p:spPr bwMode="auto">
          <a:xfrm flipV="1">
            <a:off x="806450" y="4054475"/>
            <a:ext cx="1173163" cy="215900"/>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4" name="AutoShape 12"/>
          <p:cNvCxnSpPr>
            <a:cxnSpLocks noChangeShapeType="1"/>
          </p:cNvCxnSpPr>
          <p:nvPr/>
        </p:nvCxnSpPr>
        <p:spPr bwMode="auto">
          <a:xfrm flipH="1" flipV="1">
            <a:off x="2454275" y="4240213"/>
            <a:ext cx="1316038" cy="185261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p:cNvCxnSpPr>
          <p:nvPr/>
        </p:nvCxnSpPr>
        <p:spPr bwMode="auto">
          <a:xfrm>
            <a:off x="1673225" y="5638800"/>
            <a:ext cx="1819275" cy="71913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16" name="Oval 14"/>
          <p:cNvSpPr>
            <a:spLocks noChangeArrowheads="1"/>
          </p:cNvSpPr>
          <p:nvPr/>
        </p:nvSpPr>
        <p:spPr bwMode="auto">
          <a:xfrm>
            <a:off x="7956550" y="587692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6</a:t>
            </a:r>
          </a:p>
        </p:txBody>
      </p:sp>
      <p:sp>
        <p:nvSpPr>
          <p:cNvPr id="17" name="Oval 15"/>
          <p:cNvSpPr>
            <a:spLocks noChangeArrowheads="1"/>
          </p:cNvSpPr>
          <p:nvPr/>
        </p:nvSpPr>
        <p:spPr bwMode="auto">
          <a:xfrm>
            <a:off x="7812088" y="1341438"/>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9</a:t>
            </a:r>
          </a:p>
        </p:txBody>
      </p:sp>
      <p:sp>
        <p:nvSpPr>
          <p:cNvPr id="18" name="Oval 16"/>
          <p:cNvSpPr>
            <a:spLocks noChangeArrowheads="1"/>
          </p:cNvSpPr>
          <p:nvPr/>
        </p:nvSpPr>
        <p:spPr bwMode="auto">
          <a:xfrm>
            <a:off x="8243888" y="3644900"/>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10</a:t>
            </a:r>
          </a:p>
        </p:txBody>
      </p:sp>
      <p:cxnSp>
        <p:nvCxnSpPr>
          <p:cNvPr id="19" name="AutoShape 17"/>
          <p:cNvCxnSpPr>
            <a:cxnSpLocks noChangeShapeType="1"/>
          </p:cNvCxnSpPr>
          <p:nvPr/>
        </p:nvCxnSpPr>
        <p:spPr bwMode="auto">
          <a:xfrm>
            <a:off x="3327400" y="1246188"/>
            <a:ext cx="2684463" cy="2873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 name="AutoShape 18"/>
          <p:cNvCxnSpPr>
            <a:cxnSpLocks noChangeShapeType="1"/>
          </p:cNvCxnSpPr>
          <p:nvPr/>
        </p:nvCxnSpPr>
        <p:spPr bwMode="auto">
          <a:xfrm>
            <a:off x="6567488" y="1533525"/>
            <a:ext cx="1244600" cy="730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p:cNvCxnSpPr>
          <p:nvPr/>
        </p:nvCxnSpPr>
        <p:spPr bwMode="auto">
          <a:xfrm flipV="1">
            <a:off x="1239838" y="1719263"/>
            <a:ext cx="4852987" cy="1031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2" name="AutoShape 20"/>
          <p:cNvCxnSpPr>
            <a:cxnSpLocks noChangeShapeType="1"/>
          </p:cNvCxnSpPr>
          <p:nvPr/>
        </p:nvCxnSpPr>
        <p:spPr bwMode="auto">
          <a:xfrm>
            <a:off x="6486525" y="1719263"/>
            <a:ext cx="1838325" cy="20034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3" name="AutoShape 21"/>
          <p:cNvCxnSpPr>
            <a:cxnSpLocks noChangeShapeType="1"/>
          </p:cNvCxnSpPr>
          <p:nvPr/>
        </p:nvCxnSpPr>
        <p:spPr bwMode="auto">
          <a:xfrm>
            <a:off x="8089900" y="1870075"/>
            <a:ext cx="431800" cy="17748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4" name="AutoShape 22"/>
          <p:cNvCxnSpPr>
            <a:cxnSpLocks noChangeShapeType="1"/>
          </p:cNvCxnSpPr>
          <p:nvPr/>
        </p:nvCxnSpPr>
        <p:spPr bwMode="auto">
          <a:xfrm flipH="1">
            <a:off x="4048125" y="4095750"/>
            <a:ext cx="4276725" cy="226218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5" name="AutoShape 23"/>
          <p:cNvCxnSpPr>
            <a:cxnSpLocks noChangeShapeType="1"/>
          </p:cNvCxnSpPr>
          <p:nvPr/>
        </p:nvCxnSpPr>
        <p:spPr bwMode="auto">
          <a:xfrm flipV="1">
            <a:off x="8234363" y="4173538"/>
            <a:ext cx="287337" cy="17033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6" name="AutoShape 24"/>
          <p:cNvCxnSpPr>
            <a:cxnSpLocks noChangeShapeType="1"/>
          </p:cNvCxnSpPr>
          <p:nvPr/>
        </p:nvCxnSpPr>
        <p:spPr bwMode="auto">
          <a:xfrm flipV="1">
            <a:off x="3967163" y="6142038"/>
            <a:ext cx="3989387" cy="4016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27" name="AutoShape 25"/>
          <p:cNvSpPr>
            <a:spLocks noChangeArrowheads="1"/>
          </p:cNvSpPr>
          <p:nvPr/>
        </p:nvSpPr>
        <p:spPr bwMode="auto">
          <a:xfrm>
            <a:off x="179388" y="2060575"/>
            <a:ext cx="8964612" cy="1798638"/>
          </a:xfrm>
          <a:prstGeom prst="wedgeEllipseCallout">
            <a:avLst>
              <a:gd name="adj1" fmla="val -31903"/>
              <a:gd name="adj2" fmla="val 37731"/>
            </a:avLst>
          </a:prstGeom>
          <a:solidFill>
            <a:schemeClr val="tx2"/>
          </a:solidFill>
          <a:ln w="57150" cmpd="thinThick">
            <a:solidFill>
              <a:schemeClr val="tx2"/>
            </a:solidFill>
            <a:miter lim="800000"/>
            <a:headEnd/>
            <a:tailEnd/>
          </a:ln>
        </p:spPr>
        <p:txBody>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latin typeface="Arial" panose="020B0604020202020204" pitchFamily="34" charset="0"/>
            </a:endParaRPr>
          </a:p>
        </p:txBody>
      </p:sp>
      <p:grpSp>
        <p:nvGrpSpPr>
          <p:cNvPr id="28" name="Group 31"/>
          <p:cNvGrpSpPr>
            <a:grpSpLocks/>
          </p:cNvGrpSpPr>
          <p:nvPr/>
        </p:nvGrpSpPr>
        <p:grpSpPr bwMode="auto">
          <a:xfrm>
            <a:off x="1763713" y="0"/>
            <a:ext cx="7380287" cy="981075"/>
            <a:chOff x="975" y="0"/>
            <a:chExt cx="4785" cy="618"/>
          </a:xfrm>
        </p:grpSpPr>
        <p:sp>
          <p:nvSpPr>
            <p:cNvPr id="29" name="AutoShape 32"/>
            <p:cNvSpPr>
              <a:spLocks noChangeArrowheads="1"/>
            </p:cNvSpPr>
            <p:nvPr userDrawn="1"/>
          </p:nvSpPr>
          <p:spPr bwMode="auto">
            <a:xfrm>
              <a:off x="975" y="0"/>
              <a:ext cx="4785" cy="618"/>
            </a:xfrm>
            <a:prstGeom prst="roundRect">
              <a:avLst>
                <a:gd name="adj" fmla="val 50000"/>
              </a:avLst>
            </a:prstGeom>
            <a:solidFill>
              <a:srgbClr val="FFFFFF"/>
            </a:solidFill>
            <a:ln w="76200">
              <a:solidFill>
                <a:schemeClr val="hlink"/>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sz="1800">
                <a:solidFill>
                  <a:schemeClr val="hlink"/>
                </a:solidFill>
                <a:latin typeface="Arial" panose="020B0604020202020204" pitchFamily="34" charset="0"/>
              </a:endParaRPr>
            </a:p>
          </p:txBody>
        </p:sp>
        <p:grpSp>
          <p:nvGrpSpPr>
            <p:cNvPr id="30" name="Group 33"/>
            <p:cNvGrpSpPr>
              <a:grpSpLocks/>
            </p:cNvGrpSpPr>
            <p:nvPr userDrawn="1"/>
          </p:nvGrpSpPr>
          <p:grpSpPr bwMode="auto">
            <a:xfrm>
              <a:off x="1138" y="55"/>
              <a:ext cx="4420" cy="552"/>
              <a:chOff x="1138" y="55"/>
              <a:chExt cx="4420" cy="552"/>
            </a:xfrm>
          </p:grpSpPr>
          <p:pic>
            <p:nvPicPr>
              <p:cNvPr id="31" name="Picture 34" descr="bp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8" y="68"/>
                <a:ext cx="1307"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5" descr="ESF logo n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96" y="68"/>
                <a:ext cx="428"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44" y="92"/>
                <a:ext cx="611"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32" y="55"/>
                <a:ext cx="52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8"/>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51" y="70"/>
                <a:ext cx="63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39"/>
              <p:cNvSpPr txBox="1">
                <a:spLocks noChangeArrowheads="1"/>
              </p:cNvSpPr>
              <p:nvPr userDrawn="1"/>
            </p:nvSpPr>
            <p:spPr bwMode="auto">
              <a:xfrm>
                <a:off x="2756" y="472"/>
                <a:ext cx="76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l" eaLnBrk="1" hangingPunct="1"/>
                <a:r>
                  <a:rPr lang="en-US" altLang="lt-LT" sz="800" b="1">
                    <a:solidFill>
                      <a:srgbClr val="000000"/>
                    </a:solidFill>
                    <a:latin typeface="Tahoma" panose="020B0604030504040204" pitchFamily="34" charset="0"/>
                  </a:rPr>
                  <a:t>EUROPOS S</a:t>
                </a:r>
                <a:r>
                  <a:rPr lang="lt-LT" altLang="lt-LT" sz="800" b="1">
                    <a:solidFill>
                      <a:srgbClr val="000000"/>
                    </a:solidFill>
                    <a:latin typeface="Tahoma" panose="020B0604030504040204" pitchFamily="34" charset="0"/>
                  </a:rPr>
                  <a:t>ĄJUNGA</a:t>
                </a:r>
                <a:endParaRPr lang="lt-LT" altLang="lt-LT" sz="1800">
                  <a:solidFill>
                    <a:srgbClr val="000000"/>
                  </a:solidFill>
                  <a:latin typeface="Arial" panose="020B0604020202020204" pitchFamily="34" charset="0"/>
                </a:endParaRPr>
              </a:p>
            </p:txBody>
          </p:sp>
        </p:grpSp>
      </p:grpSp>
      <p:sp>
        <p:nvSpPr>
          <p:cNvPr id="37" name="Oval 40"/>
          <p:cNvSpPr>
            <a:spLocks noChangeArrowheads="1"/>
          </p:cNvSpPr>
          <p:nvPr/>
        </p:nvSpPr>
        <p:spPr bwMode="auto">
          <a:xfrm>
            <a:off x="6011863" y="1268413"/>
            <a:ext cx="555625" cy="528637"/>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8</a:t>
            </a:r>
          </a:p>
        </p:txBody>
      </p:sp>
      <p:sp>
        <p:nvSpPr>
          <p:cNvPr id="38" name="Oval 41"/>
          <p:cNvSpPr>
            <a:spLocks noChangeArrowheads="1"/>
          </p:cNvSpPr>
          <p:nvPr/>
        </p:nvSpPr>
        <p:spPr bwMode="auto">
          <a:xfrm>
            <a:off x="2771775" y="981075"/>
            <a:ext cx="555625" cy="528638"/>
          </a:xfrm>
          <a:prstGeom prst="ellipse">
            <a:avLst/>
          </a:prstGeom>
          <a:gradFill rotWithShape="1">
            <a:gsLst>
              <a:gs pos="0">
                <a:schemeClr val="accent1">
                  <a:alpha val="50999"/>
                </a:schemeClr>
              </a:gs>
              <a:gs pos="100000">
                <a:schemeClr val="accent1">
                  <a:gamma/>
                  <a:shade val="46275"/>
                  <a:invGamma/>
                </a:schemeClr>
              </a:gs>
            </a:gsLst>
            <a:path path="shape">
              <a:fillToRect l="50000" t="50000" r="50000" b="50000"/>
            </a:path>
          </a:gradFill>
          <a:ln w="38100">
            <a:noFill/>
            <a:round/>
            <a:headEnd/>
            <a:tailEnd/>
          </a:ln>
          <a:effectLst>
            <a:prstShdw prst="shdw17" dist="17961" dir="2700000">
              <a:schemeClr val="accent1">
                <a:gamma/>
                <a:shade val="60000"/>
                <a:invGamma/>
              </a:schemeClr>
            </a:prstShdw>
          </a:effectLst>
        </p:spPr>
        <p:txBody>
          <a:bodyPr wrap="none" anchor="ctr"/>
          <a:lstStyle/>
          <a:p>
            <a:pPr algn="ctr" eaLnBrk="1" hangingPunct="1">
              <a:defRPr/>
            </a:pPr>
            <a:r>
              <a:rPr lang="lt-LT" sz="1800" b="1">
                <a:latin typeface="Arial" charset="0"/>
                <a:cs typeface="+mn-cs"/>
              </a:rPr>
              <a:t>7</a:t>
            </a:r>
          </a:p>
        </p:txBody>
      </p:sp>
      <p:sp>
        <p:nvSpPr>
          <p:cNvPr id="123930" name="AutoShape 26"/>
          <p:cNvSpPr>
            <a:spLocks noGrp="1" noChangeArrowheads="1"/>
          </p:cNvSpPr>
          <p:nvPr>
            <p:ph type="ctrTitle"/>
          </p:nvPr>
        </p:nvSpPr>
        <p:spPr>
          <a:xfrm>
            <a:off x="179388" y="2060575"/>
            <a:ext cx="8964612" cy="1827213"/>
          </a:xfrm>
          <a:prstGeom prst="wedgeEllipseCallout">
            <a:avLst>
              <a:gd name="adj1" fmla="val -21579"/>
              <a:gd name="adj2" fmla="val 66162"/>
            </a:avLst>
          </a:prstGeom>
          <a:ln w="57150">
            <a:solidFill>
              <a:schemeClr val="tx2"/>
            </a:solidFill>
          </a:ln>
        </p:spPr>
        <p:txBody>
          <a:bodyPr/>
          <a:lstStyle>
            <a:lvl1pPr>
              <a:defRPr b="1"/>
            </a:lvl1pPr>
          </a:lstStyle>
          <a:p>
            <a:r>
              <a:rPr lang="lt-LT"/>
              <a:t>Click to edit Master title style</a:t>
            </a:r>
          </a:p>
        </p:txBody>
      </p:sp>
      <p:sp>
        <p:nvSpPr>
          <p:cNvPr id="123931" name="AutoShape 27"/>
          <p:cNvSpPr>
            <a:spLocks noGrp="1" noChangeArrowheads="1"/>
          </p:cNvSpPr>
          <p:nvPr>
            <p:ph type="subTitle" idx="1"/>
          </p:nvPr>
        </p:nvSpPr>
        <p:spPr>
          <a:xfrm>
            <a:off x="2339975" y="4076700"/>
            <a:ext cx="6624638" cy="2039938"/>
          </a:xfrm>
          <a:prstGeom prst="wedgeEllipseCallout">
            <a:avLst>
              <a:gd name="adj1" fmla="val -42380"/>
              <a:gd name="adj2" fmla="val -74745"/>
            </a:avLst>
          </a:prstGeom>
          <a:solidFill>
            <a:schemeClr val="bg1">
              <a:alpha val="89000"/>
            </a:schemeClr>
          </a:solidFill>
          <a:ln>
            <a:solidFill>
              <a:schemeClr val="hlink"/>
            </a:solidFill>
          </a:ln>
        </p:spPr>
        <p:txBody>
          <a:bodyPr/>
          <a:lstStyle>
            <a:lvl1pPr marL="0" indent="0" algn="ctr">
              <a:buFontTx/>
              <a:buNone/>
              <a:defRPr>
                <a:effectLst>
                  <a:outerShdw blurRad="38100" dist="38100" dir="2700000" algn="tl">
                    <a:srgbClr val="000000"/>
                  </a:outerShdw>
                </a:effectLst>
              </a:defRPr>
            </a:lvl1pPr>
          </a:lstStyle>
          <a:p>
            <a:r>
              <a:rPr lang="lt-LT"/>
              <a:t>Click to edit Master subtitle style</a:t>
            </a:r>
          </a:p>
        </p:txBody>
      </p:sp>
      <p:sp>
        <p:nvSpPr>
          <p:cNvPr id="39" name="Rectangle 28"/>
          <p:cNvSpPr>
            <a:spLocks noGrp="1" noChangeArrowheads="1"/>
          </p:cNvSpPr>
          <p:nvPr>
            <p:ph type="dt" sz="half" idx="10"/>
          </p:nvPr>
        </p:nvSpPr>
        <p:spPr>
          <a:xfrm>
            <a:off x="457200" y="6245225"/>
            <a:ext cx="1235075" cy="476250"/>
          </a:xfrm>
        </p:spPr>
        <p:txBody>
          <a:bodyPr/>
          <a:lstStyle>
            <a:lvl1pPr>
              <a:defRPr/>
            </a:lvl1pPr>
          </a:lstStyle>
          <a:p>
            <a:pPr>
              <a:defRPr/>
            </a:pPr>
            <a:endParaRPr lang="lt-LT"/>
          </a:p>
        </p:txBody>
      </p:sp>
      <p:sp>
        <p:nvSpPr>
          <p:cNvPr id="40" name="Rectangle 29"/>
          <p:cNvSpPr>
            <a:spLocks noGrp="1" noChangeArrowheads="1"/>
          </p:cNvSpPr>
          <p:nvPr>
            <p:ph type="ftr" sz="quarter" idx="11"/>
          </p:nvPr>
        </p:nvSpPr>
        <p:spPr>
          <a:xfrm>
            <a:off x="3203575" y="6308725"/>
            <a:ext cx="4608513" cy="333375"/>
          </a:xfrm>
        </p:spPr>
        <p:txBody>
          <a:bodyPr/>
          <a:lstStyle>
            <a:lvl1pPr>
              <a:defRPr/>
            </a:lvl1pPr>
          </a:lstStyle>
          <a:p>
            <a:pPr>
              <a:defRPr/>
            </a:pPr>
            <a:endParaRPr lang="lt-LT"/>
          </a:p>
        </p:txBody>
      </p:sp>
      <p:sp>
        <p:nvSpPr>
          <p:cNvPr id="41" name="Rectangle 30"/>
          <p:cNvSpPr>
            <a:spLocks noGrp="1" noChangeArrowheads="1"/>
          </p:cNvSpPr>
          <p:nvPr>
            <p:ph type="sldNum" sz="quarter" idx="12"/>
          </p:nvPr>
        </p:nvSpPr>
        <p:spPr>
          <a:xfrm>
            <a:off x="7812088" y="6245225"/>
            <a:ext cx="874712" cy="476250"/>
          </a:xfrm>
        </p:spPr>
        <p:txBody>
          <a:bodyPr/>
          <a:lstStyle>
            <a:lvl1pPr>
              <a:defRPr smtClean="0"/>
            </a:lvl1pPr>
          </a:lstStyle>
          <a:p>
            <a:pPr>
              <a:defRPr/>
            </a:pPr>
            <a:fld id="{D7A47EDF-7B26-4D4A-8923-FA657DF2E8A7}" type="slidenum">
              <a:rPr lang="lt-LT"/>
              <a:pPr>
                <a:defRPr/>
              </a:pPr>
              <a:t>‹#›</a:t>
            </a:fld>
            <a:endParaRPr lang="lt-LT"/>
          </a:p>
        </p:txBody>
      </p:sp>
    </p:spTree>
    <p:extLst>
      <p:ext uri="{BB962C8B-B14F-4D97-AF65-F5344CB8AC3E}">
        <p14:creationId xmlns:p14="http://schemas.microsoft.com/office/powerpoint/2010/main" val="2857156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3" presetClass="emph" presetSubtype="0" repeatCount="2000" fill="remove" grpId="0" nodeType="afterEffect">
                                  <p:stCondLst>
                                    <p:cond delay="0"/>
                                  </p:stCondLst>
                                  <p:childTnLst>
                                    <p:animClr clrSpc="rgb" dir="cw">
                                      <p:cBhvr override="childStyle">
                                        <p:cTn id="6" dur="1000" accel="50000" autoRev="1" fill="hold" tmFilter="0, 0; .33333, 1; 1, 1">
                                          <p:stCondLst>
                                            <p:cond delay="0"/>
                                          </p:stCondLst>
                                        </p:cTn>
                                        <p:tgtEl>
                                          <p:spTgt spid="27"/>
                                        </p:tgtEl>
                                        <p:attrNameLst>
                                          <p:attrName>style.color</p:attrName>
                                        </p:attrNameLst>
                                      </p:cBhvr>
                                      <p:to>
                                        <a:schemeClr val="tx2"/>
                                      </p:to>
                                    </p:animClr>
                                    <p:animClr clrSpc="rgb" dir="cw">
                                      <p:cBhvr>
                                        <p:cTn id="7" dur="1000" accel="50000" autoRev="1" fill="hold" tmFilter="0, 0; .33333, 1; 1, 1">
                                          <p:stCondLst>
                                            <p:cond delay="0"/>
                                          </p:stCondLst>
                                        </p:cTn>
                                        <p:tgtEl>
                                          <p:spTgt spid="27"/>
                                        </p:tgtEl>
                                        <p:attrNameLst>
                                          <p:attrName>fillcolor</p:attrName>
                                        </p:attrNameLst>
                                      </p:cBhvr>
                                      <p:to>
                                        <a:schemeClr val="tx2"/>
                                      </p:to>
                                    </p:animClr>
                                    <p:set>
                                      <p:cBhvr>
                                        <p:cTn id="8" dur="2000" fill="hold"/>
                                        <p:tgtEl>
                                          <p:spTgt spid="27"/>
                                        </p:tgtEl>
                                        <p:attrNameLst>
                                          <p:attrName>fill.type</p:attrName>
                                        </p:attrNameLst>
                                      </p:cBhvr>
                                      <p:to>
                                        <p:strVal val="solid"/>
                                      </p:to>
                                    </p:set>
                                    <p:set>
                                      <p:cBhvr>
                                        <p:cTn id="9" dur="2000" fill="hold"/>
                                        <p:tgtEl>
                                          <p:spTgt spid="27"/>
                                        </p:tgtEl>
                                        <p:attrNameLst>
                                          <p:attrName>fill.on</p:attrName>
                                        </p:attrNameLst>
                                      </p:cBhvr>
                                      <p:to>
                                        <p:strVal val="true"/>
                                      </p:to>
                                    </p:set>
                                    <p:animScale>
                                      <p:cBhvr>
                                        <p:cTn id="10" dur="1000" accel="50000" autoRev="1" fill="hold" tmFilter="0, 0; .33333, 1; 1, 1">
                                          <p:stCondLst>
                                            <p:cond delay="0"/>
                                          </p:stCondLst>
                                        </p:cTn>
                                        <p:tgtEl>
                                          <p:spTgt spid="27"/>
                                        </p:tgtEl>
                                      </p:cBhvr>
                                      <p:from x="100000" y="100000"/>
                                      <p:to x="100000" y="140000"/>
                                    </p:animScale>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filter="fade">
                                      <p:cBhvr>
                                        <p:cTn id="13" dur="20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filter="fade">
                                      <p:cBhvr>
                                        <p:cTn id="16" dur="20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filter="fade">
                                      <p:cBhvr>
                                        <p:cTn id="19" dur="2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filter="fade">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filter="fade">
                                      <p:cBhvr>
                                        <p:cTn id="25" dur="20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filter="fade">
                                      <p:cBhvr>
                                        <p:cTn id="28" dur="20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filter="fade">
                                      <p:cBhvr>
                                        <p:cTn id="31" dur="20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filter="fade">
                                      <p:cBhvr>
                                        <p:cTn id="34" dur="20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filter="fade">
                                      <p:cBhvr>
                                        <p:cTn id="37" dur="20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filter="fade">
                                      <p:cBhvr>
                                        <p:cTn id="40" dur="20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filter="fade">
                                      <p:cBhvr>
                                        <p:cTn id="43" dur="30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filter="fade">
                                      <p:cBhvr>
                                        <p:cTn id="46" dur="30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filter="fade">
                                      <p:cBhvr>
                                        <p:cTn id="49" dur="30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filter="fade">
                                      <p:cBhvr>
                                        <p:cTn id="52" dur="30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filter="fade">
                                      <p:cBhvr>
                                        <p:cTn id="55" dur="3000"/>
                                        <p:tgtEl>
                                          <p:spTgt spid="19"/>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filter="fade">
                                      <p:cBhvr>
                                        <p:cTn id="58" dur="30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filter="fade">
                                      <p:cBhvr>
                                        <p:cTn id="61" dur="30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filter="fade">
                                      <p:cBhvr>
                                        <p:cTn id="64" dur="3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filter="fade">
                                      <p:cBhvr>
                                        <p:cTn id="67" dur="30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filter="fade">
                                      <p:cBhvr>
                                        <p:cTn id="70" dur="30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filter="fade">
                                      <p:cBhvr>
                                        <p:cTn id="73" dur="3000"/>
                                        <p:tgtEl>
                                          <p:spTgt spid="14"/>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filter="fade">
                                      <p:cBhvr>
                                        <p:cTn id="76" dur="3000"/>
                                        <p:tgtEl>
                                          <p:spTgt spid="12"/>
                                        </p:tgtEl>
                                      </p:cBhvr>
                                    </p:animEffect>
                                  </p:childTnLst>
                                </p:cTn>
                              </p:par>
                              <p:par>
                                <p:cTn id="77" presetID="10"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filter="fade">
                                      <p:cBhvr>
                                        <p:cTn id="79" dur="3000"/>
                                        <p:tgtEl>
                                          <p:spTgt spid="15"/>
                                        </p:tgtEl>
                                      </p:cBhvr>
                                    </p:animEffect>
                                  </p:childTnLst>
                                </p:cTn>
                              </p:par>
                              <p:par>
                                <p:cTn id="80" presetID="10" presetClass="entr" presetSubtype="0"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filter="fade">
                                      <p:cBhvr>
                                        <p:cTn id="82" dur="30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filter="fade">
                                      <p:cBhvr>
                                        <p:cTn id="8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6" grpId="0" animBg="1"/>
      <p:bldP spid="17" grpId="0" animBg="1"/>
      <p:bldP spid="18" grpId="0" animBg="1"/>
      <p:bldP spid="27" grpId="0" animBg="1"/>
      <p:bldP spid="37" grpId="0" animBg="1"/>
      <p:bldP spid="38"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F8CA0B76-F25A-4C80-B7A0-6BCB8C4F6495}" type="slidenum">
              <a:rPr lang="lt-LT"/>
              <a:pPr>
                <a:defRPr/>
              </a:pPr>
              <a:t>‹#›</a:t>
            </a:fld>
            <a:endParaRPr lang="lt-LT"/>
          </a:p>
        </p:txBody>
      </p:sp>
    </p:spTree>
    <p:extLst>
      <p:ext uri="{BB962C8B-B14F-4D97-AF65-F5344CB8AC3E}">
        <p14:creationId xmlns:p14="http://schemas.microsoft.com/office/powerpoint/2010/main" val="222881833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lt-L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E73848D2-E913-4259-A72D-6EC1D0440A24}" type="slidenum">
              <a:rPr lang="lt-LT"/>
              <a:pPr>
                <a:defRPr/>
              </a:pPr>
              <a:t>‹#›</a:t>
            </a:fld>
            <a:endParaRPr lang="lt-LT"/>
          </a:p>
        </p:txBody>
      </p:sp>
    </p:spTree>
    <p:extLst>
      <p:ext uri="{BB962C8B-B14F-4D97-AF65-F5344CB8AC3E}">
        <p14:creationId xmlns:p14="http://schemas.microsoft.com/office/powerpoint/2010/main" val="340015469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457200" y="1989138"/>
            <a:ext cx="4038600" cy="4137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4648200" y="1989138"/>
            <a:ext cx="4038600" cy="4137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A1D24751-EB25-4D8D-8160-01A34F1BA7CA}" type="slidenum">
              <a:rPr lang="lt-LT"/>
              <a:pPr>
                <a:defRPr/>
              </a:pPr>
              <a:t>‹#›</a:t>
            </a:fld>
            <a:endParaRPr lang="lt-LT"/>
          </a:p>
        </p:txBody>
      </p:sp>
    </p:spTree>
    <p:extLst>
      <p:ext uri="{BB962C8B-B14F-4D97-AF65-F5344CB8AC3E}">
        <p14:creationId xmlns:p14="http://schemas.microsoft.com/office/powerpoint/2010/main" val="313255922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lt-L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Rectangle 5"/>
          <p:cNvSpPr>
            <a:spLocks noGrp="1" noChangeArrowheads="1"/>
          </p:cNvSpPr>
          <p:nvPr>
            <p:ph type="dt" sz="half" idx="10"/>
          </p:nvPr>
        </p:nvSpPr>
        <p:spPr>
          <a:ln/>
        </p:spPr>
        <p:txBody>
          <a:bodyPr/>
          <a:lstStyle>
            <a:lvl1pPr>
              <a:defRPr/>
            </a:lvl1pPr>
          </a:lstStyle>
          <a:p>
            <a:pPr>
              <a:defRPr/>
            </a:pPr>
            <a:endParaRPr lang="lt-LT"/>
          </a:p>
        </p:txBody>
      </p:sp>
      <p:sp>
        <p:nvSpPr>
          <p:cNvPr id="8" name="Rectangle 6"/>
          <p:cNvSpPr>
            <a:spLocks noGrp="1" noChangeArrowheads="1"/>
          </p:cNvSpPr>
          <p:nvPr>
            <p:ph type="ftr" sz="quarter" idx="11"/>
          </p:nvPr>
        </p:nvSpPr>
        <p:spPr>
          <a:ln/>
        </p:spPr>
        <p:txBody>
          <a:bodyPr/>
          <a:lstStyle>
            <a:lvl1pPr>
              <a:defRPr/>
            </a:lvl1pPr>
          </a:lstStyle>
          <a:p>
            <a:pPr>
              <a:defRPr/>
            </a:pPr>
            <a:endParaRPr lang="lt-LT"/>
          </a:p>
        </p:txBody>
      </p:sp>
      <p:sp>
        <p:nvSpPr>
          <p:cNvPr id="9" name="Rectangle 7"/>
          <p:cNvSpPr>
            <a:spLocks noGrp="1" noChangeArrowheads="1"/>
          </p:cNvSpPr>
          <p:nvPr>
            <p:ph type="sldNum" sz="quarter" idx="12"/>
          </p:nvPr>
        </p:nvSpPr>
        <p:spPr>
          <a:ln/>
        </p:spPr>
        <p:txBody>
          <a:bodyPr/>
          <a:lstStyle>
            <a:lvl1pPr>
              <a:defRPr/>
            </a:lvl1pPr>
          </a:lstStyle>
          <a:p>
            <a:pPr>
              <a:defRPr/>
            </a:pPr>
            <a:fld id="{7FABDD70-0C57-4B59-9E37-C2CCBA13626B}" type="slidenum">
              <a:rPr lang="lt-LT"/>
              <a:pPr>
                <a:defRPr/>
              </a:pPr>
              <a:t>‹#›</a:t>
            </a:fld>
            <a:endParaRPr lang="lt-LT"/>
          </a:p>
        </p:txBody>
      </p:sp>
    </p:spTree>
    <p:extLst>
      <p:ext uri="{BB962C8B-B14F-4D97-AF65-F5344CB8AC3E}">
        <p14:creationId xmlns:p14="http://schemas.microsoft.com/office/powerpoint/2010/main" val="426437201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Rectangle 5"/>
          <p:cNvSpPr>
            <a:spLocks noGrp="1" noChangeArrowheads="1"/>
          </p:cNvSpPr>
          <p:nvPr>
            <p:ph type="dt" sz="half" idx="10"/>
          </p:nvPr>
        </p:nvSpPr>
        <p:spPr>
          <a:ln/>
        </p:spPr>
        <p:txBody>
          <a:bodyPr/>
          <a:lstStyle>
            <a:lvl1pPr>
              <a:defRPr/>
            </a:lvl1pPr>
          </a:lstStyle>
          <a:p>
            <a:pPr>
              <a:defRPr/>
            </a:pPr>
            <a:endParaRPr lang="lt-LT"/>
          </a:p>
        </p:txBody>
      </p:sp>
      <p:sp>
        <p:nvSpPr>
          <p:cNvPr id="4" name="Rectangle 6"/>
          <p:cNvSpPr>
            <a:spLocks noGrp="1" noChangeArrowheads="1"/>
          </p:cNvSpPr>
          <p:nvPr>
            <p:ph type="ftr" sz="quarter" idx="11"/>
          </p:nvPr>
        </p:nvSpPr>
        <p:spPr>
          <a:ln/>
        </p:spPr>
        <p:txBody>
          <a:bodyPr/>
          <a:lstStyle>
            <a:lvl1pPr>
              <a:defRPr/>
            </a:lvl1pPr>
          </a:lstStyle>
          <a:p>
            <a:pPr>
              <a:defRPr/>
            </a:pPr>
            <a:endParaRPr lang="lt-LT"/>
          </a:p>
        </p:txBody>
      </p:sp>
      <p:sp>
        <p:nvSpPr>
          <p:cNvPr id="5" name="Rectangle 7"/>
          <p:cNvSpPr>
            <a:spLocks noGrp="1" noChangeArrowheads="1"/>
          </p:cNvSpPr>
          <p:nvPr>
            <p:ph type="sldNum" sz="quarter" idx="12"/>
          </p:nvPr>
        </p:nvSpPr>
        <p:spPr>
          <a:ln/>
        </p:spPr>
        <p:txBody>
          <a:bodyPr/>
          <a:lstStyle>
            <a:lvl1pPr>
              <a:defRPr/>
            </a:lvl1pPr>
          </a:lstStyle>
          <a:p>
            <a:pPr>
              <a:defRPr/>
            </a:pPr>
            <a:fld id="{13909474-14B1-4C4A-AC32-3FEFF3DDCE38}" type="slidenum">
              <a:rPr lang="lt-LT"/>
              <a:pPr>
                <a:defRPr/>
              </a:pPr>
              <a:t>‹#›</a:t>
            </a:fld>
            <a:endParaRPr lang="lt-LT"/>
          </a:p>
        </p:txBody>
      </p:sp>
    </p:spTree>
    <p:extLst>
      <p:ext uri="{BB962C8B-B14F-4D97-AF65-F5344CB8AC3E}">
        <p14:creationId xmlns:p14="http://schemas.microsoft.com/office/powerpoint/2010/main" val="1392157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Rectangle 4"/>
          <p:cNvSpPr>
            <a:spLocks noGrp="1" noChangeArrowheads="1"/>
          </p:cNvSpPr>
          <p:nvPr>
            <p:ph type="dt" sz="half" idx="10"/>
          </p:nvPr>
        </p:nvSpPr>
        <p:spPr>
          <a:ln/>
        </p:spPr>
        <p:txBody>
          <a:bodyPr/>
          <a:lstStyle>
            <a:lvl1pPr>
              <a:defRPr/>
            </a:lvl1pPr>
          </a:lstStyle>
          <a:p>
            <a:pPr>
              <a:defRPr/>
            </a:pPr>
            <a:endParaRPr lang="lt-LT"/>
          </a:p>
        </p:txBody>
      </p:sp>
      <p:sp>
        <p:nvSpPr>
          <p:cNvPr id="6" name="Rectangle 5"/>
          <p:cNvSpPr>
            <a:spLocks noGrp="1" noChangeArrowheads="1"/>
          </p:cNvSpPr>
          <p:nvPr>
            <p:ph type="ftr" sz="quarter" idx="11"/>
          </p:nvPr>
        </p:nvSpPr>
        <p:spPr>
          <a:ln/>
        </p:spPr>
        <p:txBody>
          <a:bodyPr/>
          <a:lstStyle>
            <a:lvl1pPr>
              <a:defRPr/>
            </a:lvl1pPr>
          </a:lstStyle>
          <a:p>
            <a:pPr>
              <a:defRPr/>
            </a:pPr>
            <a:endParaRPr lang="lt-LT"/>
          </a:p>
        </p:txBody>
      </p:sp>
      <p:sp>
        <p:nvSpPr>
          <p:cNvPr id="7" name="Rectangle 6"/>
          <p:cNvSpPr>
            <a:spLocks noGrp="1" noChangeArrowheads="1"/>
          </p:cNvSpPr>
          <p:nvPr>
            <p:ph type="sldNum" sz="quarter" idx="12"/>
          </p:nvPr>
        </p:nvSpPr>
        <p:spPr>
          <a:ln/>
        </p:spPr>
        <p:txBody>
          <a:bodyPr/>
          <a:lstStyle>
            <a:lvl1pPr>
              <a:defRPr/>
            </a:lvl1pPr>
          </a:lstStyle>
          <a:p>
            <a:pPr>
              <a:defRPr/>
            </a:pPr>
            <a:fld id="{643D85DE-B05A-4889-8F2D-6CA2745C2CDE}" type="slidenum">
              <a:rPr lang="lt-LT"/>
              <a:pPr>
                <a:defRPr/>
              </a:pPr>
              <a:t>‹#›</a:t>
            </a:fld>
            <a:endParaRPr lang="lt-LT"/>
          </a:p>
        </p:txBody>
      </p:sp>
    </p:spTree>
    <p:extLst>
      <p:ext uri="{BB962C8B-B14F-4D97-AF65-F5344CB8AC3E}">
        <p14:creationId xmlns:p14="http://schemas.microsoft.com/office/powerpoint/2010/main" val="419024525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lt-LT"/>
          </a:p>
        </p:txBody>
      </p:sp>
      <p:sp>
        <p:nvSpPr>
          <p:cNvPr id="3" name="Rectangle 6"/>
          <p:cNvSpPr>
            <a:spLocks noGrp="1" noChangeArrowheads="1"/>
          </p:cNvSpPr>
          <p:nvPr>
            <p:ph type="ftr" sz="quarter" idx="11"/>
          </p:nvPr>
        </p:nvSpPr>
        <p:spPr>
          <a:ln/>
        </p:spPr>
        <p:txBody>
          <a:bodyPr/>
          <a:lstStyle>
            <a:lvl1pPr>
              <a:defRPr/>
            </a:lvl1pPr>
          </a:lstStyle>
          <a:p>
            <a:pPr>
              <a:defRPr/>
            </a:pPr>
            <a:endParaRPr lang="lt-LT"/>
          </a:p>
        </p:txBody>
      </p:sp>
      <p:sp>
        <p:nvSpPr>
          <p:cNvPr id="4" name="Rectangle 7"/>
          <p:cNvSpPr>
            <a:spLocks noGrp="1" noChangeArrowheads="1"/>
          </p:cNvSpPr>
          <p:nvPr>
            <p:ph type="sldNum" sz="quarter" idx="12"/>
          </p:nvPr>
        </p:nvSpPr>
        <p:spPr>
          <a:ln/>
        </p:spPr>
        <p:txBody>
          <a:bodyPr/>
          <a:lstStyle>
            <a:lvl1pPr>
              <a:defRPr/>
            </a:lvl1pPr>
          </a:lstStyle>
          <a:p>
            <a:pPr>
              <a:defRPr/>
            </a:pPr>
            <a:fld id="{5D7A3DDD-52D2-49CF-98A9-DF2FD7DB9BEE}" type="slidenum">
              <a:rPr lang="lt-LT"/>
              <a:pPr>
                <a:defRPr/>
              </a:pPr>
              <a:t>‹#›</a:t>
            </a:fld>
            <a:endParaRPr lang="lt-LT"/>
          </a:p>
        </p:txBody>
      </p:sp>
    </p:spTree>
    <p:extLst>
      <p:ext uri="{BB962C8B-B14F-4D97-AF65-F5344CB8AC3E}">
        <p14:creationId xmlns:p14="http://schemas.microsoft.com/office/powerpoint/2010/main" val="209376078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lt-L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16554C3F-CA9D-45CE-BABF-59959D0F9A83}" type="slidenum">
              <a:rPr lang="lt-LT"/>
              <a:pPr>
                <a:defRPr/>
              </a:pPr>
              <a:t>‹#›</a:t>
            </a:fld>
            <a:endParaRPr lang="lt-LT"/>
          </a:p>
        </p:txBody>
      </p:sp>
    </p:spTree>
    <p:extLst>
      <p:ext uri="{BB962C8B-B14F-4D97-AF65-F5344CB8AC3E}">
        <p14:creationId xmlns:p14="http://schemas.microsoft.com/office/powerpoint/2010/main" val="333353037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lt-L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lt-L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lt-LT"/>
          </a:p>
        </p:txBody>
      </p:sp>
      <p:sp>
        <p:nvSpPr>
          <p:cNvPr id="6" name="Rectangle 6"/>
          <p:cNvSpPr>
            <a:spLocks noGrp="1" noChangeArrowheads="1"/>
          </p:cNvSpPr>
          <p:nvPr>
            <p:ph type="ftr" sz="quarter" idx="11"/>
          </p:nvPr>
        </p:nvSpPr>
        <p:spPr>
          <a:ln/>
        </p:spPr>
        <p:txBody>
          <a:bodyPr/>
          <a:lstStyle>
            <a:lvl1pPr>
              <a:defRPr/>
            </a:lvl1pPr>
          </a:lstStyle>
          <a:p>
            <a:pPr>
              <a:defRPr/>
            </a:pPr>
            <a:endParaRPr lang="lt-LT"/>
          </a:p>
        </p:txBody>
      </p:sp>
      <p:sp>
        <p:nvSpPr>
          <p:cNvPr id="7" name="Rectangle 7"/>
          <p:cNvSpPr>
            <a:spLocks noGrp="1" noChangeArrowheads="1"/>
          </p:cNvSpPr>
          <p:nvPr>
            <p:ph type="sldNum" sz="quarter" idx="12"/>
          </p:nvPr>
        </p:nvSpPr>
        <p:spPr>
          <a:ln/>
        </p:spPr>
        <p:txBody>
          <a:bodyPr/>
          <a:lstStyle>
            <a:lvl1pPr>
              <a:defRPr/>
            </a:lvl1pPr>
          </a:lstStyle>
          <a:p>
            <a:pPr>
              <a:defRPr/>
            </a:pPr>
            <a:fld id="{75CFE749-C0B9-41B1-87E2-2D78613B1B6F}" type="slidenum">
              <a:rPr lang="lt-LT"/>
              <a:pPr>
                <a:defRPr/>
              </a:pPr>
              <a:t>‹#›</a:t>
            </a:fld>
            <a:endParaRPr lang="lt-LT"/>
          </a:p>
        </p:txBody>
      </p:sp>
    </p:spTree>
    <p:extLst>
      <p:ext uri="{BB962C8B-B14F-4D97-AF65-F5344CB8AC3E}">
        <p14:creationId xmlns:p14="http://schemas.microsoft.com/office/powerpoint/2010/main" val="259072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7BCD3B32-A39F-4EA6-B79A-2B27322C83EB}" type="slidenum">
              <a:rPr lang="lt-LT"/>
              <a:pPr>
                <a:defRPr/>
              </a:pPr>
              <a:t>‹#›</a:t>
            </a:fld>
            <a:endParaRPr lang="lt-LT"/>
          </a:p>
        </p:txBody>
      </p:sp>
    </p:spTree>
    <p:extLst>
      <p:ext uri="{BB962C8B-B14F-4D97-AF65-F5344CB8AC3E}">
        <p14:creationId xmlns:p14="http://schemas.microsoft.com/office/powerpoint/2010/main" val="61651824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549275"/>
            <a:ext cx="2178050" cy="5576888"/>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457200" y="549275"/>
            <a:ext cx="6384925" cy="5576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Rectangle 5"/>
          <p:cNvSpPr>
            <a:spLocks noGrp="1" noChangeArrowheads="1"/>
          </p:cNvSpPr>
          <p:nvPr>
            <p:ph type="dt" sz="half" idx="10"/>
          </p:nvPr>
        </p:nvSpPr>
        <p:spPr>
          <a:ln/>
        </p:spPr>
        <p:txBody>
          <a:bodyPr/>
          <a:lstStyle>
            <a:lvl1pPr>
              <a:defRPr/>
            </a:lvl1pPr>
          </a:lstStyle>
          <a:p>
            <a:pPr>
              <a:defRPr/>
            </a:pPr>
            <a:endParaRPr lang="lt-LT"/>
          </a:p>
        </p:txBody>
      </p:sp>
      <p:sp>
        <p:nvSpPr>
          <p:cNvPr id="5" name="Rectangle 6"/>
          <p:cNvSpPr>
            <a:spLocks noGrp="1" noChangeArrowheads="1"/>
          </p:cNvSpPr>
          <p:nvPr>
            <p:ph type="ftr" sz="quarter" idx="11"/>
          </p:nvPr>
        </p:nvSpPr>
        <p:spPr>
          <a:ln/>
        </p:spPr>
        <p:txBody>
          <a:bodyPr/>
          <a:lstStyle>
            <a:lvl1pPr>
              <a:defRPr/>
            </a:lvl1pPr>
          </a:lstStyle>
          <a:p>
            <a:pPr>
              <a:defRPr/>
            </a:pPr>
            <a:endParaRPr lang="lt-LT"/>
          </a:p>
        </p:txBody>
      </p:sp>
      <p:sp>
        <p:nvSpPr>
          <p:cNvPr id="6" name="Rectangle 7"/>
          <p:cNvSpPr>
            <a:spLocks noGrp="1" noChangeArrowheads="1"/>
          </p:cNvSpPr>
          <p:nvPr>
            <p:ph type="sldNum" sz="quarter" idx="12"/>
          </p:nvPr>
        </p:nvSpPr>
        <p:spPr>
          <a:ln/>
        </p:spPr>
        <p:txBody>
          <a:bodyPr/>
          <a:lstStyle>
            <a:lvl1pPr>
              <a:defRPr/>
            </a:lvl1pPr>
          </a:lstStyle>
          <a:p>
            <a:pPr>
              <a:defRPr/>
            </a:pPr>
            <a:fld id="{B259D00A-C802-4F3A-BF5E-B9F1EBE1A521}" type="slidenum">
              <a:rPr lang="lt-LT"/>
              <a:pPr>
                <a:defRPr/>
              </a:pPr>
              <a:t>‹#›</a:t>
            </a:fld>
            <a:endParaRPr lang="lt-LT"/>
          </a:p>
        </p:txBody>
      </p:sp>
    </p:spTree>
    <p:extLst>
      <p:ext uri="{BB962C8B-B14F-4D97-AF65-F5344CB8AC3E}">
        <p14:creationId xmlns:p14="http://schemas.microsoft.com/office/powerpoint/2010/main" val="42530804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lt-L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Rectangle 4"/>
          <p:cNvSpPr>
            <a:spLocks noGrp="1" noChangeArrowheads="1"/>
          </p:cNvSpPr>
          <p:nvPr>
            <p:ph type="dt" sz="half" idx="10"/>
          </p:nvPr>
        </p:nvSpPr>
        <p:spPr>
          <a:ln/>
        </p:spPr>
        <p:txBody>
          <a:bodyPr/>
          <a:lstStyle>
            <a:lvl1pPr>
              <a:defRPr/>
            </a:lvl1pPr>
          </a:lstStyle>
          <a:p>
            <a:pPr>
              <a:defRPr/>
            </a:pPr>
            <a:endParaRPr lang="lt-LT"/>
          </a:p>
        </p:txBody>
      </p:sp>
      <p:sp>
        <p:nvSpPr>
          <p:cNvPr id="8" name="Rectangle 5"/>
          <p:cNvSpPr>
            <a:spLocks noGrp="1" noChangeArrowheads="1"/>
          </p:cNvSpPr>
          <p:nvPr>
            <p:ph type="ftr" sz="quarter" idx="11"/>
          </p:nvPr>
        </p:nvSpPr>
        <p:spPr>
          <a:ln/>
        </p:spPr>
        <p:txBody>
          <a:bodyPr/>
          <a:lstStyle>
            <a:lvl1pPr>
              <a:defRPr/>
            </a:lvl1pPr>
          </a:lstStyle>
          <a:p>
            <a:pPr>
              <a:defRPr/>
            </a:pPr>
            <a:endParaRPr lang="lt-LT"/>
          </a:p>
        </p:txBody>
      </p:sp>
      <p:sp>
        <p:nvSpPr>
          <p:cNvPr id="9" name="Rectangle 6"/>
          <p:cNvSpPr>
            <a:spLocks noGrp="1" noChangeArrowheads="1"/>
          </p:cNvSpPr>
          <p:nvPr>
            <p:ph type="sldNum" sz="quarter" idx="12"/>
          </p:nvPr>
        </p:nvSpPr>
        <p:spPr>
          <a:ln/>
        </p:spPr>
        <p:txBody>
          <a:bodyPr/>
          <a:lstStyle>
            <a:lvl1pPr>
              <a:defRPr/>
            </a:lvl1pPr>
          </a:lstStyle>
          <a:p>
            <a:pPr>
              <a:defRPr/>
            </a:pPr>
            <a:fld id="{0B2E25CF-4C65-40A0-9DA0-3095F3AB804E}" type="slidenum">
              <a:rPr lang="lt-LT"/>
              <a:pPr>
                <a:defRPr/>
              </a:pPr>
              <a:t>‹#›</a:t>
            </a:fld>
            <a:endParaRPr lang="lt-LT"/>
          </a:p>
        </p:txBody>
      </p:sp>
    </p:spTree>
    <p:extLst>
      <p:ext uri="{BB962C8B-B14F-4D97-AF65-F5344CB8AC3E}">
        <p14:creationId xmlns:p14="http://schemas.microsoft.com/office/powerpoint/2010/main" val="21747711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Rectangle 4"/>
          <p:cNvSpPr>
            <a:spLocks noGrp="1" noChangeArrowheads="1"/>
          </p:cNvSpPr>
          <p:nvPr>
            <p:ph type="dt" sz="half" idx="10"/>
          </p:nvPr>
        </p:nvSpPr>
        <p:spPr>
          <a:ln/>
        </p:spPr>
        <p:txBody>
          <a:bodyPr/>
          <a:lstStyle>
            <a:lvl1pPr>
              <a:defRPr/>
            </a:lvl1pPr>
          </a:lstStyle>
          <a:p>
            <a:pPr>
              <a:defRPr/>
            </a:pPr>
            <a:endParaRPr lang="lt-LT"/>
          </a:p>
        </p:txBody>
      </p:sp>
      <p:sp>
        <p:nvSpPr>
          <p:cNvPr id="4" name="Rectangle 5"/>
          <p:cNvSpPr>
            <a:spLocks noGrp="1" noChangeArrowheads="1"/>
          </p:cNvSpPr>
          <p:nvPr>
            <p:ph type="ftr" sz="quarter" idx="11"/>
          </p:nvPr>
        </p:nvSpPr>
        <p:spPr>
          <a:ln/>
        </p:spPr>
        <p:txBody>
          <a:bodyPr/>
          <a:lstStyle>
            <a:lvl1pPr>
              <a:defRPr/>
            </a:lvl1pPr>
          </a:lstStyle>
          <a:p>
            <a:pPr>
              <a:defRPr/>
            </a:pPr>
            <a:endParaRPr lang="lt-LT"/>
          </a:p>
        </p:txBody>
      </p:sp>
      <p:sp>
        <p:nvSpPr>
          <p:cNvPr id="5" name="Rectangle 6"/>
          <p:cNvSpPr>
            <a:spLocks noGrp="1" noChangeArrowheads="1"/>
          </p:cNvSpPr>
          <p:nvPr>
            <p:ph type="sldNum" sz="quarter" idx="12"/>
          </p:nvPr>
        </p:nvSpPr>
        <p:spPr>
          <a:ln/>
        </p:spPr>
        <p:txBody>
          <a:bodyPr/>
          <a:lstStyle>
            <a:lvl1pPr>
              <a:defRPr/>
            </a:lvl1pPr>
          </a:lstStyle>
          <a:p>
            <a:pPr>
              <a:defRPr/>
            </a:pPr>
            <a:fld id="{EF58A08A-F4DE-4883-956F-2F3194911129}" type="slidenum">
              <a:rPr lang="lt-LT"/>
              <a:pPr>
                <a:defRPr/>
              </a:pPr>
              <a:t>‹#›</a:t>
            </a:fld>
            <a:endParaRPr lang="lt-LT"/>
          </a:p>
        </p:txBody>
      </p:sp>
    </p:spTree>
    <p:extLst>
      <p:ext uri="{BB962C8B-B14F-4D97-AF65-F5344CB8AC3E}">
        <p14:creationId xmlns:p14="http://schemas.microsoft.com/office/powerpoint/2010/main" val="12114499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lt-LT"/>
          </a:p>
        </p:txBody>
      </p:sp>
      <p:sp>
        <p:nvSpPr>
          <p:cNvPr id="3" name="Rectangle 5"/>
          <p:cNvSpPr>
            <a:spLocks noGrp="1" noChangeArrowheads="1"/>
          </p:cNvSpPr>
          <p:nvPr>
            <p:ph type="ftr" sz="quarter" idx="11"/>
          </p:nvPr>
        </p:nvSpPr>
        <p:spPr>
          <a:ln/>
        </p:spPr>
        <p:txBody>
          <a:bodyPr/>
          <a:lstStyle>
            <a:lvl1pPr>
              <a:defRPr/>
            </a:lvl1pPr>
          </a:lstStyle>
          <a:p>
            <a:pPr>
              <a:defRPr/>
            </a:pPr>
            <a:endParaRPr lang="lt-LT"/>
          </a:p>
        </p:txBody>
      </p:sp>
      <p:sp>
        <p:nvSpPr>
          <p:cNvPr id="4" name="Rectangle 6"/>
          <p:cNvSpPr>
            <a:spLocks noGrp="1" noChangeArrowheads="1"/>
          </p:cNvSpPr>
          <p:nvPr>
            <p:ph type="sldNum" sz="quarter" idx="12"/>
          </p:nvPr>
        </p:nvSpPr>
        <p:spPr>
          <a:ln/>
        </p:spPr>
        <p:txBody>
          <a:bodyPr/>
          <a:lstStyle>
            <a:lvl1pPr>
              <a:defRPr/>
            </a:lvl1pPr>
          </a:lstStyle>
          <a:p>
            <a:pPr>
              <a:defRPr/>
            </a:pPr>
            <a:fld id="{A437EDF3-6D4A-47BB-A8AD-751626427250}" type="slidenum">
              <a:rPr lang="lt-LT"/>
              <a:pPr>
                <a:defRPr/>
              </a:pPr>
              <a:t>‹#›</a:t>
            </a:fld>
            <a:endParaRPr lang="lt-LT"/>
          </a:p>
        </p:txBody>
      </p:sp>
    </p:spTree>
    <p:extLst>
      <p:ext uri="{BB962C8B-B14F-4D97-AF65-F5344CB8AC3E}">
        <p14:creationId xmlns:p14="http://schemas.microsoft.com/office/powerpoint/2010/main" val="1765318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lt-L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lt-LT"/>
          </a:p>
        </p:txBody>
      </p:sp>
      <p:sp>
        <p:nvSpPr>
          <p:cNvPr id="6" name="Rectangle 5"/>
          <p:cNvSpPr>
            <a:spLocks noGrp="1" noChangeArrowheads="1"/>
          </p:cNvSpPr>
          <p:nvPr>
            <p:ph type="ftr" sz="quarter" idx="11"/>
          </p:nvPr>
        </p:nvSpPr>
        <p:spPr>
          <a:ln/>
        </p:spPr>
        <p:txBody>
          <a:bodyPr/>
          <a:lstStyle>
            <a:lvl1pPr>
              <a:defRPr/>
            </a:lvl1pPr>
          </a:lstStyle>
          <a:p>
            <a:pPr>
              <a:defRPr/>
            </a:pPr>
            <a:endParaRPr lang="lt-LT"/>
          </a:p>
        </p:txBody>
      </p:sp>
      <p:sp>
        <p:nvSpPr>
          <p:cNvPr id="7" name="Rectangle 6"/>
          <p:cNvSpPr>
            <a:spLocks noGrp="1" noChangeArrowheads="1"/>
          </p:cNvSpPr>
          <p:nvPr>
            <p:ph type="sldNum" sz="quarter" idx="12"/>
          </p:nvPr>
        </p:nvSpPr>
        <p:spPr>
          <a:ln/>
        </p:spPr>
        <p:txBody>
          <a:bodyPr/>
          <a:lstStyle>
            <a:lvl1pPr>
              <a:defRPr/>
            </a:lvl1pPr>
          </a:lstStyle>
          <a:p>
            <a:pPr>
              <a:defRPr/>
            </a:pPr>
            <a:fld id="{1A47F2E6-A176-4211-AF7C-E67B025EB080}" type="slidenum">
              <a:rPr lang="lt-LT"/>
              <a:pPr>
                <a:defRPr/>
              </a:pPr>
              <a:t>‹#›</a:t>
            </a:fld>
            <a:endParaRPr lang="lt-LT"/>
          </a:p>
        </p:txBody>
      </p:sp>
    </p:spTree>
    <p:extLst>
      <p:ext uri="{BB962C8B-B14F-4D97-AF65-F5344CB8AC3E}">
        <p14:creationId xmlns:p14="http://schemas.microsoft.com/office/powerpoint/2010/main" val="2095445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lt-L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lt-L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lt-LT"/>
          </a:p>
        </p:txBody>
      </p:sp>
      <p:sp>
        <p:nvSpPr>
          <p:cNvPr id="6" name="Rectangle 5"/>
          <p:cNvSpPr>
            <a:spLocks noGrp="1" noChangeArrowheads="1"/>
          </p:cNvSpPr>
          <p:nvPr>
            <p:ph type="ftr" sz="quarter" idx="11"/>
          </p:nvPr>
        </p:nvSpPr>
        <p:spPr>
          <a:ln/>
        </p:spPr>
        <p:txBody>
          <a:bodyPr/>
          <a:lstStyle>
            <a:lvl1pPr>
              <a:defRPr/>
            </a:lvl1pPr>
          </a:lstStyle>
          <a:p>
            <a:pPr>
              <a:defRPr/>
            </a:pPr>
            <a:endParaRPr lang="lt-LT"/>
          </a:p>
        </p:txBody>
      </p:sp>
      <p:sp>
        <p:nvSpPr>
          <p:cNvPr id="7" name="Rectangle 6"/>
          <p:cNvSpPr>
            <a:spLocks noGrp="1" noChangeArrowheads="1"/>
          </p:cNvSpPr>
          <p:nvPr>
            <p:ph type="sldNum" sz="quarter" idx="12"/>
          </p:nvPr>
        </p:nvSpPr>
        <p:spPr>
          <a:ln/>
        </p:spPr>
        <p:txBody>
          <a:bodyPr/>
          <a:lstStyle>
            <a:lvl1pPr>
              <a:defRPr/>
            </a:lvl1pPr>
          </a:lstStyle>
          <a:p>
            <a:pPr>
              <a:defRPr/>
            </a:pPr>
            <a:fld id="{2A945A29-A04F-44F1-9DDC-A3B726660C8A}" type="slidenum">
              <a:rPr lang="lt-LT"/>
              <a:pPr>
                <a:defRPr/>
              </a:pPr>
              <a:t>‹#›</a:t>
            </a:fld>
            <a:endParaRPr lang="lt-LT"/>
          </a:p>
        </p:txBody>
      </p:sp>
    </p:spTree>
    <p:extLst>
      <p:ext uri="{BB962C8B-B14F-4D97-AF65-F5344CB8AC3E}">
        <p14:creationId xmlns:p14="http://schemas.microsoft.com/office/powerpoint/2010/main" val="8110730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B2B297"/>
            </a:gs>
          </a:gsLst>
          <a:path path="rect">
            <a:fillToRect r="100000" b="100000"/>
          </a:path>
        </a:gradFill>
        <a:effectLst/>
      </p:bgPr>
    </p:bg>
    <p:spTree>
      <p:nvGrpSpPr>
        <p:cNvPr id="1" name=""/>
        <p:cNvGrpSpPr/>
        <p:nvPr/>
      </p:nvGrpSpPr>
      <p:grpSpPr>
        <a:xfrm>
          <a:off x="0" y="0"/>
          <a:ext cx="0" cy="0"/>
          <a:chOff x="0" y="0"/>
          <a:chExt cx="0" cy="0"/>
        </a:xfrm>
      </p:grpSpPr>
      <p:sp>
        <p:nvSpPr>
          <p:cNvPr id="104450" name="AutoShape 2"/>
          <p:cNvSpPr>
            <a:spLocks noGrp="1" noChangeArrowheads="1"/>
          </p:cNvSpPr>
          <p:nvPr>
            <p:ph type="title"/>
          </p:nvPr>
        </p:nvSpPr>
        <p:spPr bwMode="auto">
          <a:xfrm>
            <a:off x="1042988" y="528638"/>
            <a:ext cx="8129587" cy="1016000"/>
          </a:xfrm>
          <a:prstGeom prst="wedgeEllipseCallout">
            <a:avLst>
              <a:gd name="adj1" fmla="val -50079"/>
              <a:gd name="adj2" fmla="val -65000"/>
            </a:avLst>
          </a:prstGeom>
          <a:solidFill>
            <a:schemeClr val="bg1"/>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bodyPr>
          <a:lstStyle/>
          <a:p>
            <a:pPr lvl="0"/>
            <a:r>
              <a:rPr lang="lt-LT"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lt-LT" altLang="lt-LT" smtClean="0"/>
              <a:t>Click to edit Master text styles</a:t>
            </a:r>
          </a:p>
          <a:p>
            <a:pPr lvl="1"/>
            <a:r>
              <a:rPr lang="lt-LT" altLang="lt-LT" smtClean="0"/>
              <a:t>Second level</a:t>
            </a:r>
          </a:p>
          <a:p>
            <a:pPr lvl="2"/>
            <a:r>
              <a:rPr lang="lt-LT" altLang="lt-LT" smtClean="0"/>
              <a:t>Third level</a:t>
            </a:r>
          </a:p>
          <a:p>
            <a:pPr lvl="3"/>
            <a:r>
              <a:rPr lang="lt-LT" altLang="lt-LT" smtClean="0"/>
              <a:t>Fourth level</a:t>
            </a:r>
          </a:p>
          <a:p>
            <a:pPr lvl="4"/>
            <a:r>
              <a:rPr lang="lt-LT" altLang="lt-LT" smtClean="0"/>
              <a:t>Fifth level</a:t>
            </a:r>
          </a:p>
        </p:txBody>
      </p:sp>
      <p:sp>
        <p:nvSpPr>
          <p:cNvPr id="104452" name="Rectangle 4"/>
          <p:cNvSpPr>
            <a:spLocks noGrp="1" noChangeArrowheads="1"/>
          </p:cNvSpPr>
          <p:nvPr>
            <p:ph type="dt" sz="half" idx="2"/>
          </p:nvPr>
        </p:nvSpPr>
        <p:spPr bwMode="auto">
          <a:xfrm>
            <a:off x="457200" y="6245225"/>
            <a:ext cx="18113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bg1"/>
                </a:solidFill>
                <a:latin typeface="+mn-lt"/>
                <a:cs typeface="+mn-cs"/>
              </a:defRPr>
            </a:lvl1pPr>
          </a:lstStyle>
          <a:p>
            <a:pPr>
              <a:defRPr/>
            </a:pPr>
            <a:endParaRPr lang="lt-LT"/>
          </a:p>
        </p:txBody>
      </p:sp>
      <p:sp>
        <p:nvSpPr>
          <p:cNvPr id="104453" name="Rectangle 5"/>
          <p:cNvSpPr>
            <a:spLocks noGrp="1" noChangeArrowheads="1"/>
          </p:cNvSpPr>
          <p:nvPr>
            <p:ph type="ftr" sz="quarter" idx="3"/>
          </p:nvPr>
        </p:nvSpPr>
        <p:spPr bwMode="auto">
          <a:xfrm>
            <a:off x="2484438" y="6245225"/>
            <a:ext cx="56165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bg1"/>
                </a:solidFill>
                <a:latin typeface="+mn-lt"/>
                <a:cs typeface="+mn-cs"/>
              </a:defRPr>
            </a:lvl1pPr>
          </a:lstStyle>
          <a:p>
            <a:pPr>
              <a:defRPr/>
            </a:pPr>
            <a:endParaRPr lang="lt-LT"/>
          </a:p>
        </p:txBody>
      </p:sp>
      <p:sp>
        <p:nvSpPr>
          <p:cNvPr id="104454" name="Rectangle 6"/>
          <p:cNvSpPr>
            <a:spLocks noGrp="1" noChangeArrowheads="1"/>
          </p:cNvSpPr>
          <p:nvPr>
            <p:ph type="sldNum" sz="quarter" idx="4"/>
          </p:nvPr>
        </p:nvSpPr>
        <p:spPr bwMode="auto">
          <a:xfrm>
            <a:off x="8101013" y="6245225"/>
            <a:ext cx="5857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bg1"/>
                </a:solidFill>
                <a:latin typeface="Arial" panose="020B0604020202020204" pitchFamily="34" charset="0"/>
              </a:defRPr>
            </a:lvl1pPr>
          </a:lstStyle>
          <a:p>
            <a:pPr>
              <a:defRPr/>
            </a:pPr>
            <a:fld id="{3FBA20AD-84EA-4DB6-9C70-B2767B42118B}" type="slidenum">
              <a:rPr lang="lt-LT"/>
              <a:pPr>
                <a:defRPr/>
              </a:pPr>
              <a:t>‹#›</a:t>
            </a:fld>
            <a:endParaRPr lang="lt-LT"/>
          </a:p>
        </p:txBody>
      </p:sp>
      <p:sp>
        <p:nvSpPr>
          <p:cNvPr id="1031" name="AutoShape 7">
            <a:hlinkClick r:id="" action="ppaction://hlinkshowjump?jump=nextslide" highlightClick="1"/>
          </p:cNvPr>
          <p:cNvSpPr>
            <a:spLocks noChangeArrowheads="1"/>
          </p:cNvSpPr>
          <p:nvPr/>
        </p:nvSpPr>
        <p:spPr bwMode="auto">
          <a:xfrm>
            <a:off x="8677275" y="6296025"/>
            <a:ext cx="381000" cy="381000"/>
          </a:xfrm>
          <a:prstGeom prst="actionButtonForwardNext">
            <a:avLst/>
          </a:prstGeom>
          <a:solidFill>
            <a:schemeClr val="bg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sp>
        <p:nvSpPr>
          <p:cNvPr id="1032" name="AutoShape 8">
            <a:hlinkClick r:id="" action="ppaction://hlinkshowjump?jump=previousslide" highlightClick="1"/>
          </p:cNvPr>
          <p:cNvSpPr>
            <a:spLocks noChangeArrowheads="1"/>
          </p:cNvSpPr>
          <p:nvPr/>
        </p:nvSpPr>
        <p:spPr bwMode="auto">
          <a:xfrm>
            <a:off x="47625" y="6262688"/>
            <a:ext cx="381000" cy="381000"/>
          </a:xfrm>
          <a:prstGeom prst="actionButtonBackPrevious">
            <a:avLst/>
          </a:prstGeom>
          <a:solidFill>
            <a:schemeClr val="bg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en-GB" altLang="lt-LT" sz="2400">
              <a:solidFill>
                <a:schemeClr val="hlink"/>
              </a:solidFill>
            </a:endParaRPr>
          </a:p>
        </p:txBody>
      </p:sp>
      <p:grpSp>
        <p:nvGrpSpPr>
          <p:cNvPr id="1033" name="Group 9"/>
          <p:cNvGrpSpPr>
            <a:grpSpLocks/>
          </p:cNvGrpSpPr>
          <p:nvPr/>
        </p:nvGrpSpPr>
        <p:grpSpPr bwMode="auto">
          <a:xfrm>
            <a:off x="6316663" y="0"/>
            <a:ext cx="2827337" cy="519113"/>
            <a:chOff x="4071" y="1"/>
            <a:chExt cx="1781" cy="327"/>
          </a:xfrm>
        </p:grpSpPr>
        <p:sp>
          <p:nvSpPr>
            <p:cNvPr id="1034" name="AutoShape 10"/>
            <p:cNvSpPr>
              <a:spLocks noChangeArrowheads="1"/>
            </p:cNvSpPr>
            <p:nvPr userDrawn="1"/>
          </p:nvSpPr>
          <p:spPr bwMode="auto">
            <a:xfrm>
              <a:off x="4071" y="1"/>
              <a:ext cx="1781" cy="327"/>
            </a:xfrm>
            <a:prstGeom prst="roundRect">
              <a:avLst>
                <a:gd name="adj" fmla="val 50000"/>
              </a:avLst>
            </a:prstGeom>
            <a:solidFill>
              <a:srgbClr val="FFFFFF"/>
            </a:solidFill>
            <a:ln w="9525">
              <a:solidFill>
                <a:schemeClr val="tx1"/>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grpSp>
          <p:nvGrpSpPr>
            <p:cNvPr id="1035" name="Group 11"/>
            <p:cNvGrpSpPr>
              <a:grpSpLocks/>
            </p:cNvGrpSpPr>
            <p:nvPr userDrawn="1"/>
          </p:nvGrpSpPr>
          <p:grpSpPr bwMode="auto">
            <a:xfrm>
              <a:off x="4186" y="11"/>
              <a:ext cx="1575" cy="304"/>
              <a:chOff x="1882" y="2505"/>
              <a:chExt cx="1575" cy="304"/>
            </a:xfrm>
          </p:grpSpPr>
          <p:pic>
            <p:nvPicPr>
              <p:cNvPr id="1036" name="Picture 12" descr="bpd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2" y="2523"/>
                <a:ext cx="72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2523"/>
                <a:ext cx="4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3" y="2505"/>
                <a:ext cx="3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 bg1="lt1" tx1="dk1" bg2="lt2" tx2="dk2" accent1="accent1" accent2="accent2" accent3="accent3" accent4="accent4" accent5="accent5" accent6="accent6" hlink="hlink" folHlink="folHlink"/>
  <p:sldLayoutIdLst>
    <p:sldLayoutId id="2147483807"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hf hdr="0" ftr="0" dt="0"/>
  <p:txStyles>
    <p:titleStyle>
      <a:lvl1pPr algn="ctr" rtl="0" eaLnBrk="0" fontAlgn="base" hangingPunct="0">
        <a:spcBef>
          <a:spcPct val="0"/>
        </a:spcBef>
        <a:spcAft>
          <a:spcPct val="0"/>
        </a:spcAft>
        <a:defRPr sz="4000">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000">
          <a:solidFill>
            <a:schemeClr val="tx1"/>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B2B2B2"/>
            </a:gs>
          </a:gsLst>
          <a:path path="rect">
            <a:fillToRect r="100000" b="100000"/>
          </a:path>
        </a:gradFill>
        <a:effectLst/>
      </p:bgPr>
    </p:bg>
    <p:spTree>
      <p:nvGrpSpPr>
        <p:cNvPr id="1" name=""/>
        <p:cNvGrpSpPr/>
        <p:nvPr/>
      </p:nvGrpSpPr>
      <p:grpSpPr>
        <a:xfrm>
          <a:off x="0" y="0"/>
          <a:ext cx="0" cy="0"/>
          <a:chOff x="0" y="0"/>
          <a:chExt cx="0" cy="0"/>
        </a:xfrm>
      </p:grpSpPr>
      <p:sp>
        <p:nvSpPr>
          <p:cNvPr id="111618" name="AutoShape 2"/>
          <p:cNvSpPr>
            <a:spLocks noChangeArrowheads="1"/>
          </p:cNvSpPr>
          <p:nvPr/>
        </p:nvSpPr>
        <p:spPr bwMode="auto">
          <a:xfrm>
            <a:off x="395288" y="549275"/>
            <a:ext cx="8748712" cy="1366838"/>
          </a:xfrm>
          <a:prstGeom prst="wedgeEllipseCallout">
            <a:avLst>
              <a:gd name="adj1" fmla="val -39931"/>
              <a:gd name="adj2" fmla="val -10394"/>
            </a:avLst>
          </a:prstGeom>
          <a:gradFill rotWithShape="1">
            <a:gsLst>
              <a:gs pos="0">
                <a:schemeClr val="tx2">
                  <a:gamma/>
                  <a:shade val="46275"/>
                  <a:invGamma/>
                </a:schemeClr>
              </a:gs>
              <a:gs pos="50000">
                <a:schemeClr val="tx2"/>
              </a:gs>
              <a:gs pos="100000">
                <a:schemeClr val="tx2">
                  <a:gamma/>
                  <a:shade val="46275"/>
                  <a:invGamma/>
                </a:schemeClr>
              </a:gs>
            </a:gsLst>
            <a:lin ang="0" scaled="1"/>
          </a:gradFill>
          <a:ln w="9525">
            <a:solidFill>
              <a:schemeClr val="accent2"/>
            </a:solidFill>
            <a:miter lim="800000"/>
            <a:headEnd/>
            <a:tailEnd/>
          </a:ln>
          <a:effectLst/>
        </p:spPr>
        <p:txBody>
          <a:bodyPr/>
          <a:lstStyle/>
          <a:p>
            <a:pPr algn="ctr" eaLnBrk="1" hangingPunct="1">
              <a:defRPr/>
            </a:pPr>
            <a:endParaRPr lang="lt-LT" sz="1800">
              <a:latin typeface="Arial" charset="0"/>
              <a:cs typeface="+mn-cs"/>
            </a:endParaRPr>
          </a:p>
        </p:txBody>
      </p:sp>
      <p:sp>
        <p:nvSpPr>
          <p:cNvPr id="111619" name="AutoShape 3"/>
          <p:cNvSpPr>
            <a:spLocks noGrp="1" noChangeArrowheads="1"/>
          </p:cNvSpPr>
          <p:nvPr>
            <p:ph type="title"/>
          </p:nvPr>
        </p:nvSpPr>
        <p:spPr bwMode="auto">
          <a:xfrm>
            <a:off x="1258888" y="549275"/>
            <a:ext cx="7913687" cy="1366838"/>
          </a:xfrm>
          <a:prstGeom prst="wedgeEllipseCallout">
            <a:avLst>
              <a:gd name="adj1" fmla="val -49278"/>
              <a:gd name="adj2" fmla="val -55111"/>
            </a:avLst>
          </a:prstGeom>
          <a:solidFill>
            <a:schemeClr val="bg1"/>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p>
            <a:pPr lvl="0"/>
            <a:r>
              <a:rPr lang="lt-LT" smtClean="0"/>
              <a:t>Click to edit Master title style</a:t>
            </a:r>
          </a:p>
        </p:txBody>
      </p:sp>
      <p:sp>
        <p:nvSpPr>
          <p:cNvPr id="2052" name="Rectangle 4"/>
          <p:cNvSpPr>
            <a:spLocks noGrp="1" noChangeArrowheads="1"/>
          </p:cNvSpPr>
          <p:nvPr>
            <p:ph type="body" idx="1"/>
          </p:nvPr>
        </p:nvSpPr>
        <p:spPr bwMode="auto">
          <a:xfrm>
            <a:off x="457200" y="1989138"/>
            <a:ext cx="82296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lt-LT" altLang="lt-LT" smtClean="0"/>
              <a:t>Click to edit Master text styles</a:t>
            </a:r>
          </a:p>
          <a:p>
            <a:pPr lvl="1"/>
            <a:r>
              <a:rPr lang="lt-LT" altLang="lt-LT" smtClean="0"/>
              <a:t>Second level</a:t>
            </a:r>
          </a:p>
          <a:p>
            <a:pPr lvl="2"/>
            <a:r>
              <a:rPr lang="lt-LT" altLang="lt-LT" smtClean="0"/>
              <a:t>Third level</a:t>
            </a:r>
          </a:p>
          <a:p>
            <a:pPr lvl="3"/>
            <a:r>
              <a:rPr lang="lt-LT" altLang="lt-LT" smtClean="0"/>
              <a:t>Fourth level</a:t>
            </a:r>
          </a:p>
          <a:p>
            <a:pPr lvl="4"/>
            <a:r>
              <a:rPr lang="lt-LT" altLang="lt-LT" smtClean="0"/>
              <a:t>Fifth level</a:t>
            </a:r>
          </a:p>
        </p:txBody>
      </p:sp>
      <p:sp>
        <p:nvSpPr>
          <p:cNvPr id="111621" name="Rectangle 5"/>
          <p:cNvSpPr>
            <a:spLocks noGrp="1" noChangeArrowheads="1"/>
          </p:cNvSpPr>
          <p:nvPr>
            <p:ph type="dt" sz="half" idx="2"/>
          </p:nvPr>
        </p:nvSpPr>
        <p:spPr bwMode="auto">
          <a:xfrm>
            <a:off x="457200" y="6245225"/>
            <a:ext cx="18113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bg1"/>
                </a:solidFill>
                <a:latin typeface="+mn-lt"/>
                <a:cs typeface="+mn-cs"/>
              </a:defRPr>
            </a:lvl1pPr>
          </a:lstStyle>
          <a:p>
            <a:pPr>
              <a:defRPr/>
            </a:pPr>
            <a:endParaRPr lang="lt-LT"/>
          </a:p>
        </p:txBody>
      </p:sp>
      <p:sp>
        <p:nvSpPr>
          <p:cNvPr id="111622" name="Rectangle 6"/>
          <p:cNvSpPr>
            <a:spLocks noGrp="1" noChangeArrowheads="1"/>
          </p:cNvSpPr>
          <p:nvPr>
            <p:ph type="ftr" sz="quarter" idx="3"/>
          </p:nvPr>
        </p:nvSpPr>
        <p:spPr bwMode="auto">
          <a:xfrm>
            <a:off x="2484438" y="6245225"/>
            <a:ext cx="56165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bg1"/>
                </a:solidFill>
                <a:latin typeface="+mn-lt"/>
                <a:cs typeface="+mn-cs"/>
              </a:defRPr>
            </a:lvl1pPr>
          </a:lstStyle>
          <a:p>
            <a:pPr>
              <a:defRPr/>
            </a:pPr>
            <a:endParaRPr lang="lt-LT"/>
          </a:p>
        </p:txBody>
      </p:sp>
      <p:sp>
        <p:nvSpPr>
          <p:cNvPr id="111623" name="Rectangle 7"/>
          <p:cNvSpPr>
            <a:spLocks noGrp="1" noChangeArrowheads="1"/>
          </p:cNvSpPr>
          <p:nvPr>
            <p:ph type="sldNum" sz="quarter" idx="4"/>
          </p:nvPr>
        </p:nvSpPr>
        <p:spPr bwMode="auto">
          <a:xfrm>
            <a:off x="8101013" y="6245225"/>
            <a:ext cx="5857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bg1"/>
                </a:solidFill>
                <a:latin typeface="Arial" panose="020B0604020202020204" pitchFamily="34" charset="0"/>
              </a:defRPr>
            </a:lvl1pPr>
          </a:lstStyle>
          <a:p>
            <a:pPr>
              <a:defRPr/>
            </a:pPr>
            <a:fld id="{B42B68E7-E269-4234-9D40-B45FBD3549FA}" type="slidenum">
              <a:rPr lang="lt-LT"/>
              <a:pPr>
                <a:defRPr/>
              </a:pPr>
              <a:t>‹#›</a:t>
            </a:fld>
            <a:endParaRPr lang="lt-LT"/>
          </a:p>
        </p:txBody>
      </p:sp>
      <p:sp>
        <p:nvSpPr>
          <p:cNvPr id="111624" name="Oval 8"/>
          <p:cNvSpPr>
            <a:spLocks noChangeAspect="1" noChangeArrowheads="1"/>
          </p:cNvSpPr>
          <p:nvPr/>
        </p:nvSpPr>
        <p:spPr bwMode="auto">
          <a:xfrm>
            <a:off x="673100" y="390525"/>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1</a:t>
            </a:r>
          </a:p>
        </p:txBody>
      </p:sp>
      <p:sp>
        <p:nvSpPr>
          <p:cNvPr id="111625" name="Oval 9"/>
          <p:cNvSpPr>
            <a:spLocks noChangeAspect="1" noChangeArrowheads="1"/>
          </p:cNvSpPr>
          <p:nvPr/>
        </p:nvSpPr>
        <p:spPr bwMode="auto">
          <a:xfrm>
            <a:off x="457200" y="7493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2</a:t>
            </a:r>
          </a:p>
        </p:txBody>
      </p:sp>
      <p:sp>
        <p:nvSpPr>
          <p:cNvPr id="111626" name="Oval 10"/>
          <p:cNvSpPr>
            <a:spLocks noChangeAspect="1" noChangeArrowheads="1"/>
          </p:cNvSpPr>
          <p:nvPr/>
        </p:nvSpPr>
        <p:spPr bwMode="auto">
          <a:xfrm>
            <a:off x="1020763" y="493713"/>
            <a:ext cx="217487" cy="22225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3</a:t>
            </a:r>
          </a:p>
        </p:txBody>
      </p:sp>
      <p:sp>
        <p:nvSpPr>
          <p:cNvPr id="111627" name="Oval 11"/>
          <p:cNvSpPr>
            <a:spLocks noChangeAspect="1" noChangeArrowheads="1"/>
          </p:cNvSpPr>
          <p:nvPr/>
        </p:nvSpPr>
        <p:spPr bwMode="auto">
          <a:xfrm>
            <a:off x="1117600" y="7874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4</a:t>
            </a:r>
          </a:p>
        </p:txBody>
      </p:sp>
      <p:sp>
        <p:nvSpPr>
          <p:cNvPr id="111628" name="Oval 12"/>
          <p:cNvSpPr>
            <a:spLocks noChangeAspect="1" noChangeArrowheads="1"/>
          </p:cNvSpPr>
          <p:nvPr/>
        </p:nvSpPr>
        <p:spPr bwMode="auto">
          <a:xfrm>
            <a:off x="746125" y="9652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5</a:t>
            </a:r>
          </a:p>
        </p:txBody>
      </p:sp>
      <p:cxnSp>
        <p:nvCxnSpPr>
          <p:cNvPr id="2061" name="AutoShape 13"/>
          <p:cNvCxnSpPr>
            <a:cxnSpLocks noChangeShapeType="1"/>
            <a:stCxn id="111625" idx="7"/>
            <a:endCxn id="111624" idx="3"/>
          </p:cNvCxnSpPr>
          <p:nvPr/>
        </p:nvCxnSpPr>
        <p:spPr bwMode="auto">
          <a:xfrm flipV="1">
            <a:off x="642938" y="588963"/>
            <a:ext cx="61912" cy="18256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62" name="AutoShape 14"/>
          <p:cNvCxnSpPr>
            <a:cxnSpLocks noChangeShapeType="1"/>
            <a:stCxn id="111624" idx="6"/>
            <a:endCxn id="111626" idx="2"/>
          </p:cNvCxnSpPr>
          <p:nvPr/>
        </p:nvCxnSpPr>
        <p:spPr bwMode="auto">
          <a:xfrm>
            <a:off x="900113" y="501650"/>
            <a:ext cx="111125" cy="10318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63" name="AutoShape 15"/>
          <p:cNvCxnSpPr>
            <a:cxnSpLocks noChangeShapeType="1"/>
            <a:stCxn id="111628" idx="0"/>
            <a:endCxn id="111624" idx="4"/>
          </p:cNvCxnSpPr>
          <p:nvPr/>
        </p:nvCxnSpPr>
        <p:spPr bwMode="auto">
          <a:xfrm flipH="1" flipV="1">
            <a:off x="782638" y="620713"/>
            <a:ext cx="73025" cy="33496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64" name="AutoShape 16"/>
          <p:cNvCxnSpPr>
            <a:cxnSpLocks noChangeShapeType="1"/>
            <a:stCxn id="111628" idx="7"/>
            <a:endCxn id="111626" idx="4"/>
          </p:cNvCxnSpPr>
          <p:nvPr/>
        </p:nvCxnSpPr>
        <p:spPr bwMode="auto">
          <a:xfrm flipV="1">
            <a:off x="931863" y="725488"/>
            <a:ext cx="198437" cy="2619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65" name="AutoShape 17"/>
          <p:cNvCxnSpPr>
            <a:cxnSpLocks noChangeShapeType="1"/>
            <a:stCxn id="111625" idx="6"/>
            <a:endCxn id="111626" idx="3"/>
          </p:cNvCxnSpPr>
          <p:nvPr/>
        </p:nvCxnSpPr>
        <p:spPr bwMode="auto">
          <a:xfrm flipV="1">
            <a:off x="684213" y="692150"/>
            <a:ext cx="368300" cy="1682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66" name="AutoShape 18"/>
          <p:cNvCxnSpPr>
            <a:cxnSpLocks noChangeShapeType="1"/>
            <a:stCxn id="111627" idx="0"/>
            <a:endCxn id="111626" idx="5"/>
          </p:cNvCxnSpPr>
          <p:nvPr/>
        </p:nvCxnSpPr>
        <p:spPr bwMode="auto">
          <a:xfrm flipH="1" flipV="1">
            <a:off x="1206500" y="692150"/>
            <a:ext cx="20638" cy="857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2067" name="AutoShape 19"/>
          <p:cNvCxnSpPr>
            <a:cxnSpLocks noChangeShapeType="1"/>
            <a:stCxn id="111628" idx="6"/>
            <a:endCxn id="111627" idx="3"/>
          </p:cNvCxnSpPr>
          <p:nvPr/>
        </p:nvCxnSpPr>
        <p:spPr bwMode="auto">
          <a:xfrm flipV="1">
            <a:off x="973138" y="985838"/>
            <a:ext cx="176212" cy="904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2068" name="AutoShape 20">
            <a:hlinkClick r:id="" action="ppaction://hlinkshowjump?jump=nextslide" highlightClick="1"/>
          </p:cNvPr>
          <p:cNvSpPr>
            <a:spLocks noChangeArrowheads="1"/>
          </p:cNvSpPr>
          <p:nvPr/>
        </p:nvSpPr>
        <p:spPr bwMode="auto">
          <a:xfrm>
            <a:off x="8763000" y="6308725"/>
            <a:ext cx="381000" cy="381000"/>
          </a:xfrm>
          <a:prstGeom prst="actionButtonForwardNext">
            <a:avLst/>
          </a:prstGeom>
          <a:solidFill>
            <a:schemeClr val="accent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sp>
        <p:nvSpPr>
          <p:cNvPr id="2069" name="AutoShape 21">
            <a:hlinkClick r:id="" action="ppaction://hlinkshowjump?jump=previousslide" highlightClick="1"/>
          </p:cNvPr>
          <p:cNvSpPr>
            <a:spLocks noChangeArrowheads="1"/>
          </p:cNvSpPr>
          <p:nvPr/>
        </p:nvSpPr>
        <p:spPr bwMode="auto">
          <a:xfrm>
            <a:off x="0" y="6237288"/>
            <a:ext cx="381000" cy="381000"/>
          </a:xfrm>
          <a:prstGeom prst="actionButtonBackPrevious">
            <a:avLst/>
          </a:prstGeom>
          <a:solidFill>
            <a:schemeClr val="accent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en-GB" altLang="lt-LT" sz="2400">
              <a:solidFill>
                <a:schemeClr val="hlink"/>
              </a:solidFill>
            </a:endParaRPr>
          </a:p>
        </p:txBody>
      </p:sp>
      <p:grpSp>
        <p:nvGrpSpPr>
          <p:cNvPr id="2070" name="Group 22"/>
          <p:cNvGrpSpPr>
            <a:grpSpLocks/>
          </p:cNvGrpSpPr>
          <p:nvPr/>
        </p:nvGrpSpPr>
        <p:grpSpPr bwMode="auto">
          <a:xfrm>
            <a:off x="6316663" y="0"/>
            <a:ext cx="2827337" cy="519113"/>
            <a:chOff x="4071" y="1"/>
            <a:chExt cx="1781" cy="327"/>
          </a:xfrm>
        </p:grpSpPr>
        <p:sp>
          <p:nvSpPr>
            <p:cNvPr id="2071" name="AutoShape 23"/>
            <p:cNvSpPr>
              <a:spLocks noChangeArrowheads="1"/>
            </p:cNvSpPr>
            <p:nvPr userDrawn="1"/>
          </p:nvSpPr>
          <p:spPr bwMode="auto">
            <a:xfrm>
              <a:off x="4071" y="1"/>
              <a:ext cx="1781" cy="327"/>
            </a:xfrm>
            <a:prstGeom prst="roundRect">
              <a:avLst>
                <a:gd name="adj" fmla="val 50000"/>
              </a:avLst>
            </a:prstGeom>
            <a:solidFill>
              <a:srgbClr val="FFFFFF"/>
            </a:solidFill>
            <a:ln w="9525">
              <a:solidFill>
                <a:schemeClr val="tx1"/>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grpSp>
          <p:nvGrpSpPr>
            <p:cNvPr id="2072" name="Group 24"/>
            <p:cNvGrpSpPr>
              <a:grpSpLocks/>
            </p:cNvGrpSpPr>
            <p:nvPr userDrawn="1"/>
          </p:nvGrpSpPr>
          <p:grpSpPr bwMode="auto">
            <a:xfrm>
              <a:off x="4186" y="11"/>
              <a:ext cx="1575" cy="304"/>
              <a:chOff x="1882" y="2505"/>
              <a:chExt cx="1575" cy="304"/>
            </a:xfrm>
          </p:grpSpPr>
          <p:pic>
            <p:nvPicPr>
              <p:cNvPr id="2073" name="Picture 25" descr="bpd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2" y="2523"/>
                <a:ext cx="72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2523"/>
                <a:ext cx="4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5"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3" y="2505"/>
                <a:ext cx="3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 bg1="lt1" tx1="dk1" bg2="lt2" tx2="dk2" accent1="accent1" accent2="accent2" accent3="accent3" accent4="accent4" accent5="accent5" accent6="accent6" hlink="hlink" folHlink="folHlink"/>
  <p:sldLayoutIdLst>
    <p:sldLayoutId id="2147483808"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ransition/>
  <p:hf hdr="0" ftr="0" dt="0"/>
  <p:txStyles>
    <p:titleStyle>
      <a:lvl1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B2B297"/>
            </a:gs>
          </a:gsLst>
          <a:path path="rect">
            <a:fillToRect r="100000" b="100000"/>
          </a:path>
        </a:gradFill>
        <a:effectLst/>
      </p:bgPr>
    </p:bg>
    <p:spTree>
      <p:nvGrpSpPr>
        <p:cNvPr id="1" name=""/>
        <p:cNvGrpSpPr/>
        <p:nvPr/>
      </p:nvGrpSpPr>
      <p:grpSpPr>
        <a:xfrm>
          <a:off x="0" y="0"/>
          <a:ext cx="0" cy="0"/>
          <a:chOff x="0" y="0"/>
          <a:chExt cx="0" cy="0"/>
        </a:xfrm>
      </p:grpSpPr>
      <p:sp>
        <p:nvSpPr>
          <p:cNvPr id="119810" name="AutoShape 2"/>
          <p:cNvSpPr>
            <a:spLocks noChangeArrowheads="1"/>
          </p:cNvSpPr>
          <p:nvPr/>
        </p:nvSpPr>
        <p:spPr bwMode="auto">
          <a:xfrm>
            <a:off x="395288" y="549275"/>
            <a:ext cx="8748712" cy="1366838"/>
          </a:xfrm>
          <a:prstGeom prst="wedgeEllipseCallout">
            <a:avLst>
              <a:gd name="adj1" fmla="val -39931"/>
              <a:gd name="adj2" fmla="val -10394"/>
            </a:avLst>
          </a:prstGeom>
          <a:gradFill rotWithShape="1">
            <a:gsLst>
              <a:gs pos="0">
                <a:schemeClr val="tx2">
                  <a:gamma/>
                  <a:shade val="46275"/>
                  <a:invGamma/>
                </a:schemeClr>
              </a:gs>
              <a:gs pos="50000">
                <a:schemeClr val="tx2"/>
              </a:gs>
              <a:gs pos="100000">
                <a:schemeClr val="tx2">
                  <a:gamma/>
                  <a:shade val="46275"/>
                  <a:invGamma/>
                </a:schemeClr>
              </a:gs>
            </a:gsLst>
            <a:lin ang="0" scaled="1"/>
          </a:gradFill>
          <a:ln w="9525">
            <a:solidFill>
              <a:schemeClr val="accent2"/>
            </a:solidFill>
            <a:miter lim="800000"/>
            <a:headEnd/>
            <a:tailEnd/>
          </a:ln>
          <a:effectLst/>
        </p:spPr>
        <p:txBody>
          <a:bodyPr/>
          <a:lstStyle/>
          <a:p>
            <a:pPr algn="ctr" eaLnBrk="1" hangingPunct="1">
              <a:defRPr/>
            </a:pPr>
            <a:endParaRPr lang="lt-LT" sz="1800">
              <a:latin typeface="Arial" charset="0"/>
              <a:cs typeface="+mn-cs"/>
            </a:endParaRPr>
          </a:p>
        </p:txBody>
      </p:sp>
      <p:sp>
        <p:nvSpPr>
          <p:cNvPr id="119811" name="AutoShape 3"/>
          <p:cNvSpPr>
            <a:spLocks noGrp="1" noChangeArrowheads="1"/>
          </p:cNvSpPr>
          <p:nvPr>
            <p:ph type="title"/>
          </p:nvPr>
        </p:nvSpPr>
        <p:spPr bwMode="auto">
          <a:xfrm>
            <a:off x="1258888" y="549275"/>
            <a:ext cx="7913687" cy="1366838"/>
          </a:xfrm>
          <a:prstGeom prst="wedgeEllipseCallout">
            <a:avLst>
              <a:gd name="adj1" fmla="val -49278"/>
              <a:gd name="adj2" fmla="val -55111"/>
            </a:avLst>
          </a:prstGeom>
          <a:solidFill>
            <a:schemeClr val="bg1"/>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p>
            <a:pPr lvl="0"/>
            <a:r>
              <a:rPr lang="lt-LT" smtClean="0"/>
              <a:t>Click to edit Master title style</a:t>
            </a:r>
          </a:p>
        </p:txBody>
      </p:sp>
      <p:sp>
        <p:nvSpPr>
          <p:cNvPr id="3076" name="Rectangle 4"/>
          <p:cNvSpPr>
            <a:spLocks noGrp="1" noChangeArrowheads="1"/>
          </p:cNvSpPr>
          <p:nvPr>
            <p:ph type="body" idx="1"/>
          </p:nvPr>
        </p:nvSpPr>
        <p:spPr bwMode="auto">
          <a:xfrm>
            <a:off x="457200" y="1989138"/>
            <a:ext cx="82296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lt-LT" altLang="lt-LT" smtClean="0"/>
              <a:t>Click to edit Master text styles</a:t>
            </a:r>
          </a:p>
          <a:p>
            <a:pPr lvl="1"/>
            <a:r>
              <a:rPr lang="lt-LT" altLang="lt-LT" smtClean="0"/>
              <a:t>Second level</a:t>
            </a:r>
          </a:p>
          <a:p>
            <a:pPr lvl="2"/>
            <a:r>
              <a:rPr lang="lt-LT" altLang="lt-LT" smtClean="0"/>
              <a:t>Third level</a:t>
            </a:r>
          </a:p>
          <a:p>
            <a:pPr lvl="3"/>
            <a:r>
              <a:rPr lang="lt-LT" altLang="lt-LT" smtClean="0"/>
              <a:t>Fourth level</a:t>
            </a:r>
          </a:p>
          <a:p>
            <a:pPr lvl="4"/>
            <a:r>
              <a:rPr lang="lt-LT" altLang="lt-LT" smtClean="0"/>
              <a:t>Fifth level</a:t>
            </a:r>
          </a:p>
        </p:txBody>
      </p:sp>
      <p:sp>
        <p:nvSpPr>
          <p:cNvPr id="119813" name="Rectangle 5"/>
          <p:cNvSpPr>
            <a:spLocks noGrp="1" noChangeArrowheads="1"/>
          </p:cNvSpPr>
          <p:nvPr>
            <p:ph type="dt" sz="half" idx="2"/>
          </p:nvPr>
        </p:nvSpPr>
        <p:spPr bwMode="auto">
          <a:xfrm>
            <a:off x="457200" y="6245225"/>
            <a:ext cx="18113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bg1"/>
                </a:solidFill>
                <a:latin typeface="+mn-lt"/>
                <a:cs typeface="+mn-cs"/>
              </a:defRPr>
            </a:lvl1pPr>
          </a:lstStyle>
          <a:p>
            <a:pPr>
              <a:defRPr/>
            </a:pPr>
            <a:endParaRPr lang="lt-LT"/>
          </a:p>
        </p:txBody>
      </p:sp>
      <p:sp>
        <p:nvSpPr>
          <p:cNvPr id="119814" name="Rectangle 6"/>
          <p:cNvSpPr>
            <a:spLocks noGrp="1" noChangeArrowheads="1"/>
          </p:cNvSpPr>
          <p:nvPr>
            <p:ph type="ftr" sz="quarter" idx="3"/>
          </p:nvPr>
        </p:nvSpPr>
        <p:spPr bwMode="auto">
          <a:xfrm>
            <a:off x="2484438" y="6245225"/>
            <a:ext cx="56165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bg1"/>
                </a:solidFill>
                <a:latin typeface="+mn-lt"/>
                <a:cs typeface="+mn-cs"/>
              </a:defRPr>
            </a:lvl1pPr>
          </a:lstStyle>
          <a:p>
            <a:pPr>
              <a:defRPr/>
            </a:pPr>
            <a:endParaRPr lang="lt-LT"/>
          </a:p>
        </p:txBody>
      </p:sp>
      <p:sp>
        <p:nvSpPr>
          <p:cNvPr id="119815" name="Rectangle 7"/>
          <p:cNvSpPr>
            <a:spLocks noGrp="1" noChangeArrowheads="1"/>
          </p:cNvSpPr>
          <p:nvPr>
            <p:ph type="sldNum" sz="quarter" idx="4"/>
          </p:nvPr>
        </p:nvSpPr>
        <p:spPr bwMode="auto">
          <a:xfrm>
            <a:off x="8101013" y="6245225"/>
            <a:ext cx="5857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bg1"/>
                </a:solidFill>
                <a:latin typeface="Arial" panose="020B0604020202020204" pitchFamily="34" charset="0"/>
              </a:defRPr>
            </a:lvl1pPr>
          </a:lstStyle>
          <a:p>
            <a:pPr>
              <a:defRPr/>
            </a:pPr>
            <a:fld id="{33255AFA-8A73-4B56-A54A-14A8CB1BF001}" type="slidenum">
              <a:rPr lang="lt-LT"/>
              <a:pPr>
                <a:defRPr/>
              </a:pPr>
              <a:t>‹#›</a:t>
            </a:fld>
            <a:endParaRPr lang="lt-LT"/>
          </a:p>
        </p:txBody>
      </p:sp>
      <p:sp>
        <p:nvSpPr>
          <p:cNvPr id="119816" name="Oval 8"/>
          <p:cNvSpPr>
            <a:spLocks noChangeAspect="1" noChangeArrowheads="1"/>
          </p:cNvSpPr>
          <p:nvPr/>
        </p:nvSpPr>
        <p:spPr bwMode="auto">
          <a:xfrm>
            <a:off x="673100" y="390525"/>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1</a:t>
            </a:r>
          </a:p>
        </p:txBody>
      </p:sp>
      <p:sp>
        <p:nvSpPr>
          <p:cNvPr id="119817" name="Oval 9"/>
          <p:cNvSpPr>
            <a:spLocks noChangeAspect="1" noChangeArrowheads="1"/>
          </p:cNvSpPr>
          <p:nvPr/>
        </p:nvSpPr>
        <p:spPr bwMode="auto">
          <a:xfrm>
            <a:off x="457200" y="7493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2</a:t>
            </a:r>
          </a:p>
        </p:txBody>
      </p:sp>
      <p:sp>
        <p:nvSpPr>
          <p:cNvPr id="119818" name="Oval 10"/>
          <p:cNvSpPr>
            <a:spLocks noChangeAspect="1" noChangeArrowheads="1"/>
          </p:cNvSpPr>
          <p:nvPr/>
        </p:nvSpPr>
        <p:spPr bwMode="auto">
          <a:xfrm>
            <a:off x="1020763" y="493713"/>
            <a:ext cx="217487" cy="22225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3</a:t>
            </a:r>
          </a:p>
        </p:txBody>
      </p:sp>
      <p:sp>
        <p:nvSpPr>
          <p:cNvPr id="119819" name="Oval 11"/>
          <p:cNvSpPr>
            <a:spLocks noChangeAspect="1" noChangeArrowheads="1"/>
          </p:cNvSpPr>
          <p:nvPr/>
        </p:nvSpPr>
        <p:spPr bwMode="auto">
          <a:xfrm>
            <a:off x="1117600" y="7874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4</a:t>
            </a:r>
          </a:p>
        </p:txBody>
      </p:sp>
      <p:sp>
        <p:nvSpPr>
          <p:cNvPr id="119820" name="Oval 12"/>
          <p:cNvSpPr>
            <a:spLocks noChangeAspect="1" noChangeArrowheads="1"/>
          </p:cNvSpPr>
          <p:nvPr/>
        </p:nvSpPr>
        <p:spPr bwMode="auto">
          <a:xfrm>
            <a:off x="746125" y="9652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5</a:t>
            </a:r>
          </a:p>
        </p:txBody>
      </p:sp>
      <p:cxnSp>
        <p:nvCxnSpPr>
          <p:cNvPr id="3085" name="AutoShape 13"/>
          <p:cNvCxnSpPr>
            <a:cxnSpLocks noChangeShapeType="1"/>
            <a:stCxn id="119817" idx="7"/>
            <a:endCxn id="119816" idx="3"/>
          </p:cNvCxnSpPr>
          <p:nvPr/>
        </p:nvCxnSpPr>
        <p:spPr bwMode="auto">
          <a:xfrm flipV="1">
            <a:off x="642938" y="588963"/>
            <a:ext cx="61912" cy="18256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3086" name="AutoShape 14"/>
          <p:cNvCxnSpPr>
            <a:cxnSpLocks noChangeShapeType="1"/>
            <a:stCxn id="119816" idx="6"/>
            <a:endCxn id="119818" idx="2"/>
          </p:cNvCxnSpPr>
          <p:nvPr/>
        </p:nvCxnSpPr>
        <p:spPr bwMode="auto">
          <a:xfrm>
            <a:off x="900113" y="501650"/>
            <a:ext cx="111125" cy="10318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3087" name="AutoShape 15"/>
          <p:cNvCxnSpPr>
            <a:cxnSpLocks noChangeShapeType="1"/>
            <a:stCxn id="119820" idx="0"/>
            <a:endCxn id="119816" idx="4"/>
          </p:cNvCxnSpPr>
          <p:nvPr/>
        </p:nvCxnSpPr>
        <p:spPr bwMode="auto">
          <a:xfrm flipH="1" flipV="1">
            <a:off x="782638" y="620713"/>
            <a:ext cx="73025" cy="33496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3088" name="AutoShape 16"/>
          <p:cNvCxnSpPr>
            <a:cxnSpLocks noChangeShapeType="1"/>
            <a:stCxn id="119820" idx="7"/>
            <a:endCxn id="119818" idx="4"/>
          </p:cNvCxnSpPr>
          <p:nvPr/>
        </p:nvCxnSpPr>
        <p:spPr bwMode="auto">
          <a:xfrm flipV="1">
            <a:off x="931863" y="725488"/>
            <a:ext cx="198437" cy="2619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3089" name="AutoShape 17"/>
          <p:cNvCxnSpPr>
            <a:cxnSpLocks noChangeShapeType="1"/>
            <a:stCxn id="119817" idx="6"/>
            <a:endCxn id="119818" idx="3"/>
          </p:cNvCxnSpPr>
          <p:nvPr/>
        </p:nvCxnSpPr>
        <p:spPr bwMode="auto">
          <a:xfrm flipV="1">
            <a:off x="684213" y="692150"/>
            <a:ext cx="368300" cy="1682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3090" name="AutoShape 18"/>
          <p:cNvCxnSpPr>
            <a:cxnSpLocks noChangeShapeType="1"/>
            <a:stCxn id="119819" idx="0"/>
            <a:endCxn id="119818" idx="5"/>
          </p:cNvCxnSpPr>
          <p:nvPr/>
        </p:nvCxnSpPr>
        <p:spPr bwMode="auto">
          <a:xfrm flipH="1" flipV="1">
            <a:off x="1206500" y="692150"/>
            <a:ext cx="20638" cy="857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3091" name="AutoShape 19"/>
          <p:cNvCxnSpPr>
            <a:cxnSpLocks noChangeShapeType="1"/>
            <a:stCxn id="119820" idx="6"/>
            <a:endCxn id="119819" idx="3"/>
          </p:cNvCxnSpPr>
          <p:nvPr/>
        </p:nvCxnSpPr>
        <p:spPr bwMode="auto">
          <a:xfrm flipV="1">
            <a:off x="973138" y="985838"/>
            <a:ext cx="176212" cy="904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3092" name="AutoShape 20">
            <a:hlinkClick r:id="" action="ppaction://hlinkshowjump?jump=nextslide" highlightClick="1"/>
          </p:cNvPr>
          <p:cNvSpPr>
            <a:spLocks noChangeArrowheads="1"/>
          </p:cNvSpPr>
          <p:nvPr/>
        </p:nvSpPr>
        <p:spPr bwMode="auto">
          <a:xfrm>
            <a:off x="8763000" y="6308725"/>
            <a:ext cx="381000" cy="381000"/>
          </a:xfrm>
          <a:prstGeom prst="actionButtonForwardNext">
            <a:avLst/>
          </a:prstGeom>
          <a:solidFill>
            <a:schemeClr val="accent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sp>
        <p:nvSpPr>
          <p:cNvPr id="3093" name="AutoShape 21">
            <a:hlinkClick r:id="" action="ppaction://hlinkshowjump?jump=previousslide" highlightClick="1"/>
          </p:cNvPr>
          <p:cNvSpPr>
            <a:spLocks noChangeArrowheads="1"/>
          </p:cNvSpPr>
          <p:nvPr/>
        </p:nvSpPr>
        <p:spPr bwMode="auto">
          <a:xfrm>
            <a:off x="0" y="6237288"/>
            <a:ext cx="381000" cy="381000"/>
          </a:xfrm>
          <a:prstGeom prst="actionButtonBackPrevious">
            <a:avLst/>
          </a:prstGeom>
          <a:solidFill>
            <a:schemeClr val="accent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en-GB" altLang="lt-LT" sz="2400">
              <a:solidFill>
                <a:schemeClr val="hlink"/>
              </a:solidFill>
            </a:endParaRPr>
          </a:p>
        </p:txBody>
      </p:sp>
      <p:grpSp>
        <p:nvGrpSpPr>
          <p:cNvPr id="3094" name="Group 22"/>
          <p:cNvGrpSpPr>
            <a:grpSpLocks/>
          </p:cNvGrpSpPr>
          <p:nvPr/>
        </p:nvGrpSpPr>
        <p:grpSpPr bwMode="auto">
          <a:xfrm>
            <a:off x="6316663" y="0"/>
            <a:ext cx="2827337" cy="519113"/>
            <a:chOff x="4071" y="1"/>
            <a:chExt cx="1781" cy="327"/>
          </a:xfrm>
        </p:grpSpPr>
        <p:sp>
          <p:nvSpPr>
            <p:cNvPr id="3095" name="AutoShape 23"/>
            <p:cNvSpPr>
              <a:spLocks noChangeArrowheads="1"/>
            </p:cNvSpPr>
            <p:nvPr userDrawn="1"/>
          </p:nvSpPr>
          <p:spPr bwMode="auto">
            <a:xfrm>
              <a:off x="4071" y="1"/>
              <a:ext cx="1781" cy="327"/>
            </a:xfrm>
            <a:prstGeom prst="roundRect">
              <a:avLst>
                <a:gd name="adj" fmla="val 50000"/>
              </a:avLst>
            </a:prstGeom>
            <a:solidFill>
              <a:srgbClr val="FFFFFF"/>
            </a:solidFill>
            <a:ln w="9525">
              <a:solidFill>
                <a:schemeClr val="tx1"/>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grpSp>
          <p:nvGrpSpPr>
            <p:cNvPr id="3096" name="Group 24"/>
            <p:cNvGrpSpPr>
              <a:grpSpLocks/>
            </p:cNvGrpSpPr>
            <p:nvPr userDrawn="1"/>
          </p:nvGrpSpPr>
          <p:grpSpPr bwMode="auto">
            <a:xfrm>
              <a:off x="4186" y="11"/>
              <a:ext cx="1575" cy="304"/>
              <a:chOff x="1882" y="2505"/>
              <a:chExt cx="1575" cy="304"/>
            </a:xfrm>
          </p:grpSpPr>
          <p:pic>
            <p:nvPicPr>
              <p:cNvPr id="3097" name="Picture 25" descr="bpd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2" y="2523"/>
                <a:ext cx="72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2523"/>
                <a:ext cx="4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9"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3" y="2505"/>
                <a:ext cx="3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 bg1="lt1" tx1="dk1" bg2="lt2" tx2="dk2" accent1="accent1" accent2="accent2" accent3="accent3" accent4="accent4" accent5="accent5" accent6="accent6" hlink="hlink" folHlink="folHlink"/>
  <p:sldLayoutIdLst>
    <p:sldLayoutId id="2147483809"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ransition/>
  <p:hf hdr="0" ftr="0" dt="0"/>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8EB28E"/>
            </a:gs>
          </a:gsLst>
          <a:path path="rect">
            <a:fillToRect r="100000" b="100000"/>
          </a:path>
        </a:gradFill>
        <a:effectLst/>
      </p:bgPr>
    </p:bg>
    <p:spTree>
      <p:nvGrpSpPr>
        <p:cNvPr id="1" name=""/>
        <p:cNvGrpSpPr/>
        <p:nvPr/>
      </p:nvGrpSpPr>
      <p:grpSpPr>
        <a:xfrm>
          <a:off x="0" y="0"/>
          <a:ext cx="0" cy="0"/>
          <a:chOff x="0" y="0"/>
          <a:chExt cx="0" cy="0"/>
        </a:xfrm>
      </p:grpSpPr>
      <p:sp>
        <p:nvSpPr>
          <p:cNvPr id="122882" name="AutoShape 2"/>
          <p:cNvSpPr>
            <a:spLocks noChangeArrowheads="1"/>
          </p:cNvSpPr>
          <p:nvPr/>
        </p:nvSpPr>
        <p:spPr bwMode="auto">
          <a:xfrm>
            <a:off x="395288" y="549275"/>
            <a:ext cx="8748712" cy="1366838"/>
          </a:xfrm>
          <a:prstGeom prst="wedgeEllipseCallout">
            <a:avLst>
              <a:gd name="adj1" fmla="val -39931"/>
              <a:gd name="adj2" fmla="val -10394"/>
            </a:avLst>
          </a:prstGeom>
          <a:gradFill rotWithShape="1">
            <a:gsLst>
              <a:gs pos="0">
                <a:schemeClr val="tx2">
                  <a:gamma/>
                  <a:shade val="46275"/>
                  <a:invGamma/>
                </a:schemeClr>
              </a:gs>
              <a:gs pos="50000">
                <a:schemeClr val="tx2"/>
              </a:gs>
              <a:gs pos="100000">
                <a:schemeClr val="tx2">
                  <a:gamma/>
                  <a:shade val="46275"/>
                  <a:invGamma/>
                </a:schemeClr>
              </a:gs>
            </a:gsLst>
            <a:lin ang="0" scaled="1"/>
          </a:gradFill>
          <a:ln w="9525">
            <a:solidFill>
              <a:schemeClr val="accent2"/>
            </a:solidFill>
            <a:miter lim="800000"/>
            <a:headEnd/>
            <a:tailEnd/>
          </a:ln>
          <a:effectLst/>
        </p:spPr>
        <p:txBody>
          <a:bodyPr/>
          <a:lstStyle/>
          <a:p>
            <a:pPr algn="ctr" eaLnBrk="1" hangingPunct="1">
              <a:defRPr/>
            </a:pPr>
            <a:endParaRPr lang="lt-LT" sz="1800">
              <a:latin typeface="Arial" charset="0"/>
              <a:cs typeface="+mn-cs"/>
            </a:endParaRPr>
          </a:p>
        </p:txBody>
      </p:sp>
      <p:sp>
        <p:nvSpPr>
          <p:cNvPr id="122883" name="AutoShape 3"/>
          <p:cNvSpPr>
            <a:spLocks noGrp="1" noChangeArrowheads="1"/>
          </p:cNvSpPr>
          <p:nvPr>
            <p:ph type="title"/>
          </p:nvPr>
        </p:nvSpPr>
        <p:spPr bwMode="auto">
          <a:xfrm>
            <a:off x="1258888" y="549275"/>
            <a:ext cx="7913687" cy="1366838"/>
          </a:xfrm>
          <a:prstGeom prst="wedgeEllipseCallout">
            <a:avLst>
              <a:gd name="adj1" fmla="val -49278"/>
              <a:gd name="adj2" fmla="val -55111"/>
            </a:avLst>
          </a:prstGeom>
          <a:solidFill>
            <a:schemeClr val="bg1"/>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p>
            <a:pPr lvl="0"/>
            <a:r>
              <a:rPr lang="lt-LT" smtClean="0"/>
              <a:t>Click to edit Master title style</a:t>
            </a:r>
          </a:p>
        </p:txBody>
      </p:sp>
      <p:sp>
        <p:nvSpPr>
          <p:cNvPr id="4100" name="Rectangle 4"/>
          <p:cNvSpPr>
            <a:spLocks noGrp="1" noChangeArrowheads="1"/>
          </p:cNvSpPr>
          <p:nvPr>
            <p:ph type="body" idx="1"/>
          </p:nvPr>
        </p:nvSpPr>
        <p:spPr bwMode="auto">
          <a:xfrm>
            <a:off x="457200" y="1989138"/>
            <a:ext cx="82296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lt-LT" altLang="lt-LT" smtClean="0"/>
              <a:t>Click to edit Master text styles</a:t>
            </a:r>
          </a:p>
          <a:p>
            <a:pPr lvl="1"/>
            <a:r>
              <a:rPr lang="lt-LT" altLang="lt-LT" smtClean="0"/>
              <a:t>Second level</a:t>
            </a:r>
          </a:p>
          <a:p>
            <a:pPr lvl="2"/>
            <a:r>
              <a:rPr lang="lt-LT" altLang="lt-LT" smtClean="0"/>
              <a:t>Third level</a:t>
            </a:r>
          </a:p>
          <a:p>
            <a:pPr lvl="3"/>
            <a:r>
              <a:rPr lang="lt-LT" altLang="lt-LT" smtClean="0"/>
              <a:t>Fourth level</a:t>
            </a:r>
          </a:p>
          <a:p>
            <a:pPr lvl="4"/>
            <a:r>
              <a:rPr lang="lt-LT" altLang="lt-LT" smtClean="0"/>
              <a:t>Fifth level</a:t>
            </a:r>
          </a:p>
        </p:txBody>
      </p:sp>
      <p:sp>
        <p:nvSpPr>
          <p:cNvPr id="122885" name="Rectangle 5"/>
          <p:cNvSpPr>
            <a:spLocks noGrp="1" noChangeArrowheads="1"/>
          </p:cNvSpPr>
          <p:nvPr>
            <p:ph type="dt" sz="half" idx="2"/>
          </p:nvPr>
        </p:nvSpPr>
        <p:spPr bwMode="auto">
          <a:xfrm>
            <a:off x="457200" y="6245225"/>
            <a:ext cx="18113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bg1"/>
                </a:solidFill>
                <a:latin typeface="+mn-lt"/>
                <a:cs typeface="+mn-cs"/>
              </a:defRPr>
            </a:lvl1pPr>
          </a:lstStyle>
          <a:p>
            <a:pPr>
              <a:defRPr/>
            </a:pPr>
            <a:endParaRPr lang="lt-LT"/>
          </a:p>
        </p:txBody>
      </p:sp>
      <p:sp>
        <p:nvSpPr>
          <p:cNvPr id="122886" name="Rectangle 6"/>
          <p:cNvSpPr>
            <a:spLocks noGrp="1" noChangeArrowheads="1"/>
          </p:cNvSpPr>
          <p:nvPr>
            <p:ph type="ftr" sz="quarter" idx="3"/>
          </p:nvPr>
        </p:nvSpPr>
        <p:spPr bwMode="auto">
          <a:xfrm>
            <a:off x="2484438" y="6245225"/>
            <a:ext cx="56165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bg1"/>
                </a:solidFill>
                <a:latin typeface="+mn-lt"/>
                <a:cs typeface="+mn-cs"/>
              </a:defRPr>
            </a:lvl1pPr>
          </a:lstStyle>
          <a:p>
            <a:pPr>
              <a:defRPr/>
            </a:pPr>
            <a:endParaRPr lang="lt-LT"/>
          </a:p>
        </p:txBody>
      </p:sp>
      <p:sp>
        <p:nvSpPr>
          <p:cNvPr id="122887" name="Rectangle 7"/>
          <p:cNvSpPr>
            <a:spLocks noGrp="1" noChangeArrowheads="1"/>
          </p:cNvSpPr>
          <p:nvPr>
            <p:ph type="sldNum" sz="quarter" idx="4"/>
          </p:nvPr>
        </p:nvSpPr>
        <p:spPr bwMode="auto">
          <a:xfrm>
            <a:off x="8101013" y="6245225"/>
            <a:ext cx="5857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bg1"/>
                </a:solidFill>
                <a:latin typeface="Arial" panose="020B0604020202020204" pitchFamily="34" charset="0"/>
              </a:defRPr>
            </a:lvl1pPr>
          </a:lstStyle>
          <a:p>
            <a:pPr>
              <a:defRPr/>
            </a:pPr>
            <a:fld id="{469FE316-736B-4CEA-8CBB-AF3F84A09721}" type="slidenum">
              <a:rPr lang="lt-LT"/>
              <a:pPr>
                <a:defRPr/>
              </a:pPr>
              <a:t>‹#›</a:t>
            </a:fld>
            <a:endParaRPr lang="lt-LT"/>
          </a:p>
        </p:txBody>
      </p:sp>
      <p:sp>
        <p:nvSpPr>
          <p:cNvPr id="122888" name="Oval 8"/>
          <p:cNvSpPr>
            <a:spLocks noChangeAspect="1" noChangeArrowheads="1"/>
          </p:cNvSpPr>
          <p:nvPr/>
        </p:nvSpPr>
        <p:spPr bwMode="auto">
          <a:xfrm>
            <a:off x="673100" y="390525"/>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1</a:t>
            </a:r>
          </a:p>
        </p:txBody>
      </p:sp>
      <p:sp>
        <p:nvSpPr>
          <p:cNvPr id="122889" name="Oval 9"/>
          <p:cNvSpPr>
            <a:spLocks noChangeAspect="1" noChangeArrowheads="1"/>
          </p:cNvSpPr>
          <p:nvPr/>
        </p:nvSpPr>
        <p:spPr bwMode="auto">
          <a:xfrm>
            <a:off x="457200" y="7493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2</a:t>
            </a:r>
          </a:p>
        </p:txBody>
      </p:sp>
      <p:sp>
        <p:nvSpPr>
          <p:cNvPr id="122890" name="Oval 10"/>
          <p:cNvSpPr>
            <a:spLocks noChangeAspect="1" noChangeArrowheads="1"/>
          </p:cNvSpPr>
          <p:nvPr/>
        </p:nvSpPr>
        <p:spPr bwMode="auto">
          <a:xfrm>
            <a:off x="1020763" y="493713"/>
            <a:ext cx="217487" cy="22225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3</a:t>
            </a:r>
          </a:p>
        </p:txBody>
      </p:sp>
      <p:sp>
        <p:nvSpPr>
          <p:cNvPr id="122891" name="Oval 11"/>
          <p:cNvSpPr>
            <a:spLocks noChangeAspect="1" noChangeArrowheads="1"/>
          </p:cNvSpPr>
          <p:nvPr/>
        </p:nvSpPr>
        <p:spPr bwMode="auto">
          <a:xfrm>
            <a:off x="1117600" y="7874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4</a:t>
            </a:r>
          </a:p>
        </p:txBody>
      </p:sp>
      <p:sp>
        <p:nvSpPr>
          <p:cNvPr id="122892" name="Oval 12"/>
          <p:cNvSpPr>
            <a:spLocks noChangeAspect="1" noChangeArrowheads="1"/>
          </p:cNvSpPr>
          <p:nvPr/>
        </p:nvSpPr>
        <p:spPr bwMode="auto">
          <a:xfrm>
            <a:off x="746125" y="965200"/>
            <a:ext cx="217488" cy="2206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19050">
            <a:solidFill>
              <a:schemeClr val="bg2"/>
            </a:solidFill>
            <a:round/>
            <a:headEnd/>
            <a:tailEnd/>
          </a:ln>
          <a:effectLst/>
        </p:spPr>
        <p:txBody>
          <a:bodyPr wrap="none" anchor="ctr"/>
          <a:lstStyle/>
          <a:p>
            <a:pPr algn="ctr" eaLnBrk="1" hangingPunct="1">
              <a:defRPr/>
            </a:pPr>
            <a:r>
              <a:rPr lang="lt-LT" sz="1400" b="1">
                <a:solidFill>
                  <a:schemeClr val="hlink"/>
                </a:solidFill>
                <a:latin typeface="Arial" charset="0"/>
                <a:cs typeface="+mn-cs"/>
              </a:rPr>
              <a:t>5</a:t>
            </a:r>
          </a:p>
        </p:txBody>
      </p:sp>
      <p:cxnSp>
        <p:nvCxnSpPr>
          <p:cNvPr id="4109" name="AutoShape 13"/>
          <p:cNvCxnSpPr>
            <a:cxnSpLocks noChangeShapeType="1"/>
            <a:stCxn id="122889" idx="7"/>
            <a:endCxn id="122888" idx="3"/>
          </p:cNvCxnSpPr>
          <p:nvPr/>
        </p:nvCxnSpPr>
        <p:spPr bwMode="auto">
          <a:xfrm flipV="1">
            <a:off x="642938" y="588963"/>
            <a:ext cx="61912" cy="18256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4110" name="AutoShape 14"/>
          <p:cNvCxnSpPr>
            <a:cxnSpLocks noChangeShapeType="1"/>
            <a:stCxn id="122888" idx="6"/>
            <a:endCxn id="122890" idx="2"/>
          </p:cNvCxnSpPr>
          <p:nvPr/>
        </p:nvCxnSpPr>
        <p:spPr bwMode="auto">
          <a:xfrm>
            <a:off x="900113" y="501650"/>
            <a:ext cx="111125" cy="103188"/>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4111" name="AutoShape 15"/>
          <p:cNvCxnSpPr>
            <a:cxnSpLocks noChangeShapeType="1"/>
            <a:stCxn id="122892" idx="0"/>
            <a:endCxn id="122888" idx="4"/>
          </p:cNvCxnSpPr>
          <p:nvPr/>
        </p:nvCxnSpPr>
        <p:spPr bwMode="auto">
          <a:xfrm flipH="1" flipV="1">
            <a:off x="782638" y="620713"/>
            <a:ext cx="73025" cy="334962"/>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4112" name="AutoShape 16"/>
          <p:cNvCxnSpPr>
            <a:cxnSpLocks noChangeShapeType="1"/>
            <a:stCxn id="122892" idx="7"/>
            <a:endCxn id="122890" idx="4"/>
          </p:cNvCxnSpPr>
          <p:nvPr/>
        </p:nvCxnSpPr>
        <p:spPr bwMode="auto">
          <a:xfrm flipV="1">
            <a:off x="931863" y="725488"/>
            <a:ext cx="198437" cy="26193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4113" name="AutoShape 17"/>
          <p:cNvCxnSpPr>
            <a:cxnSpLocks noChangeShapeType="1"/>
            <a:stCxn id="122889" idx="6"/>
            <a:endCxn id="122890" idx="3"/>
          </p:cNvCxnSpPr>
          <p:nvPr/>
        </p:nvCxnSpPr>
        <p:spPr bwMode="auto">
          <a:xfrm flipV="1">
            <a:off x="684213" y="692150"/>
            <a:ext cx="368300" cy="16827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4114" name="AutoShape 18"/>
          <p:cNvCxnSpPr>
            <a:cxnSpLocks noChangeShapeType="1"/>
            <a:stCxn id="122891" idx="0"/>
            <a:endCxn id="122890" idx="5"/>
          </p:cNvCxnSpPr>
          <p:nvPr/>
        </p:nvCxnSpPr>
        <p:spPr bwMode="auto">
          <a:xfrm flipH="1" flipV="1">
            <a:off x="1206500" y="692150"/>
            <a:ext cx="20638" cy="85725"/>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cxnSp>
        <p:nvCxnSpPr>
          <p:cNvPr id="4115" name="AutoShape 19"/>
          <p:cNvCxnSpPr>
            <a:cxnSpLocks noChangeShapeType="1"/>
            <a:stCxn id="122892" idx="6"/>
            <a:endCxn id="122891" idx="3"/>
          </p:cNvCxnSpPr>
          <p:nvPr/>
        </p:nvCxnSpPr>
        <p:spPr bwMode="auto">
          <a:xfrm flipV="1">
            <a:off x="973138" y="985838"/>
            <a:ext cx="176212" cy="90487"/>
          </a:xfrm>
          <a:prstGeom prst="straightConnector1">
            <a:avLst/>
          </a:prstGeom>
          <a:noFill/>
          <a:ln w="28575">
            <a:solidFill>
              <a:schemeClr val="folHlink"/>
            </a:solidFill>
            <a:round/>
            <a:headEnd/>
            <a:tailEnd/>
          </a:ln>
          <a:extLst>
            <a:ext uri="{909E8E84-426E-40DD-AFC4-6F175D3DCCD1}">
              <a14:hiddenFill xmlns:a14="http://schemas.microsoft.com/office/drawing/2010/main">
                <a:noFill/>
              </a14:hiddenFill>
            </a:ext>
          </a:extLst>
        </p:spPr>
      </p:cxnSp>
      <p:sp>
        <p:nvSpPr>
          <p:cNvPr id="4116" name="AutoShape 20">
            <a:hlinkClick r:id="" action="ppaction://hlinkshowjump?jump=nextslide" highlightClick="1"/>
          </p:cNvPr>
          <p:cNvSpPr>
            <a:spLocks noChangeArrowheads="1"/>
          </p:cNvSpPr>
          <p:nvPr/>
        </p:nvSpPr>
        <p:spPr bwMode="auto">
          <a:xfrm>
            <a:off x="8763000" y="6308725"/>
            <a:ext cx="381000" cy="381000"/>
          </a:xfrm>
          <a:prstGeom prst="actionButtonForwardNext">
            <a:avLst/>
          </a:prstGeom>
          <a:solidFill>
            <a:schemeClr val="accent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sp>
        <p:nvSpPr>
          <p:cNvPr id="4117" name="AutoShape 21">
            <a:hlinkClick r:id="" action="ppaction://hlinkshowjump?jump=previousslide" highlightClick="1"/>
          </p:cNvPr>
          <p:cNvSpPr>
            <a:spLocks noChangeArrowheads="1"/>
          </p:cNvSpPr>
          <p:nvPr/>
        </p:nvSpPr>
        <p:spPr bwMode="auto">
          <a:xfrm>
            <a:off x="0" y="6237288"/>
            <a:ext cx="381000" cy="381000"/>
          </a:xfrm>
          <a:prstGeom prst="actionButtonBackPrevious">
            <a:avLst/>
          </a:prstGeom>
          <a:solidFill>
            <a:schemeClr val="accent1"/>
          </a:solidFill>
          <a:ln w="9525">
            <a:solidFill>
              <a:schemeClr val="tx1"/>
            </a:solidFill>
            <a:miter lim="800000"/>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en-GB" altLang="lt-LT" sz="2400">
              <a:solidFill>
                <a:schemeClr val="hlink"/>
              </a:solidFill>
            </a:endParaRPr>
          </a:p>
        </p:txBody>
      </p:sp>
      <p:grpSp>
        <p:nvGrpSpPr>
          <p:cNvPr id="4118" name="Group 22"/>
          <p:cNvGrpSpPr>
            <a:grpSpLocks/>
          </p:cNvGrpSpPr>
          <p:nvPr/>
        </p:nvGrpSpPr>
        <p:grpSpPr bwMode="auto">
          <a:xfrm>
            <a:off x="6316663" y="0"/>
            <a:ext cx="2827337" cy="519113"/>
            <a:chOff x="4071" y="1"/>
            <a:chExt cx="1781" cy="327"/>
          </a:xfrm>
        </p:grpSpPr>
        <p:sp>
          <p:nvSpPr>
            <p:cNvPr id="4119" name="AutoShape 23"/>
            <p:cNvSpPr>
              <a:spLocks noChangeArrowheads="1"/>
            </p:cNvSpPr>
            <p:nvPr userDrawn="1"/>
          </p:nvSpPr>
          <p:spPr bwMode="auto">
            <a:xfrm>
              <a:off x="4071" y="1"/>
              <a:ext cx="1781" cy="327"/>
            </a:xfrm>
            <a:prstGeom prst="roundRect">
              <a:avLst>
                <a:gd name="adj" fmla="val 50000"/>
              </a:avLst>
            </a:prstGeom>
            <a:solidFill>
              <a:srgbClr val="FFFFFF"/>
            </a:solidFill>
            <a:ln w="9525">
              <a:solidFill>
                <a:schemeClr val="tx1"/>
              </a:solidFill>
              <a:round/>
              <a:headEnd/>
              <a:tailEnd/>
            </a:ln>
          </p:spPr>
          <p:txBody>
            <a:bodyPr wrap="none" anchor="ctr"/>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grpSp>
          <p:nvGrpSpPr>
            <p:cNvPr id="4120" name="Group 24"/>
            <p:cNvGrpSpPr>
              <a:grpSpLocks/>
            </p:cNvGrpSpPr>
            <p:nvPr userDrawn="1"/>
          </p:nvGrpSpPr>
          <p:grpSpPr bwMode="auto">
            <a:xfrm>
              <a:off x="4186" y="11"/>
              <a:ext cx="1575" cy="304"/>
              <a:chOff x="1882" y="2505"/>
              <a:chExt cx="1575" cy="304"/>
            </a:xfrm>
          </p:grpSpPr>
          <p:pic>
            <p:nvPicPr>
              <p:cNvPr id="4121" name="Picture 25" descr="bpd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2" y="2523"/>
                <a:ext cx="72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2"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2523"/>
                <a:ext cx="4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3"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3" y="2505"/>
                <a:ext cx="3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 bg1="lt1" tx1="dk1" bg2="lt2" tx2="dk2" accent1="accent1" accent2="accent2" accent3="accent3" accent4="accent4" accent5="accent5" accent6="accent6" hlink="hlink" folHlink="folHlink"/>
  <p:sldLayoutIdLst>
    <p:sldLayoutId id="2147483810"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p:hf hdr="0" ftr="0" dt="0"/>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rute.jarasiuniene@ktu.l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39.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8.wmf"/><Relationship Id="rId3" Type="http://schemas.openxmlformats.org/officeDocument/2006/relationships/slideLayout" Target="../slideLayouts/slideLayout7.xml"/><Relationship Id="rId7" Type="http://schemas.openxmlformats.org/officeDocument/2006/relationships/image" Target="../media/image15.wmf"/><Relationship Id="rId12" Type="http://schemas.openxmlformats.org/officeDocument/2006/relationships/oleObject" Target="../embeddings/oleObject11.bin"/><Relationship Id="rId2" Type="http://schemas.openxmlformats.org/officeDocument/2006/relationships/vmlDrawing" Target="../drawings/vmlDrawing4.vml"/><Relationship Id="rId1" Type="http://schemas.openxmlformats.org/officeDocument/2006/relationships/themeOverride" Target="../theme/themeOverride2.xml"/><Relationship Id="rId6" Type="http://schemas.openxmlformats.org/officeDocument/2006/relationships/oleObject" Target="../embeddings/oleObject8.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ctrTitle"/>
          </p:nvPr>
        </p:nvSpPr>
        <p:spPr/>
        <p:txBody>
          <a:bodyPr/>
          <a:lstStyle/>
          <a:p>
            <a:pPr eaLnBrk="1" hangingPunct="1"/>
            <a:r>
              <a:rPr lang="lt-LT" altLang="lt-LT" smtClean="0"/>
              <a:t>TAIKOMOJI DISKREČIOJI MATEMATIKA</a:t>
            </a:r>
          </a:p>
        </p:txBody>
      </p:sp>
      <p:sp>
        <p:nvSpPr>
          <p:cNvPr id="10243" name="AutoShape 3"/>
          <p:cNvSpPr>
            <a:spLocks noGrp="1" noChangeArrowheads="1"/>
          </p:cNvSpPr>
          <p:nvPr>
            <p:ph type="subTitle" idx="1"/>
          </p:nvPr>
        </p:nvSpPr>
        <p:spPr>
          <a:solidFill>
            <a:schemeClr val="bg1">
              <a:alpha val="72940"/>
            </a:schemeClr>
          </a:solidFill>
          <a:ln>
            <a:miter lim="800000"/>
            <a:headEnd/>
            <a:tailEnd/>
          </a:ln>
        </p:spPr>
        <p:txBody>
          <a:bodyPr/>
          <a:lstStyle/>
          <a:p>
            <a:pPr eaLnBrk="1" hangingPunct="1">
              <a:lnSpc>
                <a:spcPct val="90000"/>
              </a:lnSpc>
            </a:pPr>
            <a:r>
              <a:rPr lang="lt-LT" altLang="lt-LT" sz="2400" smtClean="0"/>
              <a:t>KTU  Sisteminės analizės katedra</a:t>
            </a:r>
          </a:p>
          <a:p>
            <a:pPr eaLnBrk="1" hangingPunct="1">
              <a:lnSpc>
                <a:spcPct val="90000"/>
              </a:lnSpc>
            </a:pPr>
            <a:r>
              <a:rPr lang="lt-LT" altLang="lt-LT" sz="2400" smtClean="0"/>
              <a:t>Lektorė Birutė Jarašiūnienė </a:t>
            </a:r>
            <a:r>
              <a:rPr lang="lt-LT" altLang="lt-LT" sz="2400" smtClean="0">
                <a:hlinkClick r:id="rId2"/>
              </a:rPr>
              <a:t>birute.jarasiuniene@ktu.lt</a:t>
            </a:r>
            <a:endParaRPr lang="lt-LT" altLang="lt-LT" sz="2400" smtClean="0"/>
          </a:p>
          <a:p>
            <a:pPr eaLnBrk="1" hangingPunct="1">
              <a:lnSpc>
                <a:spcPct val="90000"/>
              </a:lnSpc>
            </a:pPr>
            <a:r>
              <a:rPr lang="lt-LT" altLang="lt-LT" sz="2400" b="1" smtClean="0">
                <a:latin typeface="Arial Narrow" panose="020B0606020202030204" pitchFamily="34" charset="0"/>
              </a:rPr>
              <a:t>Kurso kuratorius doc. Kostas Plukas</a:t>
            </a:r>
          </a:p>
          <a:p>
            <a:pPr eaLnBrk="1" hangingPunct="1">
              <a:lnSpc>
                <a:spcPct val="90000"/>
              </a:lnSpc>
            </a:pPr>
            <a:endParaRPr lang="lt-LT" altLang="lt-LT" sz="2400" smtClean="0"/>
          </a:p>
        </p:txBody>
      </p:sp>
      <p:sp>
        <p:nvSpPr>
          <p:cNvPr id="53252" name="AutoShape 4"/>
          <p:cNvSpPr>
            <a:spLocks noChangeArrowheads="1"/>
          </p:cNvSpPr>
          <p:nvPr/>
        </p:nvSpPr>
        <p:spPr bwMode="auto">
          <a:xfrm>
            <a:off x="3059113" y="1447800"/>
            <a:ext cx="3960812" cy="960438"/>
          </a:xfrm>
          <a:prstGeom prst="wedgeEllipseCallout">
            <a:avLst>
              <a:gd name="adj1" fmla="val -34690"/>
              <a:gd name="adj2" fmla="val 47519"/>
            </a:avLst>
          </a:prstGeom>
          <a:solidFill>
            <a:schemeClr val="bg1">
              <a:alpha val="72940"/>
            </a:schemeClr>
          </a:solidFill>
          <a:ln w="9525">
            <a:solidFill>
              <a:schemeClr val="hlink"/>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buFontTx/>
              <a:buNone/>
            </a:pPr>
            <a:r>
              <a:rPr lang="lt-LT" altLang="lt-LT" sz="2800" b="1">
                <a:latin typeface="Arial Narrow" panose="020B0606020202030204" pitchFamily="34" charset="0"/>
              </a:rPr>
              <a:t>Dešimtoji paskaita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4500"/>
                            </p:stCondLst>
                            <p:childTnLst>
                              <p:par>
                                <p:cTn id="5" presetID="1"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tmplLst>
          <p:tmpl>
            <p:tnLst>
              <p:par>
                <p:cTn presetID="52" presetClass="entr" presetSubtype="0" fill="hold" nodeType="afterEffect">
                  <p:stCondLst>
                    <p:cond delay="0"/>
                  </p:stCondLst>
                  <p:childTnLst>
                    <p:set>
                      <p:cBhvr>
                        <p:cTn dur="1" fill="hold">
                          <p:stCondLst>
                            <p:cond delay="0"/>
                          </p:stCondLst>
                        </p:cTn>
                        <p:tgtEl>
                          <p:spTgt spid="53252"/>
                        </p:tgtEl>
                        <p:attrNameLst>
                          <p:attrName>style.visibility</p:attrName>
                        </p:attrNameLst>
                      </p:cBhvr>
                      <p:to>
                        <p:strVal val="visible"/>
                      </p:to>
                    </p:set>
                    <p:animScale>
                      <p:cBhvr>
                        <p:cTn dur="1000" decel="50000" fill="hold">
                          <p:stCondLst>
                            <p:cond delay="0"/>
                          </p:stCondLst>
                        </p:cTn>
                        <p:tgtEl>
                          <p:spTgt spid="532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dur="1000" decel="50000" fill="hold">
                          <p:stCondLst>
                            <p:cond delay="0"/>
                          </p:stCondLst>
                        </p:cTn>
                        <p:tgtEl>
                          <p:spTgt spid="53252"/>
                        </p:tgtEl>
                        <p:attrNameLst>
                          <p:attrName>ppt_x,ppt_y</p:attrName>
                        </p:attrNameLst>
                      </p:cBhvr>
                    </p:animMotion>
                    <p:animEffect filter="fade">
                      <p:cBhvr>
                        <p:cTn dur="1000"/>
                        <p:tgtEl>
                          <p:spTgt spid="53252"/>
                        </p:tgtEl>
                      </p:cBhvr>
                    </p:animEffect>
                  </p:childTnLst>
                </p:cTn>
              </p:par>
            </p:tnLst>
          </p:tmpl>
        </p:tmplLst>
      </p:b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2"/>
          <p:cNvSpPr txBox="1">
            <a:spLocks noChangeArrowheads="1"/>
          </p:cNvSpPr>
          <p:nvPr/>
        </p:nvSpPr>
        <p:spPr bwMode="auto">
          <a:xfrm>
            <a:off x="2700338" y="188913"/>
            <a:ext cx="5697537" cy="777875"/>
          </a:xfrm>
          <a:prstGeom prst="wedgeEllipseCallout">
            <a:avLst>
              <a:gd name="adj1" fmla="val -49278"/>
              <a:gd name="adj2" fmla="val -55111"/>
            </a:avLst>
          </a:prstGeom>
          <a:solidFill>
            <a:schemeClr val="bg1"/>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defRPr>
            </a:lvl9pPr>
          </a:lstStyle>
          <a:p>
            <a:pPr eaLnBrk="1" hangingPunct="1">
              <a:defRPr/>
            </a:pPr>
            <a:r>
              <a:rPr lang="lt-LT" sz="3600" b="1" kern="0" smtClean="0">
                <a:solidFill>
                  <a:srgbClr val="660033"/>
                </a:solidFill>
              </a:rPr>
              <a:t>Algoritmas</a:t>
            </a:r>
            <a:r>
              <a:rPr lang="lt-LT" sz="2400" b="1" kern="0" smtClean="0">
                <a:solidFill>
                  <a:srgbClr val="660033"/>
                </a:solidFill>
              </a:rPr>
              <a:t> </a:t>
            </a:r>
            <a:r>
              <a:rPr lang="lt-LT" b="1" kern="0" smtClean="0">
                <a:solidFill>
                  <a:srgbClr val="660033"/>
                </a:solidFill>
              </a:rPr>
              <a:t>pažingsniui</a:t>
            </a:r>
            <a:endParaRPr lang="en-US" b="1" kern="0" dirty="0" smtClean="0">
              <a:solidFill>
                <a:srgbClr val="660033"/>
              </a:solidFill>
            </a:endParaRPr>
          </a:p>
        </p:txBody>
      </p:sp>
      <p:sp>
        <p:nvSpPr>
          <p:cNvPr id="80" name="Rectangle 2"/>
          <p:cNvSpPr>
            <a:spLocks noChangeArrowheads="1"/>
          </p:cNvSpPr>
          <p:nvPr/>
        </p:nvSpPr>
        <p:spPr bwMode="auto">
          <a:xfrm>
            <a:off x="34925" y="935038"/>
            <a:ext cx="9001125" cy="823044"/>
          </a:xfrm>
          <a:prstGeom prst="rect">
            <a:avLst/>
          </a:prstGeom>
          <a:solidFill>
            <a:srgbClr val="CCFFCC"/>
          </a:solidFill>
          <a:ln w="9525" algn="ctr">
            <a:solidFill>
              <a:schemeClr val="tx1"/>
            </a:solidFill>
            <a:round/>
            <a:headEnd/>
            <a:tailEnd/>
          </a:ln>
        </p:spPr>
        <p:txBody>
          <a:bodyPr wrap="none"/>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sp>
        <p:nvSpPr>
          <p:cNvPr id="3" name="Slide Number Placeholder 2"/>
          <p:cNvSpPr>
            <a:spLocks noGrp="1"/>
          </p:cNvSpPr>
          <p:nvPr>
            <p:ph type="sldNum" sz="quarter" idx="12"/>
          </p:nvPr>
        </p:nvSpPr>
        <p:spPr/>
        <p:txBody>
          <a:bodyPr/>
          <a:lstStyle/>
          <a:p>
            <a:pPr>
              <a:defRPr/>
            </a:pPr>
            <a:fld id="{13909474-14B1-4C4A-AC32-3FEFF3DDCE38}" type="slidenum">
              <a:rPr lang="lt-LT" smtClean="0"/>
              <a:pPr>
                <a:defRPr/>
              </a:pPr>
              <a:t>10</a:t>
            </a:fld>
            <a:endParaRPr lang="lt-LT"/>
          </a:p>
        </p:txBody>
      </p:sp>
      <p:sp>
        <p:nvSpPr>
          <p:cNvPr id="4" name="Text Box 37"/>
          <p:cNvSpPr txBox="1">
            <a:spLocks noChangeArrowheads="1"/>
          </p:cNvSpPr>
          <p:nvPr/>
        </p:nvSpPr>
        <p:spPr bwMode="auto">
          <a:xfrm>
            <a:off x="1619250" y="1341438"/>
            <a:ext cx="287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2</a:t>
            </a:r>
            <a:endParaRPr lang="en-US" altLang="lt-LT" sz="2000">
              <a:latin typeface="Times New Roman" panose="02020603050405020304" pitchFamily="18" charset="0"/>
            </a:endParaRPr>
          </a:p>
        </p:txBody>
      </p:sp>
      <p:sp>
        <p:nvSpPr>
          <p:cNvPr id="5" name="Text Box 377"/>
          <p:cNvSpPr txBox="1">
            <a:spLocks noChangeArrowheads="1"/>
          </p:cNvSpPr>
          <p:nvPr/>
        </p:nvSpPr>
        <p:spPr bwMode="auto">
          <a:xfrm>
            <a:off x="183427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3</a:t>
            </a:r>
            <a:endParaRPr lang="en-US" altLang="lt-LT" sz="2000">
              <a:latin typeface="Times New Roman" panose="02020603050405020304" pitchFamily="18" charset="0"/>
            </a:endParaRPr>
          </a:p>
        </p:txBody>
      </p:sp>
      <p:sp>
        <p:nvSpPr>
          <p:cNvPr id="6" name="Text Box 36"/>
          <p:cNvSpPr txBox="1">
            <a:spLocks noChangeArrowheads="1"/>
          </p:cNvSpPr>
          <p:nvPr/>
        </p:nvSpPr>
        <p:spPr bwMode="auto">
          <a:xfrm flipH="1">
            <a:off x="1403350" y="1341438"/>
            <a:ext cx="288925"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1</a:t>
            </a:r>
            <a:endParaRPr lang="en-US" altLang="lt-LT" sz="2000">
              <a:latin typeface="Times New Roman" panose="02020603050405020304" pitchFamily="18" charset="0"/>
            </a:endParaRPr>
          </a:p>
        </p:txBody>
      </p:sp>
      <p:sp>
        <p:nvSpPr>
          <p:cNvPr id="7" name="Text Box 521"/>
          <p:cNvSpPr txBox="1">
            <a:spLocks noChangeArrowheads="1"/>
          </p:cNvSpPr>
          <p:nvPr/>
        </p:nvSpPr>
        <p:spPr bwMode="auto">
          <a:xfrm>
            <a:off x="205017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1</a:t>
            </a:r>
            <a:endParaRPr lang="en-US" altLang="lt-LT" sz="2000">
              <a:latin typeface="Times New Roman" panose="02020603050405020304" pitchFamily="18" charset="0"/>
            </a:endParaRPr>
          </a:p>
        </p:txBody>
      </p:sp>
      <p:sp>
        <p:nvSpPr>
          <p:cNvPr id="8" name="Text Box 563"/>
          <p:cNvSpPr txBox="1">
            <a:spLocks noChangeArrowheads="1"/>
          </p:cNvSpPr>
          <p:nvPr/>
        </p:nvSpPr>
        <p:spPr bwMode="auto">
          <a:xfrm>
            <a:off x="598842" y="1341379"/>
            <a:ext cx="194468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err="1">
                <a:latin typeface="Times New Roman" panose="02020603050405020304" pitchFamily="18" charset="0"/>
              </a:rPr>
              <a:t>Stek</a:t>
            </a:r>
            <a:r>
              <a:rPr lang="lt-LT" altLang="lt-LT" sz="2000" dirty="0">
                <a:latin typeface="Times New Roman" panose="02020603050405020304" pitchFamily="18" charset="0"/>
              </a:rPr>
              <a:t>: 1 2 3 1</a:t>
            </a:r>
            <a:endParaRPr lang="en-US" altLang="lt-LT" sz="2000" dirty="0">
              <a:latin typeface="Times New Roman" panose="02020603050405020304" pitchFamily="18" charset="0"/>
            </a:endParaRPr>
          </a:p>
        </p:txBody>
      </p:sp>
      <p:sp>
        <p:nvSpPr>
          <p:cNvPr id="9" name="Text Box 638"/>
          <p:cNvSpPr txBox="1">
            <a:spLocks noChangeArrowheads="1"/>
          </p:cNvSpPr>
          <p:nvPr/>
        </p:nvSpPr>
        <p:spPr bwMode="auto">
          <a:xfrm>
            <a:off x="755650" y="1341438"/>
            <a:ext cx="936625"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Stek: 1 </a:t>
            </a:r>
            <a:endParaRPr lang="en-US" altLang="lt-LT" sz="2000">
              <a:latin typeface="Times New Roman" panose="02020603050405020304" pitchFamily="18" charset="0"/>
            </a:endParaRPr>
          </a:p>
        </p:txBody>
      </p:sp>
      <p:sp>
        <p:nvSpPr>
          <p:cNvPr id="10" name="Line 643"/>
          <p:cNvSpPr>
            <a:spLocks noChangeShapeType="1"/>
          </p:cNvSpPr>
          <p:nvPr/>
        </p:nvSpPr>
        <p:spPr bwMode="auto">
          <a:xfrm>
            <a:off x="1979613" y="1557338"/>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1" name="Text Box 651"/>
          <p:cNvSpPr txBox="1">
            <a:spLocks noChangeArrowheads="1"/>
          </p:cNvSpPr>
          <p:nvPr/>
        </p:nvSpPr>
        <p:spPr bwMode="auto">
          <a:xfrm>
            <a:off x="2195513" y="1341438"/>
            <a:ext cx="311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4</a:t>
            </a:r>
            <a:endParaRPr lang="en-US" altLang="lt-LT" sz="2000">
              <a:latin typeface="Times New Roman" panose="02020603050405020304" pitchFamily="18" charset="0"/>
            </a:endParaRPr>
          </a:p>
        </p:txBody>
      </p:sp>
      <p:sp>
        <p:nvSpPr>
          <p:cNvPr id="12" name="Text Box 700"/>
          <p:cNvSpPr txBox="1">
            <a:spLocks noChangeArrowheads="1"/>
          </p:cNvSpPr>
          <p:nvPr/>
        </p:nvSpPr>
        <p:spPr bwMode="auto">
          <a:xfrm>
            <a:off x="2411413" y="1341438"/>
            <a:ext cx="311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5</a:t>
            </a:r>
            <a:endParaRPr lang="en-US" altLang="lt-LT" sz="2000">
              <a:latin typeface="Times New Roman" panose="02020603050405020304" pitchFamily="18" charset="0"/>
            </a:endParaRPr>
          </a:p>
        </p:txBody>
      </p:sp>
      <p:sp>
        <p:nvSpPr>
          <p:cNvPr id="13" name="Text Box 754"/>
          <p:cNvSpPr txBox="1">
            <a:spLocks noChangeArrowheads="1"/>
          </p:cNvSpPr>
          <p:nvPr/>
        </p:nvSpPr>
        <p:spPr bwMode="auto">
          <a:xfrm>
            <a:off x="2626435"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3</a:t>
            </a:r>
            <a:endParaRPr lang="en-US" altLang="lt-LT" sz="2000">
              <a:latin typeface="Times New Roman" panose="02020603050405020304" pitchFamily="18" charset="0"/>
            </a:endParaRPr>
          </a:p>
        </p:txBody>
      </p:sp>
      <p:sp>
        <p:nvSpPr>
          <p:cNvPr id="14" name="Line 802"/>
          <p:cNvSpPr>
            <a:spLocks noChangeShapeType="1"/>
          </p:cNvSpPr>
          <p:nvPr/>
        </p:nvSpPr>
        <p:spPr bwMode="auto">
          <a:xfrm>
            <a:off x="2627313" y="1557338"/>
            <a:ext cx="360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5" name="Text Box 810"/>
          <p:cNvSpPr txBox="1">
            <a:spLocks noChangeArrowheads="1"/>
          </p:cNvSpPr>
          <p:nvPr/>
        </p:nvSpPr>
        <p:spPr bwMode="auto">
          <a:xfrm>
            <a:off x="2987675" y="1341438"/>
            <a:ext cx="36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6</a:t>
            </a:r>
            <a:endParaRPr lang="en-US" altLang="lt-LT" sz="2000">
              <a:latin typeface="Times New Roman" panose="02020603050405020304" pitchFamily="18" charset="0"/>
            </a:endParaRPr>
          </a:p>
        </p:txBody>
      </p:sp>
      <p:sp>
        <p:nvSpPr>
          <p:cNvPr id="16" name="Text Box 864"/>
          <p:cNvSpPr txBox="1">
            <a:spLocks noChangeArrowheads="1"/>
          </p:cNvSpPr>
          <p:nvPr/>
        </p:nvSpPr>
        <p:spPr bwMode="auto">
          <a:xfrm>
            <a:off x="32757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7</a:t>
            </a:r>
            <a:endParaRPr lang="en-US" altLang="lt-LT" sz="2000">
              <a:latin typeface="Times New Roman" panose="02020603050405020304" pitchFamily="18" charset="0"/>
            </a:endParaRPr>
          </a:p>
        </p:txBody>
      </p:sp>
      <p:sp>
        <p:nvSpPr>
          <p:cNvPr id="17" name="Text Box 916"/>
          <p:cNvSpPr txBox="1">
            <a:spLocks noChangeArrowheads="1"/>
          </p:cNvSpPr>
          <p:nvPr/>
        </p:nvSpPr>
        <p:spPr bwMode="auto">
          <a:xfrm>
            <a:off x="34916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2</a:t>
            </a:r>
            <a:endParaRPr lang="en-US" altLang="lt-LT" sz="2000">
              <a:latin typeface="Times New Roman" panose="02020603050405020304" pitchFamily="18" charset="0"/>
            </a:endParaRPr>
          </a:p>
        </p:txBody>
      </p:sp>
      <p:sp>
        <p:nvSpPr>
          <p:cNvPr id="18" name="Text Box 971"/>
          <p:cNvSpPr txBox="1">
            <a:spLocks noChangeArrowheads="1"/>
          </p:cNvSpPr>
          <p:nvPr/>
        </p:nvSpPr>
        <p:spPr bwMode="auto">
          <a:xfrm>
            <a:off x="37075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a:latin typeface="Times New Roman" panose="02020603050405020304" pitchFamily="18" charset="0"/>
              </a:rPr>
              <a:t>8</a:t>
            </a:r>
          </a:p>
        </p:txBody>
      </p:sp>
      <p:sp>
        <p:nvSpPr>
          <p:cNvPr id="19" name="Text Box 1032"/>
          <p:cNvSpPr txBox="1">
            <a:spLocks noChangeArrowheads="1"/>
          </p:cNvSpPr>
          <p:nvPr/>
        </p:nvSpPr>
        <p:spPr bwMode="auto">
          <a:xfrm>
            <a:off x="39234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a:latin typeface="Times New Roman" panose="02020603050405020304" pitchFamily="18" charset="0"/>
              </a:rPr>
              <a:t>5</a:t>
            </a:r>
          </a:p>
        </p:txBody>
      </p:sp>
      <p:sp>
        <p:nvSpPr>
          <p:cNvPr id="20" name="Line 1089"/>
          <p:cNvSpPr>
            <a:spLocks noChangeShapeType="1"/>
          </p:cNvSpPr>
          <p:nvPr/>
        </p:nvSpPr>
        <p:spPr bwMode="auto">
          <a:xfrm>
            <a:off x="3995738" y="1557338"/>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21" name="Text Box 1098"/>
          <p:cNvSpPr txBox="1">
            <a:spLocks noChangeArrowheads="1"/>
          </p:cNvSpPr>
          <p:nvPr/>
        </p:nvSpPr>
        <p:spPr bwMode="auto">
          <a:xfrm>
            <a:off x="4210760"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6</a:t>
            </a:r>
            <a:endParaRPr lang="en-US" altLang="lt-LT" sz="2000" dirty="0">
              <a:latin typeface="Times New Roman" panose="02020603050405020304" pitchFamily="18" charset="0"/>
            </a:endParaRPr>
          </a:p>
        </p:txBody>
      </p:sp>
      <p:sp>
        <p:nvSpPr>
          <p:cNvPr id="22" name="Text Box 1159"/>
          <p:cNvSpPr txBox="1">
            <a:spLocks noChangeArrowheads="1"/>
          </p:cNvSpPr>
          <p:nvPr/>
        </p:nvSpPr>
        <p:spPr bwMode="auto">
          <a:xfrm>
            <a:off x="4499685"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9</a:t>
            </a:r>
            <a:endParaRPr lang="en-US" altLang="lt-LT" sz="2000">
              <a:latin typeface="Times New Roman" panose="02020603050405020304" pitchFamily="18" charset="0"/>
            </a:endParaRPr>
          </a:p>
        </p:txBody>
      </p:sp>
      <p:sp>
        <p:nvSpPr>
          <p:cNvPr id="23" name="Text Box 1274"/>
          <p:cNvSpPr txBox="1">
            <a:spLocks noChangeArrowheads="1"/>
          </p:cNvSpPr>
          <p:nvPr/>
        </p:nvSpPr>
        <p:spPr bwMode="auto">
          <a:xfrm>
            <a:off x="47870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7</a:t>
            </a:r>
            <a:endParaRPr lang="en-US" altLang="lt-LT" sz="2000" dirty="0">
              <a:latin typeface="Times New Roman" panose="02020603050405020304" pitchFamily="18" charset="0"/>
            </a:endParaRPr>
          </a:p>
        </p:txBody>
      </p:sp>
      <p:sp>
        <p:nvSpPr>
          <p:cNvPr id="24" name="Text Box 1335"/>
          <p:cNvSpPr txBox="1">
            <a:spLocks noChangeArrowheads="1"/>
          </p:cNvSpPr>
          <p:nvPr/>
        </p:nvSpPr>
        <p:spPr bwMode="auto">
          <a:xfrm>
            <a:off x="50029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8</a:t>
            </a:r>
            <a:endParaRPr lang="en-US" altLang="lt-LT" sz="2000">
              <a:latin typeface="Times New Roman" panose="02020603050405020304" pitchFamily="18" charset="0"/>
            </a:endParaRPr>
          </a:p>
        </p:txBody>
      </p:sp>
      <p:sp>
        <p:nvSpPr>
          <p:cNvPr id="25" name="Line 1400"/>
          <p:cNvSpPr>
            <a:spLocks noChangeShapeType="1"/>
          </p:cNvSpPr>
          <p:nvPr/>
        </p:nvSpPr>
        <p:spPr bwMode="auto">
          <a:xfrm>
            <a:off x="5003800" y="1557338"/>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grpSp>
        <p:nvGrpSpPr>
          <p:cNvPr id="26" name="Group 1372"/>
          <p:cNvGrpSpPr>
            <a:grpSpLocks/>
          </p:cNvGrpSpPr>
          <p:nvPr/>
        </p:nvGrpSpPr>
        <p:grpSpPr bwMode="auto">
          <a:xfrm>
            <a:off x="0" y="1844824"/>
            <a:ext cx="7451725" cy="5013325"/>
            <a:chOff x="612" y="527"/>
            <a:chExt cx="4694" cy="3158"/>
          </a:xfrm>
        </p:grpSpPr>
        <p:sp>
          <p:nvSpPr>
            <p:cNvPr id="27" name="Rectangle 1373"/>
            <p:cNvSpPr>
              <a:spLocks noChangeArrowheads="1"/>
            </p:cNvSpPr>
            <p:nvPr/>
          </p:nvSpPr>
          <p:spPr bwMode="auto">
            <a:xfrm>
              <a:off x="612" y="527"/>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28" name="Line 1374"/>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 name="Line 1375"/>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 name="Line 1376"/>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 name="Text Box 1377"/>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2" name="Text Box 1378"/>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3" name="Text Box 1379"/>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4" name="Text Box 1380"/>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5" name="Text Box 1381"/>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6" name="Text Box 1382"/>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7" name="Text Box 1383"/>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8" name="Text Box 1384"/>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9" name="Text Box 1385"/>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40" name="Oval 1386"/>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1" name="Oval 1387"/>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2" name="Oval 1388"/>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3" name="Oval 1389"/>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4" name="Oval 1390"/>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5" name="Oval 1391"/>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6" name="Oval 1392"/>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7" name="Oval 1393"/>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48" name="Oval 1394"/>
            <p:cNvSpPr>
              <a:spLocks noChangeArrowheads="1"/>
            </p:cNvSpPr>
            <p:nvPr/>
          </p:nvSpPr>
          <p:spPr bwMode="auto">
            <a:xfrm>
              <a:off x="3560" y="302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49" name="Group 1341"/>
          <p:cNvGrpSpPr>
            <a:grpSpLocks/>
          </p:cNvGrpSpPr>
          <p:nvPr/>
        </p:nvGrpSpPr>
        <p:grpSpPr bwMode="auto">
          <a:xfrm>
            <a:off x="6948490" y="2205038"/>
            <a:ext cx="2001838" cy="3973513"/>
            <a:chOff x="3606" y="1434"/>
            <a:chExt cx="1261" cy="2503"/>
          </a:xfrm>
        </p:grpSpPr>
        <p:grpSp>
          <p:nvGrpSpPr>
            <p:cNvPr id="50" name="Group 1342"/>
            <p:cNvGrpSpPr>
              <a:grpSpLocks/>
            </p:cNvGrpSpPr>
            <p:nvPr/>
          </p:nvGrpSpPr>
          <p:grpSpPr bwMode="auto">
            <a:xfrm>
              <a:off x="3606" y="1434"/>
              <a:ext cx="1261" cy="2503"/>
              <a:chOff x="3742" y="1434"/>
              <a:chExt cx="1261" cy="2503"/>
            </a:xfrm>
          </p:grpSpPr>
          <p:sp>
            <p:nvSpPr>
              <p:cNvPr id="69" name="Text Box 1343"/>
              <p:cNvSpPr txBox="1">
                <a:spLocks noChangeArrowheads="1"/>
              </p:cNvSpPr>
              <p:nvPr/>
            </p:nvSpPr>
            <p:spPr bwMode="auto">
              <a:xfrm>
                <a:off x="3911" y="1537"/>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70" name="Text Box 1344"/>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71" name="Line 1345"/>
              <p:cNvSpPr>
                <a:spLocks noChangeShapeType="1"/>
              </p:cNvSpPr>
              <p:nvPr/>
            </p:nvSpPr>
            <p:spPr bwMode="auto">
              <a:xfrm flipH="1">
                <a:off x="4241"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2" name="Line 1346"/>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3" name="Line 1347"/>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4" name="Line 1348"/>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5" name="Line 1349"/>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6" name="Line 1350"/>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7" name="Line 1351"/>
              <p:cNvSpPr>
                <a:spLocks noChangeShapeType="1"/>
              </p:cNvSpPr>
              <p:nvPr/>
            </p:nvSpPr>
            <p:spPr bwMode="auto">
              <a:xfrm flipH="1">
                <a:off x="4241"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8" name="Line 1352"/>
              <p:cNvSpPr>
                <a:spLocks noChangeShapeType="1"/>
              </p:cNvSpPr>
              <p:nvPr/>
            </p:nvSpPr>
            <p:spPr bwMode="auto">
              <a:xfrm flipH="1">
                <a:off x="4468"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79" name="Line 1353"/>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1" name="Line 1354"/>
            <p:cNvSpPr>
              <a:spLocks noChangeShapeType="1"/>
            </p:cNvSpPr>
            <p:nvPr/>
          </p:nvSpPr>
          <p:spPr bwMode="auto">
            <a:xfrm flipH="1">
              <a:off x="4105"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2" name="Line 1355"/>
            <p:cNvSpPr>
              <a:spLocks noChangeShapeType="1"/>
            </p:cNvSpPr>
            <p:nvPr/>
          </p:nvSpPr>
          <p:spPr bwMode="auto">
            <a:xfrm flipH="1">
              <a:off x="4377" y="2568"/>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3" name="Line 1356"/>
            <p:cNvSpPr>
              <a:spLocks noChangeShapeType="1"/>
            </p:cNvSpPr>
            <p:nvPr/>
          </p:nvSpPr>
          <p:spPr bwMode="auto">
            <a:xfrm flipH="1">
              <a:off x="3878" y="2840"/>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4" name="Line 1357"/>
            <p:cNvSpPr>
              <a:spLocks noChangeShapeType="1"/>
            </p:cNvSpPr>
            <p:nvPr/>
          </p:nvSpPr>
          <p:spPr bwMode="auto">
            <a:xfrm flipH="1">
              <a:off x="4150" y="2794"/>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5" name="Line 1358"/>
            <p:cNvSpPr>
              <a:spLocks noChangeShapeType="1"/>
            </p:cNvSpPr>
            <p:nvPr/>
          </p:nvSpPr>
          <p:spPr bwMode="auto">
            <a:xfrm flipH="1">
              <a:off x="3833" y="311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6" name="Line 1359"/>
            <p:cNvSpPr>
              <a:spLocks noChangeShapeType="1"/>
            </p:cNvSpPr>
            <p:nvPr/>
          </p:nvSpPr>
          <p:spPr bwMode="auto">
            <a:xfrm flipH="1">
              <a:off x="4377" y="17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7" name="Line 1360"/>
            <p:cNvSpPr>
              <a:spLocks noChangeShapeType="1"/>
            </p:cNvSpPr>
            <p:nvPr/>
          </p:nvSpPr>
          <p:spPr bwMode="auto">
            <a:xfrm flipH="1">
              <a:off x="4604" y="1751"/>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8" name="Line 1361"/>
            <p:cNvSpPr>
              <a:spLocks noChangeShapeType="1"/>
            </p:cNvSpPr>
            <p:nvPr/>
          </p:nvSpPr>
          <p:spPr bwMode="auto">
            <a:xfrm flipH="1">
              <a:off x="4332" y="1479"/>
              <a:ext cx="27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9" name="Line 1362"/>
            <p:cNvSpPr>
              <a:spLocks noChangeShapeType="1"/>
            </p:cNvSpPr>
            <p:nvPr/>
          </p:nvSpPr>
          <p:spPr bwMode="auto">
            <a:xfrm flipH="1">
              <a:off x="3878" y="3339"/>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0" name="Line 1363"/>
            <p:cNvSpPr>
              <a:spLocks noChangeShapeType="1"/>
            </p:cNvSpPr>
            <p:nvPr/>
          </p:nvSpPr>
          <p:spPr bwMode="auto">
            <a:xfrm flipH="1">
              <a:off x="4150" y="3384"/>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1" name="Line 1364"/>
            <p:cNvSpPr>
              <a:spLocks noChangeShapeType="1"/>
            </p:cNvSpPr>
            <p:nvPr/>
          </p:nvSpPr>
          <p:spPr bwMode="auto">
            <a:xfrm flipH="1">
              <a:off x="4422" y="3384"/>
              <a:ext cx="18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2" name="Line 1365"/>
            <p:cNvSpPr>
              <a:spLocks noChangeShapeType="1"/>
            </p:cNvSpPr>
            <p:nvPr/>
          </p:nvSpPr>
          <p:spPr bwMode="auto">
            <a:xfrm flipH="1">
              <a:off x="4604" y="2069"/>
              <a:ext cx="226"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3" name="Line 1366"/>
            <p:cNvSpPr>
              <a:spLocks noChangeShapeType="1"/>
            </p:cNvSpPr>
            <p:nvPr/>
          </p:nvSpPr>
          <p:spPr bwMode="auto">
            <a:xfrm flipH="1">
              <a:off x="4604" y="2568"/>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4" name="Line 1367"/>
            <p:cNvSpPr>
              <a:spLocks noChangeShapeType="1"/>
            </p:cNvSpPr>
            <p:nvPr/>
          </p:nvSpPr>
          <p:spPr bwMode="auto">
            <a:xfrm flipH="1">
              <a:off x="4150" y="3657"/>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5" name="Line 1368"/>
            <p:cNvSpPr>
              <a:spLocks noChangeShapeType="1"/>
            </p:cNvSpPr>
            <p:nvPr/>
          </p:nvSpPr>
          <p:spPr bwMode="auto">
            <a:xfrm flipH="1">
              <a:off x="4332" y="361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6" name="Line 1369"/>
            <p:cNvSpPr>
              <a:spLocks noChangeShapeType="1"/>
            </p:cNvSpPr>
            <p:nvPr/>
          </p:nvSpPr>
          <p:spPr bwMode="auto">
            <a:xfrm flipH="1">
              <a:off x="4105" y="3067"/>
              <a:ext cx="272"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7" name="Line 1370"/>
            <p:cNvSpPr>
              <a:spLocks noChangeShapeType="1"/>
            </p:cNvSpPr>
            <p:nvPr/>
          </p:nvSpPr>
          <p:spPr bwMode="auto">
            <a:xfrm flipH="1">
              <a:off x="4332" y="3067"/>
              <a:ext cx="272"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8" name="Line 1371"/>
            <p:cNvSpPr>
              <a:spLocks noChangeShapeType="1"/>
            </p:cNvSpPr>
            <p:nvPr/>
          </p:nvSpPr>
          <p:spPr bwMode="auto">
            <a:xfrm flipH="1">
              <a:off x="4649" y="3067"/>
              <a:ext cx="181"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81" name="Text Box 1402"/>
          <p:cNvSpPr txBox="1">
            <a:spLocks noChangeArrowheads="1"/>
          </p:cNvSpPr>
          <p:nvPr/>
        </p:nvSpPr>
        <p:spPr bwMode="auto">
          <a:xfrm>
            <a:off x="292746" y="991921"/>
            <a:ext cx="872678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None/>
            </a:pPr>
            <a:r>
              <a:rPr lang="lt-LT" altLang="lt-LT" sz="2000" dirty="0" smtClean="0"/>
              <a:t>Kai negalim eiti toliau</a:t>
            </a:r>
            <a:r>
              <a:rPr lang="en-US" altLang="lt-LT" sz="2000" dirty="0" smtClean="0"/>
              <a:t>, </a:t>
            </a:r>
            <a:r>
              <a:rPr lang="en-US" altLang="lt-LT" sz="2000" dirty="0" err="1" smtClean="0"/>
              <a:t>einam</a:t>
            </a:r>
            <a:r>
              <a:rPr lang="en-US" altLang="lt-LT" sz="2000" dirty="0" smtClean="0"/>
              <a:t> </a:t>
            </a:r>
            <a:r>
              <a:rPr lang="en-US" altLang="lt-LT" sz="2000" dirty="0" err="1" smtClean="0"/>
              <a:t>atgal</a:t>
            </a:r>
            <a:r>
              <a:rPr lang="en-US" altLang="lt-LT" sz="2000" dirty="0" smtClean="0"/>
              <a:t>, </a:t>
            </a:r>
            <a:r>
              <a:rPr lang="en-US" altLang="lt-LT" sz="2000" dirty="0" err="1" smtClean="0"/>
              <a:t>t.y</a:t>
            </a:r>
            <a:r>
              <a:rPr lang="en-US" altLang="lt-LT" sz="2000" dirty="0" smtClean="0"/>
              <a:t>. vi</a:t>
            </a:r>
            <a:r>
              <a:rPr lang="lt-LT" altLang="lt-LT" sz="1800" dirty="0" err="1" smtClean="0"/>
              <a:t>ršūnes</a:t>
            </a:r>
            <a:r>
              <a:rPr lang="lt-LT" altLang="lt-LT" sz="1800" dirty="0" smtClean="0"/>
              <a:t> imame iš </a:t>
            </a:r>
            <a:r>
              <a:rPr lang="en-US" altLang="lt-LT" sz="1800" dirty="0" smtClean="0"/>
              <a:t>S</a:t>
            </a:r>
            <a:r>
              <a:rPr lang="lt-LT" altLang="lt-LT" sz="1800" dirty="0" smtClean="0"/>
              <a:t>tek ir rašome į </a:t>
            </a:r>
            <a:r>
              <a:rPr lang="en-US" altLang="lt-LT" sz="1800" dirty="0" smtClean="0"/>
              <a:t>Oiler</a:t>
            </a:r>
            <a:endParaRPr lang="lt-LT" altLang="lt-LT" sz="1800" dirty="0" smtClean="0"/>
          </a:p>
        </p:txBody>
      </p:sp>
      <p:sp>
        <p:nvSpPr>
          <p:cNvPr id="82" name="Text Box 799"/>
          <p:cNvSpPr txBox="1">
            <a:spLocks noChangeArrowheads="1"/>
          </p:cNvSpPr>
          <p:nvPr/>
        </p:nvSpPr>
        <p:spPr bwMode="auto">
          <a:xfrm>
            <a:off x="1557737" y="182077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3</a:t>
            </a:r>
            <a:endParaRPr lang="en-US" altLang="lt-LT" sz="2000">
              <a:latin typeface="Times New Roman" panose="02020603050405020304" pitchFamily="18" charset="0"/>
            </a:endParaRPr>
          </a:p>
        </p:txBody>
      </p:sp>
      <p:sp>
        <p:nvSpPr>
          <p:cNvPr id="83" name="Text Box 644"/>
          <p:cNvSpPr txBox="1">
            <a:spLocks noChangeArrowheads="1"/>
          </p:cNvSpPr>
          <p:nvPr/>
        </p:nvSpPr>
        <p:spPr bwMode="auto">
          <a:xfrm>
            <a:off x="674733" y="1820773"/>
            <a:ext cx="107703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err="1">
                <a:latin typeface="Times New Roman" panose="02020603050405020304" pitchFamily="18" charset="0"/>
              </a:rPr>
              <a:t>Oiler</a:t>
            </a:r>
            <a:r>
              <a:rPr lang="lt-LT" altLang="lt-LT" sz="2000" dirty="0">
                <a:latin typeface="Times New Roman" panose="02020603050405020304" pitchFamily="18" charset="0"/>
              </a:rPr>
              <a:t>: 1</a:t>
            </a:r>
            <a:r>
              <a:rPr lang="en-US" altLang="lt-LT" sz="2000" dirty="0">
                <a:latin typeface="Times New Roman" panose="02020603050405020304" pitchFamily="18" charset="0"/>
              </a:rPr>
              <a:t>  </a:t>
            </a:r>
          </a:p>
        </p:txBody>
      </p:sp>
      <p:sp>
        <p:nvSpPr>
          <p:cNvPr id="84" name="Text Box 856"/>
          <p:cNvSpPr txBox="1">
            <a:spLocks noChangeArrowheads="1"/>
          </p:cNvSpPr>
          <p:nvPr/>
        </p:nvSpPr>
        <p:spPr bwMode="auto">
          <a:xfrm>
            <a:off x="1586136" y="1820773"/>
            <a:ext cx="287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3</a:t>
            </a:r>
            <a:endParaRPr lang="en-US" altLang="lt-LT" sz="2000" dirty="0">
              <a:latin typeface="Times New Roman" panose="02020603050405020304" pitchFamily="18" charset="0"/>
            </a:endParaRPr>
          </a:p>
        </p:txBody>
      </p:sp>
      <p:sp>
        <p:nvSpPr>
          <p:cNvPr id="85" name="Text Box 1088"/>
          <p:cNvSpPr txBox="1">
            <a:spLocks noChangeArrowheads="1"/>
          </p:cNvSpPr>
          <p:nvPr/>
        </p:nvSpPr>
        <p:spPr bwMode="auto">
          <a:xfrm>
            <a:off x="1908885" y="182077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5</a:t>
            </a:r>
            <a:endParaRPr lang="en-US" altLang="lt-LT" sz="2000" dirty="0">
              <a:latin typeface="Times New Roman" panose="02020603050405020304" pitchFamily="18" charset="0"/>
            </a:endParaRPr>
          </a:p>
        </p:txBody>
      </p:sp>
      <p:sp>
        <p:nvSpPr>
          <p:cNvPr id="86" name="Text Box 1398"/>
          <p:cNvSpPr txBox="1">
            <a:spLocks noChangeArrowheads="1"/>
          </p:cNvSpPr>
          <p:nvPr/>
        </p:nvSpPr>
        <p:spPr bwMode="auto">
          <a:xfrm>
            <a:off x="2205437" y="182077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8</a:t>
            </a:r>
            <a:endParaRPr lang="en-US" altLang="lt-LT" sz="2000">
              <a:latin typeface="Times New Roman" panose="02020603050405020304" pitchFamily="18" charset="0"/>
            </a:endParaRPr>
          </a:p>
        </p:txBody>
      </p:sp>
      <p:sp>
        <p:nvSpPr>
          <p:cNvPr id="87" name="Line 1400"/>
          <p:cNvSpPr>
            <a:spLocks noChangeShapeType="1"/>
          </p:cNvSpPr>
          <p:nvPr/>
        </p:nvSpPr>
        <p:spPr bwMode="auto">
          <a:xfrm flipV="1">
            <a:off x="4850811" y="1464360"/>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88" name="Text Box 1274"/>
          <p:cNvSpPr txBox="1">
            <a:spLocks noChangeArrowheads="1"/>
          </p:cNvSpPr>
          <p:nvPr/>
        </p:nvSpPr>
        <p:spPr bwMode="auto">
          <a:xfrm>
            <a:off x="2440741" y="182271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7</a:t>
            </a:r>
            <a:endParaRPr lang="en-US" altLang="lt-LT" sz="2000" dirty="0">
              <a:latin typeface="Times New Roman" panose="02020603050405020304" pitchFamily="18" charset="0"/>
            </a:endParaRPr>
          </a:p>
        </p:txBody>
      </p:sp>
      <p:sp>
        <p:nvSpPr>
          <p:cNvPr id="90" name="Line 1400"/>
          <p:cNvSpPr>
            <a:spLocks noChangeShapeType="1"/>
          </p:cNvSpPr>
          <p:nvPr/>
        </p:nvSpPr>
        <p:spPr bwMode="auto">
          <a:xfrm flipV="1">
            <a:off x="4542411" y="1441238"/>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91" name="Text Box 1274"/>
          <p:cNvSpPr txBox="1">
            <a:spLocks noChangeArrowheads="1"/>
          </p:cNvSpPr>
          <p:nvPr/>
        </p:nvSpPr>
        <p:spPr bwMode="auto">
          <a:xfrm>
            <a:off x="2699792" y="182949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9</a:t>
            </a:r>
            <a:endParaRPr lang="en-US" altLang="lt-LT" sz="2000" dirty="0">
              <a:latin typeface="Times New Roman" panose="02020603050405020304" pitchFamily="18" charset="0"/>
            </a:endParaRPr>
          </a:p>
        </p:txBody>
      </p:sp>
      <p:sp>
        <p:nvSpPr>
          <p:cNvPr id="92" name="Line 1400"/>
          <p:cNvSpPr>
            <a:spLocks noChangeShapeType="1"/>
          </p:cNvSpPr>
          <p:nvPr/>
        </p:nvSpPr>
        <p:spPr bwMode="auto">
          <a:xfrm flipV="1">
            <a:off x="4275274" y="1473019"/>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93" name="Text Box 1274"/>
          <p:cNvSpPr txBox="1">
            <a:spLocks noChangeArrowheads="1"/>
          </p:cNvSpPr>
          <p:nvPr/>
        </p:nvSpPr>
        <p:spPr bwMode="auto">
          <a:xfrm>
            <a:off x="2915816" y="18351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6</a:t>
            </a:r>
            <a:endParaRPr lang="en-US" altLang="lt-LT" sz="2000" dirty="0">
              <a:latin typeface="Times New Roman" panose="02020603050405020304" pitchFamily="18" charset="0"/>
            </a:endParaRPr>
          </a:p>
        </p:txBody>
      </p:sp>
      <p:sp>
        <p:nvSpPr>
          <p:cNvPr id="94" name="Line 1400"/>
          <p:cNvSpPr>
            <a:spLocks noChangeShapeType="1"/>
          </p:cNvSpPr>
          <p:nvPr/>
        </p:nvSpPr>
        <p:spPr bwMode="auto">
          <a:xfrm flipV="1">
            <a:off x="3748072" y="1471054"/>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95" name="Text Box 1274"/>
          <p:cNvSpPr txBox="1">
            <a:spLocks noChangeArrowheads="1"/>
          </p:cNvSpPr>
          <p:nvPr/>
        </p:nvSpPr>
        <p:spPr bwMode="auto">
          <a:xfrm>
            <a:off x="3157723" y="183443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8</a:t>
            </a:r>
            <a:endParaRPr lang="en-US" altLang="lt-LT" sz="2000" dirty="0">
              <a:latin typeface="Times New Roman" panose="02020603050405020304" pitchFamily="18" charset="0"/>
            </a:endParaRPr>
          </a:p>
        </p:txBody>
      </p:sp>
      <p:sp>
        <p:nvSpPr>
          <p:cNvPr id="96" name="Line 1400"/>
          <p:cNvSpPr>
            <a:spLocks noChangeShapeType="1"/>
          </p:cNvSpPr>
          <p:nvPr/>
        </p:nvSpPr>
        <p:spPr bwMode="auto">
          <a:xfrm flipV="1">
            <a:off x="3570997" y="1464360"/>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97" name="Text Box 1274"/>
          <p:cNvSpPr txBox="1">
            <a:spLocks noChangeArrowheads="1"/>
          </p:cNvSpPr>
          <p:nvPr/>
        </p:nvSpPr>
        <p:spPr bwMode="auto">
          <a:xfrm>
            <a:off x="3403764" y="1833182"/>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2</a:t>
            </a:r>
            <a:endParaRPr lang="en-US" altLang="lt-LT" sz="2000" dirty="0">
              <a:latin typeface="Times New Roman" panose="02020603050405020304" pitchFamily="18" charset="0"/>
            </a:endParaRPr>
          </a:p>
        </p:txBody>
      </p:sp>
      <p:sp>
        <p:nvSpPr>
          <p:cNvPr id="98" name="Line 1400"/>
          <p:cNvSpPr>
            <a:spLocks noChangeShapeType="1"/>
          </p:cNvSpPr>
          <p:nvPr/>
        </p:nvSpPr>
        <p:spPr bwMode="auto">
          <a:xfrm flipV="1">
            <a:off x="3323331" y="1451697"/>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99" name="Text Box 1274"/>
          <p:cNvSpPr txBox="1">
            <a:spLocks noChangeArrowheads="1"/>
          </p:cNvSpPr>
          <p:nvPr/>
        </p:nvSpPr>
        <p:spPr bwMode="auto">
          <a:xfrm>
            <a:off x="3626850" y="183730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7</a:t>
            </a:r>
            <a:endParaRPr lang="en-US" altLang="lt-LT" sz="2000" dirty="0">
              <a:latin typeface="Times New Roman" panose="02020603050405020304" pitchFamily="18" charset="0"/>
            </a:endParaRPr>
          </a:p>
        </p:txBody>
      </p:sp>
      <p:sp>
        <p:nvSpPr>
          <p:cNvPr id="100" name="Line 1400"/>
          <p:cNvSpPr>
            <a:spLocks noChangeShapeType="1"/>
          </p:cNvSpPr>
          <p:nvPr/>
        </p:nvSpPr>
        <p:spPr bwMode="auto">
          <a:xfrm flipV="1">
            <a:off x="3073131" y="1464360"/>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01" name="Text Box 1274"/>
          <p:cNvSpPr txBox="1">
            <a:spLocks noChangeArrowheads="1"/>
          </p:cNvSpPr>
          <p:nvPr/>
        </p:nvSpPr>
        <p:spPr bwMode="auto">
          <a:xfrm>
            <a:off x="3851614" y="183662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6</a:t>
            </a:r>
            <a:endParaRPr lang="en-US" altLang="lt-LT" sz="2000" dirty="0">
              <a:latin typeface="Times New Roman" panose="02020603050405020304" pitchFamily="18" charset="0"/>
            </a:endParaRPr>
          </a:p>
        </p:txBody>
      </p:sp>
      <p:sp>
        <p:nvSpPr>
          <p:cNvPr id="102" name="Line 1400"/>
          <p:cNvSpPr>
            <a:spLocks noChangeShapeType="1"/>
          </p:cNvSpPr>
          <p:nvPr/>
        </p:nvSpPr>
        <p:spPr bwMode="auto">
          <a:xfrm flipV="1">
            <a:off x="2458499" y="1447600"/>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03" name="Text Box 1274"/>
          <p:cNvSpPr txBox="1">
            <a:spLocks noChangeArrowheads="1"/>
          </p:cNvSpPr>
          <p:nvPr/>
        </p:nvSpPr>
        <p:spPr bwMode="auto">
          <a:xfrm>
            <a:off x="4054784" y="183662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5</a:t>
            </a:r>
            <a:endParaRPr lang="en-US" altLang="lt-LT" sz="2000" dirty="0">
              <a:latin typeface="Times New Roman" panose="02020603050405020304" pitchFamily="18" charset="0"/>
            </a:endParaRPr>
          </a:p>
        </p:txBody>
      </p:sp>
      <p:sp>
        <p:nvSpPr>
          <p:cNvPr id="104" name="Line 1400"/>
          <p:cNvSpPr>
            <a:spLocks noChangeShapeType="1"/>
          </p:cNvSpPr>
          <p:nvPr/>
        </p:nvSpPr>
        <p:spPr bwMode="auto">
          <a:xfrm flipV="1">
            <a:off x="2233967" y="1479460"/>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05" name="Text Box 1274"/>
          <p:cNvSpPr txBox="1">
            <a:spLocks noChangeArrowheads="1"/>
          </p:cNvSpPr>
          <p:nvPr/>
        </p:nvSpPr>
        <p:spPr bwMode="auto">
          <a:xfrm>
            <a:off x="4286303" y="184763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4</a:t>
            </a:r>
            <a:endParaRPr lang="en-US" altLang="lt-LT" sz="2000" dirty="0">
              <a:latin typeface="Times New Roman" panose="02020603050405020304" pitchFamily="18" charset="0"/>
            </a:endParaRPr>
          </a:p>
        </p:txBody>
      </p:sp>
      <p:sp>
        <p:nvSpPr>
          <p:cNvPr id="106" name="Line 1400"/>
          <p:cNvSpPr>
            <a:spLocks noChangeShapeType="1"/>
          </p:cNvSpPr>
          <p:nvPr/>
        </p:nvSpPr>
        <p:spPr bwMode="auto">
          <a:xfrm flipV="1">
            <a:off x="1856025" y="1458732"/>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07" name="Text Box 1274"/>
          <p:cNvSpPr txBox="1">
            <a:spLocks noChangeArrowheads="1"/>
          </p:cNvSpPr>
          <p:nvPr/>
        </p:nvSpPr>
        <p:spPr bwMode="auto">
          <a:xfrm>
            <a:off x="4520538" y="184763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3</a:t>
            </a:r>
            <a:endParaRPr lang="en-US" altLang="lt-LT" sz="2000" dirty="0">
              <a:latin typeface="Times New Roman" panose="02020603050405020304" pitchFamily="18" charset="0"/>
            </a:endParaRPr>
          </a:p>
        </p:txBody>
      </p:sp>
      <p:sp>
        <p:nvSpPr>
          <p:cNvPr id="108" name="Line 1400"/>
          <p:cNvSpPr>
            <a:spLocks noChangeShapeType="1"/>
          </p:cNvSpPr>
          <p:nvPr/>
        </p:nvSpPr>
        <p:spPr bwMode="auto">
          <a:xfrm flipV="1">
            <a:off x="1657626" y="1490423"/>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09" name="Text Box 1274"/>
          <p:cNvSpPr txBox="1">
            <a:spLocks noChangeArrowheads="1"/>
          </p:cNvSpPr>
          <p:nvPr/>
        </p:nvSpPr>
        <p:spPr bwMode="auto">
          <a:xfrm>
            <a:off x="4704504" y="184293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2</a:t>
            </a:r>
            <a:endParaRPr lang="en-US" altLang="lt-LT" sz="2000" dirty="0">
              <a:latin typeface="Times New Roman" panose="02020603050405020304" pitchFamily="18" charset="0"/>
            </a:endParaRPr>
          </a:p>
        </p:txBody>
      </p:sp>
      <p:sp>
        <p:nvSpPr>
          <p:cNvPr id="110" name="Line 1400"/>
          <p:cNvSpPr>
            <a:spLocks noChangeShapeType="1"/>
          </p:cNvSpPr>
          <p:nvPr/>
        </p:nvSpPr>
        <p:spPr bwMode="auto">
          <a:xfrm flipV="1">
            <a:off x="1393000" y="1490423"/>
            <a:ext cx="207084"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11" name="Text Box 1274"/>
          <p:cNvSpPr txBox="1">
            <a:spLocks noChangeArrowheads="1"/>
          </p:cNvSpPr>
          <p:nvPr/>
        </p:nvSpPr>
        <p:spPr bwMode="auto">
          <a:xfrm>
            <a:off x="4921583" y="184293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dirty="0" smtClean="0">
                <a:latin typeface="Times New Roman" panose="02020603050405020304" pitchFamily="18" charset="0"/>
              </a:rPr>
              <a:t>1</a:t>
            </a:r>
            <a:endParaRPr lang="en-US" altLang="lt-LT" sz="2000" dirty="0">
              <a:latin typeface="Times New Roman" panose="02020603050405020304" pitchFamily="18" charset="0"/>
            </a:endParaRPr>
          </a:p>
        </p:txBody>
      </p:sp>
    </p:spTree>
    <p:extLst>
      <p:ext uri="{BB962C8B-B14F-4D97-AF65-F5344CB8AC3E}">
        <p14:creationId xmlns:p14="http://schemas.microsoft.com/office/powerpoint/2010/main" val="3430636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p:bldP spid="90" grpId="0" animBg="1"/>
      <p:bldP spid="91" grpId="0"/>
      <p:bldP spid="92" grpId="0" animBg="1"/>
      <p:bldP spid="93" grpId="0"/>
      <p:bldP spid="94" grpId="0" animBg="1"/>
      <p:bldP spid="95" grpId="0"/>
      <p:bldP spid="96" grpId="0" animBg="1"/>
      <p:bldP spid="97" grpId="0"/>
      <p:bldP spid="98" grpId="0" animBg="1"/>
      <p:bldP spid="99" grpId="0"/>
      <p:bldP spid="100" grpId="0" animBg="1"/>
      <p:bldP spid="101" grpId="0"/>
      <p:bldP spid="102" grpId="0" animBg="1"/>
      <p:bldP spid="103" grpId="0"/>
      <p:bldP spid="104" grpId="0" animBg="1"/>
      <p:bldP spid="105" grpId="0"/>
      <p:bldP spid="106" grpId="0" animBg="1"/>
      <p:bldP spid="107" grpId="0"/>
      <p:bldP spid="108" grpId="0" animBg="1"/>
      <p:bldP spid="109" grpId="0"/>
      <p:bldP spid="110" grpId="0" animBg="1"/>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u="sng" dirty="0" err="1" smtClean="0"/>
              <a:t>Pavyzdys</a:t>
            </a:r>
            <a:endParaRPr lang="lt-LT" dirty="0" smtClean="0"/>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36E70B-5CD1-4CF7-848D-9A51C259B912}" type="slidenum">
              <a:rPr lang="lt-LT" altLang="lt-LT" sz="1400">
                <a:solidFill>
                  <a:schemeClr val="bg1"/>
                </a:solidFill>
              </a:rPr>
              <a:pPr>
                <a:spcBef>
                  <a:spcPct val="0"/>
                </a:spcBef>
                <a:buFontTx/>
                <a:buNone/>
              </a:pPr>
              <a:t>11</a:t>
            </a:fld>
            <a:endParaRPr lang="lt-LT" altLang="lt-LT" sz="1400">
              <a:solidFill>
                <a:schemeClr val="bg1"/>
              </a:solidFill>
            </a:endParaRPr>
          </a:p>
        </p:txBody>
      </p:sp>
      <p:grpSp>
        <p:nvGrpSpPr>
          <p:cNvPr id="3" name="Group 38"/>
          <p:cNvGrpSpPr>
            <a:grpSpLocks noGrp="1"/>
          </p:cNvGrpSpPr>
          <p:nvPr/>
        </p:nvGrpSpPr>
        <p:grpSpPr bwMode="auto">
          <a:xfrm>
            <a:off x="457200" y="1989138"/>
            <a:ext cx="5686425" cy="4368800"/>
            <a:chOff x="191" y="346"/>
            <a:chExt cx="2300" cy="1825"/>
          </a:xfrm>
        </p:grpSpPr>
        <p:sp>
          <p:nvSpPr>
            <p:cNvPr id="29732" name="Line 7"/>
            <p:cNvSpPr>
              <a:spLocks noChangeShapeType="1"/>
            </p:cNvSpPr>
            <p:nvPr/>
          </p:nvSpPr>
          <p:spPr bwMode="auto">
            <a:xfrm flipV="1">
              <a:off x="295" y="935"/>
              <a:ext cx="408" cy="22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3" name="Line 9"/>
            <p:cNvSpPr>
              <a:spLocks noChangeShapeType="1"/>
            </p:cNvSpPr>
            <p:nvPr/>
          </p:nvSpPr>
          <p:spPr bwMode="auto">
            <a:xfrm flipV="1">
              <a:off x="703" y="482"/>
              <a:ext cx="680" cy="45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4" name="Line 11"/>
            <p:cNvSpPr>
              <a:spLocks noChangeShapeType="1"/>
            </p:cNvSpPr>
            <p:nvPr/>
          </p:nvSpPr>
          <p:spPr bwMode="auto">
            <a:xfrm>
              <a:off x="295" y="116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35" name="Line 12"/>
            <p:cNvSpPr>
              <a:spLocks noChangeShapeType="1"/>
            </p:cNvSpPr>
            <p:nvPr/>
          </p:nvSpPr>
          <p:spPr bwMode="auto">
            <a:xfrm>
              <a:off x="295" y="1162"/>
              <a:ext cx="453" cy="27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6" name="Line 14"/>
            <p:cNvSpPr>
              <a:spLocks noChangeShapeType="1"/>
            </p:cNvSpPr>
            <p:nvPr/>
          </p:nvSpPr>
          <p:spPr bwMode="auto">
            <a:xfrm>
              <a:off x="703" y="89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37" name="Line 16"/>
            <p:cNvSpPr>
              <a:spLocks noChangeShapeType="1"/>
            </p:cNvSpPr>
            <p:nvPr/>
          </p:nvSpPr>
          <p:spPr bwMode="auto">
            <a:xfrm>
              <a:off x="703" y="935"/>
              <a:ext cx="45"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38" name="Line 17"/>
            <p:cNvSpPr>
              <a:spLocks noChangeShapeType="1"/>
            </p:cNvSpPr>
            <p:nvPr/>
          </p:nvSpPr>
          <p:spPr bwMode="auto">
            <a:xfrm>
              <a:off x="1383" y="482"/>
              <a:ext cx="363" cy="36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9" name="Line 18"/>
            <p:cNvSpPr>
              <a:spLocks noChangeShapeType="1"/>
            </p:cNvSpPr>
            <p:nvPr/>
          </p:nvSpPr>
          <p:spPr bwMode="auto">
            <a:xfrm flipV="1">
              <a:off x="703" y="845"/>
              <a:ext cx="1043"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0" name="Line 19"/>
            <p:cNvSpPr>
              <a:spLocks noChangeShapeType="1"/>
            </p:cNvSpPr>
            <p:nvPr/>
          </p:nvSpPr>
          <p:spPr bwMode="auto">
            <a:xfrm>
              <a:off x="1746" y="845"/>
              <a:ext cx="499" cy="18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1" name="Line 20"/>
            <p:cNvSpPr>
              <a:spLocks noChangeShapeType="1"/>
            </p:cNvSpPr>
            <p:nvPr/>
          </p:nvSpPr>
          <p:spPr bwMode="auto">
            <a:xfrm flipH="1">
              <a:off x="1927" y="1026"/>
              <a:ext cx="318" cy="68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2" name="Line 21"/>
            <p:cNvSpPr>
              <a:spLocks noChangeShapeType="1"/>
            </p:cNvSpPr>
            <p:nvPr/>
          </p:nvSpPr>
          <p:spPr bwMode="auto">
            <a:xfrm flipH="1">
              <a:off x="1156" y="1706"/>
              <a:ext cx="771" cy="18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3" name="Line 22"/>
            <p:cNvSpPr>
              <a:spLocks noChangeShapeType="1"/>
            </p:cNvSpPr>
            <p:nvPr/>
          </p:nvSpPr>
          <p:spPr bwMode="auto">
            <a:xfrm>
              <a:off x="748" y="143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4" name="Line 23"/>
            <p:cNvSpPr>
              <a:spLocks noChangeShapeType="1"/>
            </p:cNvSpPr>
            <p:nvPr/>
          </p:nvSpPr>
          <p:spPr bwMode="auto">
            <a:xfrm>
              <a:off x="748" y="1434"/>
              <a:ext cx="408" cy="45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5" name="Line 24"/>
            <p:cNvSpPr>
              <a:spLocks noChangeShapeType="1"/>
            </p:cNvSpPr>
            <p:nvPr/>
          </p:nvSpPr>
          <p:spPr bwMode="auto">
            <a:xfrm flipH="1">
              <a:off x="1156" y="1026"/>
              <a:ext cx="1089"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6" name="Line 25"/>
            <p:cNvSpPr>
              <a:spLocks noChangeShapeType="1"/>
            </p:cNvSpPr>
            <p:nvPr/>
          </p:nvSpPr>
          <p:spPr bwMode="auto">
            <a:xfrm flipH="1">
              <a:off x="748" y="1026"/>
              <a:ext cx="1497"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7" name="Line 26"/>
            <p:cNvSpPr>
              <a:spLocks noChangeShapeType="1"/>
            </p:cNvSpPr>
            <p:nvPr/>
          </p:nvSpPr>
          <p:spPr bwMode="auto">
            <a:xfrm flipH="1">
              <a:off x="1565" y="845"/>
              <a:ext cx="181" cy="36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8" name="Line 27"/>
            <p:cNvSpPr>
              <a:spLocks noChangeShapeType="1"/>
            </p:cNvSpPr>
            <p:nvPr/>
          </p:nvSpPr>
          <p:spPr bwMode="auto">
            <a:xfrm flipH="1">
              <a:off x="1156" y="1207"/>
              <a:ext cx="409"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9" name="Text Box 28"/>
            <p:cNvSpPr txBox="1">
              <a:spLocks noChangeArrowheads="1"/>
            </p:cNvSpPr>
            <p:nvPr/>
          </p:nvSpPr>
          <p:spPr bwMode="auto">
            <a:xfrm>
              <a:off x="1383" y="346"/>
              <a:ext cx="19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4</a:t>
              </a:r>
            </a:p>
          </p:txBody>
        </p:sp>
        <p:sp>
          <p:nvSpPr>
            <p:cNvPr id="29750" name="Text Box 30"/>
            <p:cNvSpPr txBox="1">
              <a:spLocks noChangeArrowheads="1"/>
            </p:cNvSpPr>
            <p:nvPr/>
          </p:nvSpPr>
          <p:spPr bwMode="auto">
            <a:xfrm>
              <a:off x="645" y="754"/>
              <a:ext cx="19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3</a:t>
              </a:r>
            </a:p>
          </p:txBody>
        </p:sp>
        <p:sp>
          <p:nvSpPr>
            <p:cNvPr id="29751" name="Text Box 31"/>
            <p:cNvSpPr txBox="1">
              <a:spLocks noChangeArrowheads="1"/>
            </p:cNvSpPr>
            <p:nvPr/>
          </p:nvSpPr>
          <p:spPr bwMode="auto">
            <a:xfrm>
              <a:off x="191" y="981"/>
              <a:ext cx="14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1</a:t>
              </a:r>
            </a:p>
          </p:txBody>
        </p:sp>
        <p:sp>
          <p:nvSpPr>
            <p:cNvPr id="29752" name="Text Box 32"/>
            <p:cNvSpPr txBox="1">
              <a:spLocks noChangeArrowheads="1"/>
            </p:cNvSpPr>
            <p:nvPr/>
          </p:nvSpPr>
          <p:spPr bwMode="auto">
            <a:xfrm>
              <a:off x="1733" y="663"/>
              <a:ext cx="14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5</a:t>
              </a:r>
            </a:p>
          </p:txBody>
        </p:sp>
        <p:sp>
          <p:nvSpPr>
            <p:cNvPr id="29753" name="Text Box 33"/>
            <p:cNvSpPr txBox="1">
              <a:spLocks noChangeArrowheads="1"/>
            </p:cNvSpPr>
            <p:nvPr/>
          </p:nvSpPr>
          <p:spPr bwMode="auto">
            <a:xfrm>
              <a:off x="2290" y="935"/>
              <a:ext cx="20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6</a:t>
              </a:r>
            </a:p>
          </p:txBody>
        </p:sp>
        <p:sp>
          <p:nvSpPr>
            <p:cNvPr id="29754" name="Text Box 34"/>
            <p:cNvSpPr txBox="1">
              <a:spLocks noChangeArrowheads="1"/>
            </p:cNvSpPr>
            <p:nvPr/>
          </p:nvSpPr>
          <p:spPr bwMode="auto">
            <a:xfrm>
              <a:off x="1008" y="1901"/>
              <a:ext cx="1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7</a:t>
              </a:r>
            </a:p>
          </p:txBody>
        </p:sp>
        <p:sp>
          <p:nvSpPr>
            <p:cNvPr id="29755" name="Text Box 35"/>
            <p:cNvSpPr txBox="1">
              <a:spLocks noChangeArrowheads="1"/>
            </p:cNvSpPr>
            <p:nvPr/>
          </p:nvSpPr>
          <p:spPr bwMode="auto">
            <a:xfrm>
              <a:off x="1960" y="1583"/>
              <a:ext cx="1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9</a:t>
              </a:r>
            </a:p>
          </p:txBody>
        </p:sp>
        <p:sp>
          <p:nvSpPr>
            <p:cNvPr id="29756" name="Text Box 36"/>
            <p:cNvSpPr txBox="1">
              <a:spLocks noChangeArrowheads="1"/>
            </p:cNvSpPr>
            <p:nvPr/>
          </p:nvSpPr>
          <p:spPr bwMode="auto">
            <a:xfrm>
              <a:off x="657" y="1480"/>
              <a:ext cx="13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2</a:t>
              </a:r>
            </a:p>
          </p:txBody>
        </p:sp>
        <p:sp>
          <p:nvSpPr>
            <p:cNvPr id="29757" name="Text Box 37"/>
            <p:cNvSpPr txBox="1">
              <a:spLocks noChangeArrowheads="1"/>
            </p:cNvSpPr>
            <p:nvPr/>
          </p:nvSpPr>
          <p:spPr bwMode="auto">
            <a:xfrm>
              <a:off x="1429" y="1026"/>
              <a:ext cx="1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8</a:t>
              </a:r>
            </a:p>
          </p:txBody>
        </p:sp>
      </p:grpSp>
      <p:sp>
        <p:nvSpPr>
          <p:cNvPr id="29722" name="Text Box 1344"/>
          <p:cNvSpPr txBox="1">
            <a:spLocks noChangeArrowheads="1"/>
          </p:cNvSpPr>
          <p:nvPr/>
        </p:nvSpPr>
        <p:spPr bwMode="auto">
          <a:xfrm>
            <a:off x="6554423" y="2168828"/>
            <a:ext cx="2001837" cy="3973512"/>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dirty="0">
                <a:solidFill>
                  <a:srgbClr val="0000FF"/>
                </a:solidFill>
                <a:latin typeface="Times New Roman" panose="02020603050405020304" pitchFamily="18" charset="0"/>
              </a:rPr>
              <a:t>1:</a:t>
            </a:r>
            <a:r>
              <a:rPr lang="lt-LT" altLang="lt-LT" sz="2800" dirty="0">
                <a:latin typeface="Times New Roman" panose="02020603050405020304" pitchFamily="18" charset="0"/>
              </a:rPr>
              <a:t> 2, 3</a:t>
            </a:r>
          </a:p>
          <a:p>
            <a:pPr algn="ctr" eaLnBrk="1" hangingPunct="1">
              <a:spcBef>
                <a:spcPct val="0"/>
              </a:spcBef>
              <a:buFontTx/>
              <a:buNone/>
            </a:pPr>
            <a:r>
              <a:rPr lang="lt-LT" altLang="lt-LT" sz="2800" dirty="0">
                <a:solidFill>
                  <a:srgbClr val="0000FF"/>
                </a:solidFill>
                <a:latin typeface="Times New Roman" panose="02020603050405020304" pitchFamily="18" charset="0"/>
              </a:rPr>
              <a:t>2:</a:t>
            </a:r>
            <a:r>
              <a:rPr lang="lt-LT" altLang="lt-LT" sz="2800" dirty="0">
                <a:latin typeface="Times New Roman" panose="02020603050405020304" pitchFamily="18" charset="0"/>
              </a:rPr>
              <a:t> 1, 3, 7, 8</a:t>
            </a:r>
          </a:p>
          <a:p>
            <a:pPr algn="ctr" eaLnBrk="1" hangingPunct="1">
              <a:spcBef>
                <a:spcPct val="0"/>
              </a:spcBef>
              <a:buFontTx/>
              <a:buNone/>
            </a:pPr>
            <a:r>
              <a:rPr lang="lt-LT" altLang="lt-LT" sz="2800" dirty="0">
                <a:solidFill>
                  <a:srgbClr val="0000FF"/>
                </a:solidFill>
                <a:latin typeface="Times New Roman" panose="02020603050405020304" pitchFamily="18" charset="0"/>
              </a:rPr>
              <a:t>3:</a:t>
            </a:r>
            <a:r>
              <a:rPr lang="lt-LT" altLang="lt-LT" sz="2800" dirty="0">
                <a:latin typeface="Times New Roman" panose="02020603050405020304" pitchFamily="18" charset="0"/>
              </a:rPr>
              <a:t> 1, 2, 4, 5</a:t>
            </a:r>
          </a:p>
          <a:p>
            <a:pPr algn="ctr" eaLnBrk="1" hangingPunct="1">
              <a:spcBef>
                <a:spcPct val="0"/>
              </a:spcBef>
              <a:buFontTx/>
              <a:buNone/>
            </a:pPr>
            <a:r>
              <a:rPr lang="lt-LT" altLang="lt-LT" sz="2800" dirty="0">
                <a:solidFill>
                  <a:srgbClr val="0000FF"/>
                </a:solidFill>
                <a:latin typeface="Times New Roman" panose="02020603050405020304" pitchFamily="18" charset="0"/>
              </a:rPr>
              <a:t>4: </a:t>
            </a:r>
            <a:r>
              <a:rPr lang="lt-LT" altLang="lt-LT" sz="2800" dirty="0">
                <a:latin typeface="Times New Roman" panose="02020603050405020304" pitchFamily="18" charset="0"/>
              </a:rPr>
              <a:t>3, 5</a:t>
            </a:r>
          </a:p>
          <a:p>
            <a:pPr algn="ctr" eaLnBrk="1" hangingPunct="1">
              <a:spcBef>
                <a:spcPct val="0"/>
              </a:spcBef>
              <a:buFontTx/>
              <a:buNone/>
            </a:pPr>
            <a:r>
              <a:rPr lang="lt-LT" altLang="lt-LT" sz="2800" dirty="0">
                <a:solidFill>
                  <a:srgbClr val="0000FF"/>
                </a:solidFill>
                <a:latin typeface="Times New Roman" panose="02020603050405020304" pitchFamily="18" charset="0"/>
              </a:rPr>
              <a:t>5:</a:t>
            </a:r>
            <a:r>
              <a:rPr lang="lt-LT" altLang="lt-LT" sz="2800" dirty="0">
                <a:latin typeface="Times New Roman" panose="02020603050405020304" pitchFamily="18" charset="0"/>
              </a:rPr>
              <a:t> 3, 4, 6, 8</a:t>
            </a:r>
          </a:p>
          <a:p>
            <a:pPr algn="ctr" eaLnBrk="1" hangingPunct="1">
              <a:spcBef>
                <a:spcPct val="0"/>
              </a:spcBef>
              <a:buFontTx/>
              <a:buNone/>
            </a:pPr>
            <a:r>
              <a:rPr lang="lt-LT" altLang="lt-LT" sz="2800" dirty="0">
                <a:solidFill>
                  <a:srgbClr val="0000FF"/>
                </a:solidFill>
                <a:latin typeface="Times New Roman" panose="02020603050405020304" pitchFamily="18" charset="0"/>
              </a:rPr>
              <a:t>6:</a:t>
            </a:r>
            <a:r>
              <a:rPr lang="lt-LT" altLang="lt-LT" sz="2800" dirty="0">
                <a:latin typeface="Times New Roman" panose="02020603050405020304" pitchFamily="18" charset="0"/>
              </a:rPr>
              <a:t> 5, 7, 8, 9</a:t>
            </a:r>
          </a:p>
          <a:p>
            <a:pPr algn="ctr" eaLnBrk="1" hangingPunct="1">
              <a:spcBef>
                <a:spcPct val="0"/>
              </a:spcBef>
              <a:buFontTx/>
              <a:buNone/>
            </a:pPr>
            <a:r>
              <a:rPr lang="lt-LT" altLang="lt-LT" sz="2800" dirty="0">
                <a:solidFill>
                  <a:srgbClr val="0000FF"/>
                </a:solidFill>
                <a:latin typeface="Times New Roman" panose="02020603050405020304" pitchFamily="18" charset="0"/>
              </a:rPr>
              <a:t>7:</a:t>
            </a:r>
            <a:r>
              <a:rPr lang="lt-LT" altLang="lt-LT" sz="2800" dirty="0">
                <a:latin typeface="Times New Roman" panose="02020603050405020304" pitchFamily="18" charset="0"/>
              </a:rPr>
              <a:t> 2, 6, 8, 9</a:t>
            </a:r>
          </a:p>
          <a:p>
            <a:pPr algn="ctr" eaLnBrk="1" hangingPunct="1">
              <a:spcBef>
                <a:spcPct val="0"/>
              </a:spcBef>
              <a:buFontTx/>
              <a:buNone/>
            </a:pPr>
            <a:r>
              <a:rPr lang="lt-LT" altLang="lt-LT" sz="2800" dirty="0">
                <a:solidFill>
                  <a:srgbClr val="0000FF"/>
                </a:solidFill>
                <a:latin typeface="Times New Roman" panose="02020603050405020304" pitchFamily="18" charset="0"/>
              </a:rPr>
              <a:t>8:</a:t>
            </a:r>
            <a:r>
              <a:rPr lang="lt-LT" altLang="lt-LT" sz="2800" dirty="0">
                <a:latin typeface="Times New Roman" panose="02020603050405020304" pitchFamily="18" charset="0"/>
              </a:rPr>
              <a:t> 2, 5, 6, 7</a:t>
            </a:r>
          </a:p>
          <a:p>
            <a:pPr algn="ctr" eaLnBrk="1" hangingPunct="1">
              <a:spcBef>
                <a:spcPct val="0"/>
              </a:spcBef>
              <a:buFontTx/>
              <a:buNone/>
            </a:pPr>
            <a:r>
              <a:rPr lang="lt-LT" altLang="lt-LT" sz="2800" dirty="0">
                <a:solidFill>
                  <a:srgbClr val="0000FF"/>
                </a:solidFill>
                <a:latin typeface="Times New Roman" panose="02020603050405020304" pitchFamily="18" charset="0"/>
              </a:rPr>
              <a:t>9:</a:t>
            </a:r>
            <a:r>
              <a:rPr lang="lt-LT" altLang="lt-LT" sz="2800" dirty="0">
                <a:latin typeface="Times New Roman" panose="02020603050405020304" pitchFamily="18" charset="0"/>
              </a:rPr>
              <a:t> 6, 7</a:t>
            </a:r>
            <a:endParaRPr lang="en-US" altLang="lt-LT" sz="2800" dirty="0">
              <a:latin typeface="Times New Roman" panose="02020603050405020304" pitchFamily="18" charset="0"/>
            </a:endParaRPr>
          </a:p>
        </p:txBody>
      </p:sp>
      <p:sp>
        <p:nvSpPr>
          <p:cNvPr id="33" name="Text Box 644"/>
          <p:cNvSpPr txBox="1">
            <a:spLocks noChangeArrowheads="1"/>
          </p:cNvSpPr>
          <p:nvPr/>
        </p:nvSpPr>
        <p:spPr bwMode="auto">
          <a:xfrm>
            <a:off x="557945" y="1698978"/>
            <a:ext cx="383834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lt-LT" altLang="lt-LT" sz="2000" dirty="0" err="1">
                <a:latin typeface="Times New Roman" panose="02020603050405020304" pitchFamily="18" charset="0"/>
              </a:rPr>
              <a:t>Oiler</a:t>
            </a:r>
            <a:r>
              <a:rPr lang="lt-LT" altLang="lt-LT" sz="2000" dirty="0">
                <a:latin typeface="Times New Roman" panose="02020603050405020304" pitchFamily="18" charset="0"/>
              </a:rPr>
              <a:t>: </a:t>
            </a:r>
            <a:r>
              <a:rPr lang="lt-LT" altLang="lt-LT" sz="2000" dirty="0" smtClean="0">
                <a:latin typeface="Times New Roman" panose="02020603050405020304" pitchFamily="18" charset="0"/>
              </a:rPr>
              <a:t>1</a:t>
            </a:r>
            <a:r>
              <a:rPr lang="en-US" altLang="lt-LT" sz="2000" dirty="0" smtClean="0">
                <a:latin typeface="Times New Roman" panose="02020603050405020304" pitchFamily="18" charset="0"/>
              </a:rPr>
              <a:t> 3 5 8 7 9 6 8 2 7 6 5 4 3 2 1  </a:t>
            </a:r>
            <a:endParaRPr lang="en-US" altLang="lt-LT" sz="2000" dirty="0">
              <a:latin typeface="Times New Roman" panose="02020603050405020304" pitchFamily="18" charset="0"/>
            </a:endParaRPr>
          </a:p>
        </p:txBody>
      </p:sp>
      <p:sp>
        <p:nvSpPr>
          <p:cNvPr id="34" name="Line 7"/>
          <p:cNvSpPr>
            <a:spLocks noChangeShapeType="1"/>
          </p:cNvSpPr>
          <p:nvPr/>
        </p:nvSpPr>
        <p:spPr bwMode="auto">
          <a:xfrm flipV="1">
            <a:off x="682184" y="3399662"/>
            <a:ext cx="1008722" cy="545801"/>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5" name="Line 7"/>
          <p:cNvSpPr>
            <a:spLocks noChangeShapeType="1"/>
          </p:cNvSpPr>
          <p:nvPr/>
        </p:nvSpPr>
        <p:spPr bwMode="auto">
          <a:xfrm flipV="1">
            <a:off x="1690906" y="3186068"/>
            <a:ext cx="2610811" cy="215447"/>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6" name="Line 26"/>
          <p:cNvSpPr>
            <a:spLocks noChangeShapeType="1"/>
          </p:cNvSpPr>
          <p:nvPr/>
        </p:nvSpPr>
        <p:spPr bwMode="auto">
          <a:xfrm flipH="1">
            <a:off x="3839420" y="3188463"/>
            <a:ext cx="447497" cy="866578"/>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7" name="Line 27"/>
          <p:cNvSpPr>
            <a:spLocks noChangeShapeType="1"/>
          </p:cNvSpPr>
          <p:nvPr/>
        </p:nvSpPr>
        <p:spPr bwMode="auto">
          <a:xfrm flipH="1">
            <a:off x="2840553" y="4059829"/>
            <a:ext cx="1011195" cy="1630221"/>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8" name="Line 21"/>
          <p:cNvSpPr>
            <a:spLocks noChangeShapeType="1"/>
          </p:cNvSpPr>
          <p:nvPr/>
        </p:nvSpPr>
        <p:spPr bwMode="auto">
          <a:xfrm flipH="1">
            <a:off x="2837888" y="5244792"/>
            <a:ext cx="1906189" cy="435683"/>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9" name="Line 20"/>
          <p:cNvSpPr>
            <a:spLocks noChangeShapeType="1"/>
          </p:cNvSpPr>
          <p:nvPr/>
        </p:nvSpPr>
        <p:spPr bwMode="auto">
          <a:xfrm flipH="1">
            <a:off x="4751687" y="3616965"/>
            <a:ext cx="786210" cy="1627827"/>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1" name="Line 20"/>
          <p:cNvSpPr>
            <a:spLocks noChangeShapeType="1"/>
          </p:cNvSpPr>
          <p:nvPr/>
        </p:nvSpPr>
        <p:spPr bwMode="auto">
          <a:xfrm flipH="1">
            <a:off x="3866549" y="3616965"/>
            <a:ext cx="1663738" cy="440471"/>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2" name="Line 20"/>
          <p:cNvSpPr>
            <a:spLocks noChangeShapeType="1"/>
          </p:cNvSpPr>
          <p:nvPr/>
        </p:nvSpPr>
        <p:spPr bwMode="auto">
          <a:xfrm flipH="1">
            <a:off x="1841914" y="4059830"/>
            <a:ext cx="2017638" cy="533832"/>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3" name="Line 20"/>
          <p:cNvSpPr>
            <a:spLocks noChangeShapeType="1"/>
          </p:cNvSpPr>
          <p:nvPr/>
        </p:nvSpPr>
        <p:spPr bwMode="auto">
          <a:xfrm flipH="1" flipV="1">
            <a:off x="1839441" y="4615205"/>
            <a:ext cx="1003585" cy="1074844"/>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4" name="Line 20"/>
          <p:cNvSpPr>
            <a:spLocks noChangeShapeType="1"/>
          </p:cNvSpPr>
          <p:nvPr/>
        </p:nvSpPr>
        <p:spPr bwMode="auto">
          <a:xfrm flipH="1">
            <a:off x="2828224" y="3619357"/>
            <a:ext cx="2717475" cy="2061118"/>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5" name="Line 20"/>
          <p:cNvSpPr>
            <a:spLocks noChangeShapeType="1"/>
          </p:cNvSpPr>
          <p:nvPr/>
        </p:nvSpPr>
        <p:spPr bwMode="auto">
          <a:xfrm flipH="1" flipV="1">
            <a:off x="4288191" y="3181282"/>
            <a:ext cx="1239429" cy="435682"/>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6" name="Line 20"/>
          <p:cNvSpPr>
            <a:spLocks noChangeShapeType="1"/>
          </p:cNvSpPr>
          <p:nvPr/>
        </p:nvSpPr>
        <p:spPr bwMode="auto">
          <a:xfrm flipH="1" flipV="1">
            <a:off x="3404251" y="2319322"/>
            <a:ext cx="888522" cy="854778"/>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7" name="Line 20"/>
          <p:cNvSpPr>
            <a:spLocks noChangeShapeType="1"/>
          </p:cNvSpPr>
          <p:nvPr/>
        </p:nvSpPr>
        <p:spPr bwMode="auto">
          <a:xfrm flipH="1">
            <a:off x="1712773" y="2308107"/>
            <a:ext cx="1713631" cy="1100591"/>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8" name="Line 20"/>
          <p:cNvSpPr>
            <a:spLocks noChangeShapeType="1"/>
          </p:cNvSpPr>
          <p:nvPr/>
        </p:nvSpPr>
        <p:spPr bwMode="auto">
          <a:xfrm flipH="1" flipV="1">
            <a:off x="1684840" y="3395534"/>
            <a:ext cx="159738" cy="121967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49" name="Line 20"/>
          <p:cNvSpPr>
            <a:spLocks noChangeShapeType="1"/>
          </p:cNvSpPr>
          <p:nvPr/>
        </p:nvSpPr>
        <p:spPr bwMode="auto">
          <a:xfrm flipH="1" flipV="1">
            <a:off x="696803" y="3953271"/>
            <a:ext cx="1142638" cy="661933"/>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Tree>
    <p:extLst>
      <p:ext uri="{BB962C8B-B14F-4D97-AF65-F5344CB8AC3E}">
        <p14:creationId xmlns:p14="http://schemas.microsoft.com/office/powerpoint/2010/main" val="3789549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E9D1645-FE72-44DD-8605-3515D0933CA5}" type="slidenum">
              <a:rPr lang="lt-LT" altLang="lt-LT" sz="1400">
                <a:solidFill>
                  <a:schemeClr val="bg1"/>
                </a:solidFill>
              </a:rPr>
              <a:pPr>
                <a:spcBef>
                  <a:spcPct val="0"/>
                </a:spcBef>
                <a:buFontTx/>
                <a:buNone/>
              </a:pPr>
              <a:t>12</a:t>
            </a:fld>
            <a:endParaRPr lang="lt-LT" altLang="lt-LT" sz="1400">
              <a:solidFill>
                <a:schemeClr val="bg1"/>
              </a:solidFill>
            </a:endParaRPr>
          </a:p>
        </p:txBody>
      </p:sp>
      <p:sp>
        <p:nvSpPr>
          <p:cNvPr id="34818" name="AutoShape 2"/>
          <p:cNvSpPr>
            <a:spLocks noGrp="1" noChangeArrowheads="1"/>
          </p:cNvSpPr>
          <p:nvPr>
            <p:ph type="title"/>
          </p:nvPr>
        </p:nvSpPr>
        <p:spPr/>
        <p:txBody>
          <a:bodyPr/>
          <a:lstStyle/>
          <a:p>
            <a:pPr eaLnBrk="1" hangingPunct="1">
              <a:defRPr/>
            </a:pPr>
            <a:r>
              <a:rPr lang="en-GB" smtClean="0">
                <a:cs typeface="Times New Roman" pitchFamily="18" charset="0"/>
              </a:rPr>
              <a:t>Hamiltono maršrutai</a:t>
            </a:r>
            <a:r>
              <a:rPr lang="en-GB" smtClean="0"/>
              <a:t> </a:t>
            </a:r>
          </a:p>
        </p:txBody>
      </p:sp>
      <p:sp>
        <p:nvSpPr>
          <p:cNvPr id="34820" name="Rectangle 4"/>
          <p:cNvSpPr>
            <a:spLocks noGrp="1" noChangeArrowheads="1"/>
          </p:cNvSpPr>
          <p:nvPr>
            <p:ph type="body" idx="1"/>
          </p:nvPr>
        </p:nvSpPr>
        <p:spPr/>
        <p:txBody>
          <a:bodyPr/>
          <a:lstStyle/>
          <a:p>
            <a:pPr eaLnBrk="1" hangingPunct="1">
              <a:lnSpc>
                <a:spcPct val="90000"/>
              </a:lnSpc>
              <a:buFontTx/>
              <a:buNone/>
              <a:defRPr/>
            </a:pPr>
            <a:r>
              <a:rPr lang="lt-LT" b="1" i="1" smtClean="0"/>
              <a:t>Apibrėžimas.</a:t>
            </a:r>
            <a:r>
              <a:rPr lang="lt-LT" smtClean="0"/>
              <a:t> Maršrutas (kelias) apeinantis visas grafo viršūnes po vieną kartą vadinamas </a:t>
            </a:r>
            <a:r>
              <a:rPr lang="lt-LT" b="1" i="1" smtClean="0">
                <a:solidFill>
                  <a:srgbClr val="FF0000"/>
                </a:solidFill>
                <a:effectLst>
                  <a:outerShdw blurRad="38100" dist="38100" dir="2700000" algn="tl">
                    <a:srgbClr val="000000"/>
                  </a:outerShdw>
                </a:effectLst>
              </a:rPr>
              <a:t>Hamiltono maršrutu</a:t>
            </a:r>
            <a:r>
              <a:rPr lang="lt-LT" smtClean="0"/>
              <a:t>. Jei pradinė ir galinė maršruto viršūnės sutampa, tai šis maršrutas vadinamas </a:t>
            </a:r>
            <a:r>
              <a:rPr lang="lt-LT" b="1" i="1" smtClean="0">
                <a:solidFill>
                  <a:srgbClr val="FF0000"/>
                </a:solidFill>
                <a:effectLst>
                  <a:outerShdw blurRad="38100" dist="38100" dir="2700000" algn="tl">
                    <a:srgbClr val="000000"/>
                  </a:outerShdw>
                </a:effectLst>
              </a:rPr>
              <a:t>Hamiltono ciklu</a:t>
            </a:r>
            <a:r>
              <a:rPr lang="lt-LT" smtClean="0"/>
              <a:t>; priešingu atveju – </a:t>
            </a:r>
            <a:r>
              <a:rPr lang="lt-LT" b="1" i="1" smtClean="0">
                <a:solidFill>
                  <a:srgbClr val="FF0000"/>
                </a:solidFill>
                <a:effectLst>
                  <a:outerShdw blurRad="38100" dist="38100" dir="2700000" algn="tl">
                    <a:srgbClr val="000000"/>
                  </a:outerShdw>
                </a:effectLst>
              </a:rPr>
              <a:t>Hamiltono grandine</a:t>
            </a:r>
            <a:r>
              <a:rPr lang="lt-LT" smtClean="0"/>
              <a:t>.</a:t>
            </a:r>
            <a:endParaRPr lang="en-GB" smtClean="0"/>
          </a:p>
          <a:p>
            <a:pPr eaLnBrk="1" hangingPunct="1">
              <a:lnSpc>
                <a:spcPct val="90000"/>
              </a:lnSpc>
              <a:buFontTx/>
              <a:buNone/>
              <a:defRPr/>
            </a:pPr>
            <a:r>
              <a:rPr lang="lt-LT" smtClean="0"/>
              <a:t>Grafas turintis Hamiltono maršrutą vadinamas </a:t>
            </a:r>
            <a:r>
              <a:rPr lang="lt-LT" b="1" i="1" smtClean="0">
                <a:solidFill>
                  <a:srgbClr val="FF0000"/>
                </a:solidFill>
                <a:effectLst>
                  <a:outerShdw blurRad="38100" dist="38100" dir="2700000" algn="tl">
                    <a:srgbClr val="000000"/>
                  </a:outerShdw>
                </a:effectLst>
              </a:rPr>
              <a:t>Hamiltono grafu.</a:t>
            </a:r>
            <a:endParaRPr lang="lt-LT"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86055D-A322-4269-ADCF-B8B52D66B84B}" type="slidenum">
              <a:rPr lang="lt-LT" altLang="lt-LT" sz="1400">
                <a:solidFill>
                  <a:schemeClr val="bg1"/>
                </a:solidFill>
              </a:rPr>
              <a:pPr>
                <a:spcBef>
                  <a:spcPct val="0"/>
                </a:spcBef>
                <a:buFontTx/>
                <a:buNone/>
              </a:pPr>
              <a:t>13</a:t>
            </a:fld>
            <a:endParaRPr lang="lt-LT" altLang="lt-LT" sz="1400">
              <a:solidFill>
                <a:schemeClr val="bg1"/>
              </a:solidFill>
            </a:endParaRPr>
          </a:p>
        </p:txBody>
      </p:sp>
      <p:sp>
        <p:nvSpPr>
          <p:cNvPr id="35846" name="AutoShape 6"/>
          <p:cNvSpPr>
            <a:spLocks noGrp="1" noChangeArrowheads="1"/>
          </p:cNvSpPr>
          <p:nvPr>
            <p:ph type="title"/>
          </p:nvPr>
        </p:nvSpPr>
        <p:spPr/>
        <p:txBody>
          <a:bodyPr/>
          <a:lstStyle/>
          <a:p>
            <a:pPr eaLnBrk="1" hangingPunct="1">
              <a:defRPr/>
            </a:pPr>
            <a:r>
              <a:rPr lang="lt-LT" sz="3600" smtClean="0"/>
              <a:t>Hamiltono grafo nustatymo uždavinys</a:t>
            </a:r>
          </a:p>
        </p:txBody>
      </p:sp>
      <p:sp>
        <p:nvSpPr>
          <p:cNvPr id="32772" name="Rectangle 7"/>
          <p:cNvSpPr>
            <a:spLocks noGrp="1" noChangeArrowheads="1"/>
          </p:cNvSpPr>
          <p:nvPr>
            <p:ph type="body" idx="1"/>
          </p:nvPr>
        </p:nvSpPr>
        <p:spPr/>
        <p:txBody>
          <a:bodyPr/>
          <a:lstStyle/>
          <a:p>
            <a:pPr algn="ctr" eaLnBrk="1" hangingPunct="1">
              <a:spcBef>
                <a:spcPct val="50000"/>
              </a:spcBef>
              <a:buFontTx/>
              <a:buNone/>
            </a:pPr>
            <a:r>
              <a:rPr lang="lt-LT" altLang="lt-LT" sz="2800" smtClean="0"/>
              <a:t>Skirtingai nei Oilerio grafo atveju nėra žinoma nei vienos paprastos būtinos ir pakankamos sąlygos, kuri pasakytų ar grafas yra Hamiltono grafas. Negana to, nėra žinoma nei vieno algoritmo, nustatančio, ar grafas yra Hamiltono grafas ir kurio veiksmų skaičius būtų išreiškiamas polinomu nuo viršūnių skaičiaus </a:t>
            </a:r>
            <a:r>
              <a:rPr lang="lt-LT" altLang="lt-LT" sz="2800" i="1" smtClean="0"/>
              <a:t>n</a:t>
            </a:r>
            <a:r>
              <a:rPr lang="lt-LT" altLang="lt-LT" sz="2800" smtClean="0"/>
              <a:t>. Kitaip tariant, Hamiltono grafo nustatymo uždavinys priklauso </a:t>
            </a:r>
            <a:r>
              <a:rPr lang="lt-LT" altLang="lt-LT" sz="2800" i="1" smtClean="0"/>
              <a:t>NP</a:t>
            </a:r>
            <a:r>
              <a:rPr lang="lt-LT" altLang="lt-LT" sz="2800" smtClean="0"/>
              <a:t> uždavinių klasei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2D7A4F-F95F-428E-AFB8-6E2E2B72D814}" type="slidenum">
              <a:rPr lang="lt-LT" altLang="lt-LT" sz="1400">
                <a:solidFill>
                  <a:schemeClr val="bg1"/>
                </a:solidFill>
              </a:rPr>
              <a:pPr>
                <a:spcBef>
                  <a:spcPct val="0"/>
                </a:spcBef>
                <a:buFontTx/>
                <a:buNone/>
              </a:pPr>
              <a:t>14</a:t>
            </a:fld>
            <a:endParaRPr lang="lt-LT" altLang="lt-LT" sz="1400">
              <a:solidFill>
                <a:schemeClr val="bg1"/>
              </a:solidFill>
            </a:endParaRPr>
          </a:p>
        </p:txBody>
      </p:sp>
      <p:sp>
        <p:nvSpPr>
          <p:cNvPr id="33795" name="Text Box 2"/>
          <p:cNvSpPr txBox="1">
            <a:spLocks noChangeArrowheads="1"/>
          </p:cNvSpPr>
          <p:nvPr/>
        </p:nvSpPr>
        <p:spPr bwMode="auto">
          <a:xfrm>
            <a:off x="609600" y="60007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lt-LT" sz="2400">
              <a:latin typeface="Times New Roman" panose="02020603050405020304" pitchFamily="18" charset="0"/>
            </a:endParaRPr>
          </a:p>
        </p:txBody>
      </p:sp>
      <p:sp>
        <p:nvSpPr>
          <p:cNvPr id="33796" name="Rectangle 5"/>
          <p:cNvSpPr>
            <a:spLocks noChangeArrowheads="1"/>
          </p:cNvSpPr>
          <p:nvPr/>
        </p:nvSpPr>
        <p:spPr bwMode="auto">
          <a:xfrm>
            <a:off x="2586038"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6936" name="AutoShape 72"/>
          <p:cNvSpPr>
            <a:spLocks noGrp="1" noChangeArrowheads="1"/>
          </p:cNvSpPr>
          <p:nvPr>
            <p:ph type="title"/>
          </p:nvPr>
        </p:nvSpPr>
        <p:spPr/>
        <p:txBody>
          <a:bodyPr/>
          <a:lstStyle/>
          <a:p>
            <a:pPr eaLnBrk="1" hangingPunct="1">
              <a:defRPr/>
            </a:pPr>
            <a:r>
              <a:rPr lang="lt-LT" smtClean="0"/>
              <a:t>Pavyzdžiai</a:t>
            </a:r>
          </a:p>
        </p:txBody>
      </p:sp>
      <p:sp>
        <p:nvSpPr>
          <p:cNvPr id="33798" name="Rectangle 73"/>
          <p:cNvSpPr>
            <a:spLocks noGrp="1" noChangeArrowheads="1"/>
          </p:cNvSpPr>
          <p:nvPr>
            <p:ph type="body" idx="1"/>
          </p:nvPr>
        </p:nvSpPr>
        <p:spPr>
          <a:xfrm>
            <a:off x="457200" y="1989138"/>
            <a:ext cx="8229600" cy="2133600"/>
          </a:xfrm>
        </p:spPr>
        <p:txBody>
          <a:bodyPr/>
          <a:lstStyle/>
          <a:p>
            <a:pPr eaLnBrk="1" hangingPunct="1">
              <a:buFontTx/>
              <a:buNone/>
            </a:pPr>
            <a:r>
              <a:rPr lang="lt-LT" altLang="lt-LT" smtClean="0"/>
              <a:t>Pateikti trys grafai, iš kurių </a:t>
            </a:r>
          </a:p>
          <a:p>
            <a:pPr lvl="1" eaLnBrk="1" hangingPunct="1"/>
            <a:r>
              <a:rPr lang="lt-LT" altLang="lt-LT" smtClean="0"/>
              <a:t>grafas a)  nėra Hamiltono grafas, </a:t>
            </a:r>
          </a:p>
          <a:p>
            <a:pPr lvl="1" eaLnBrk="1" hangingPunct="1"/>
            <a:r>
              <a:rPr lang="lt-LT" altLang="lt-LT" smtClean="0"/>
              <a:t>grafas b)  turi Hamiltono grandinę, </a:t>
            </a:r>
          </a:p>
          <a:p>
            <a:pPr lvl="1" eaLnBrk="1" hangingPunct="1"/>
            <a:r>
              <a:rPr lang="lt-LT" altLang="lt-LT" smtClean="0"/>
              <a:t>grafas c)  turi Hamiltono ciklą.</a:t>
            </a:r>
          </a:p>
        </p:txBody>
      </p:sp>
      <p:sp>
        <p:nvSpPr>
          <p:cNvPr id="33799" name="Oval 10"/>
          <p:cNvSpPr>
            <a:spLocks noChangeArrowheads="1"/>
          </p:cNvSpPr>
          <p:nvPr/>
        </p:nvSpPr>
        <p:spPr bwMode="auto">
          <a:xfrm>
            <a:off x="611188"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0" name="Oval 12"/>
          <p:cNvSpPr>
            <a:spLocks noChangeArrowheads="1"/>
          </p:cNvSpPr>
          <p:nvPr/>
        </p:nvSpPr>
        <p:spPr bwMode="auto">
          <a:xfrm>
            <a:off x="1331913" y="42211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1" name="Oval 13"/>
          <p:cNvSpPr>
            <a:spLocks noChangeArrowheads="1"/>
          </p:cNvSpPr>
          <p:nvPr/>
        </p:nvSpPr>
        <p:spPr bwMode="auto">
          <a:xfrm>
            <a:off x="1331913"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2" name="Oval 14"/>
          <p:cNvSpPr>
            <a:spLocks noChangeArrowheads="1"/>
          </p:cNvSpPr>
          <p:nvPr/>
        </p:nvSpPr>
        <p:spPr bwMode="auto">
          <a:xfrm>
            <a:off x="1331913" y="5653088"/>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3" name="Oval 15"/>
          <p:cNvSpPr>
            <a:spLocks noChangeArrowheads="1"/>
          </p:cNvSpPr>
          <p:nvPr/>
        </p:nvSpPr>
        <p:spPr bwMode="auto">
          <a:xfrm>
            <a:off x="1979613"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4" name="Oval 16"/>
          <p:cNvSpPr>
            <a:spLocks noChangeArrowheads="1"/>
          </p:cNvSpPr>
          <p:nvPr/>
        </p:nvSpPr>
        <p:spPr bwMode="auto">
          <a:xfrm>
            <a:off x="2843213"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5" name="Oval 17"/>
          <p:cNvSpPr>
            <a:spLocks noChangeArrowheads="1"/>
          </p:cNvSpPr>
          <p:nvPr/>
        </p:nvSpPr>
        <p:spPr bwMode="auto">
          <a:xfrm>
            <a:off x="3779838"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6" name="Oval 18"/>
          <p:cNvSpPr>
            <a:spLocks noChangeArrowheads="1"/>
          </p:cNvSpPr>
          <p:nvPr/>
        </p:nvSpPr>
        <p:spPr bwMode="auto">
          <a:xfrm>
            <a:off x="4211638" y="42211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7" name="Oval 19"/>
          <p:cNvSpPr>
            <a:spLocks noChangeArrowheads="1"/>
          </p:cNvSpPr>
          <p:nvPr/>
        </p:nvSpPr>
        <p:spPr bwMode="auto">
          <a:xfrm>
            <a:off x="4211638" y="5653088"/>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8" name="Oval 20"/>
          <p:cNvSpPr>
            <a:spLocks noChangeArrowheads="1"/>
          </p:cNvSpPr>
          <p:nvPr/>
        </p:nvSpPr>
        <p:spPr bwMode="auto">
          <a:xfrm>
            <a:off x="5035550" y="42211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09" name="Oval 21"/>
          <p:cNvSpPr>
            <a:spLocks noChangeArrowheads="1"/>
          </p:cNvSpPr>
          <p:nvPr/>
        </p:nvSpPr>
        <p:spPr bwMode="auto">
          <a:xfrm>
            <a:off x="5076825" y="5653088"/>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10" name="Oval 22"/>
          <p:cNvSpPr>
            <a:spLocks noChangeArrowheads="1"/>
          </p:cNvSpPr>
          <p:nvPr/>
        </p:nvSpPr>
        <p:spPr bwMode="auto">
          <a:xfrm>
            <a:off x="5580063"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11" name="Oval 23"/>
          <p:cNvSpPr>
            <a:spLocks noChangeArrowheads="1"/>
          </p:cNvSpPr>
          <p:nvPr/>
        </p:nvSpPr>
        <p:spPr bwMode="auto">
          <a:xfrm>
            <a:off x="7235825" y="5653088"/>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12" name="Oval 24"/>
          <p:cNvSpPr>
            <a:spLocks noChangeArrowheads="1"/>
          </p:cNvSpPr>
          <p:nvPr/>
        </p:nvSpPr>
        <p:spPr bwMode="auto">
          <a:xfrm>
            <a:off x="7235825"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13" name="Oval 25"/>
          <p:cNvSpPr>
            <a:spLocks noChangeArrowheads="1"/>
          </p:cNvSpPr>
          <p:nvPr/>
        </p:nvSpPr>
        <p:spPr bwMode="auto">
          <a:xfrm>
            <a:off x="8172450"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14" name="Oval 27"/>
          <p:cNvSpPr>
            <a:spLocks noChangeArrowheads="1"/>
          </p:cNvSpPr>
          <p:nvPr/>
        </p:nvSpPr>
        <p:spPr bwMode="auto">
          <a:xfrm>
            <a:off x="7235825" y="42211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15" name="Oval 28"/>
          <p:cNvSpPr>
            <a:spLocks noChangeArrowheads="1"/>
          </p:cNvSpPr>
          <p:nvPr/>
        </p:nvSpPr>
        <p:spPr bwMode="auto">
          <a:xfrm>
            <a:off x="6516688" y="4932363"/>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cxnSp>
        <p:nvCxnSpPr>
          <p:cNvPr id="33816" name="AutoShape 29"/>
          <p:cNvCxnSpPr>
            <a:cxnSpLocks noChangeShapeType="1"/>
            <a:stCxn id="33800" idx="3"/>
            <a:endCxn id="33799" idx="7"/>
          </p:cNvCxnSpPr>
          <p:nvPr/>
        </p:nvCxnSpPr>
        <p:spPr bwMode="auto">
          <a:xfrm flipH="1">
            <a:off x="733425" y="4357688"/>
            <a:ext cx="619125" cy="581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17" name="AutoShape 30"/>
          <p:cNvCxnSpPr>
            <a:cxnSpLocks noChangeShapeType="1"/>
            <a:stCxn id="33800" idx="5"/>
            <a:endCxn id="33803" idx="1"/>
          </p:cNvCxnSpPr>
          <p:nvPr/>
        </p:nvCxnSpPr>
        <p:spPr bwMode="auto">
          <a:xfrm>
            <a:off x="1454150" y="4357688"/>
            <a:ext cx="546100" cy="581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18" name="AutoShape 31"/>
          <p:cNvCxnSpPr>
            <a:cxnSpLocks noChangeShapeType="1"/>
            <a:stCxn id="33799" idx="5"/>
            <a:endCxn id="33802" idx="1"/>
          </p:cNvCxnSpPr>
          <p:nvPr/>
        </p:nvCxnSpPr>
        <p:spPr bwMode="auto">
          <a:xfrm>
            <a:off x="733425" y="5068888"/>
            <a:ext cx="619125" cy="590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19" name="AutoShape 32"/>
          <p:cNvCxnSpPr>
            <a:cxnSpLocks noChangeShapeType="1"/>
            <a:stCxn id="33803" idx="3"/>
            <a:endCxn id="33802" idx="7"/>
          </p:cNvCxnSpPr>
          <p:nvPr/>
        </p:nvCxnSpPr>
        <p:spPr bwMode="auto">
          <a:xfrm flipH="1">
            <a:off x="1454150" y="5068888"/>
            <a:ext cx="546100" cy="590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0" name="AutoShape 33"/>
          <p:cNvCxnSpPr>
            <a:cxnSpLocks noChangeShapeType="1"/>
            <a:stCxn id="33799" idx="6"/>
            <a:endCxn id="33801" idx="2"/>
          </p:cNvCxnSpPr>
          <p:nvPr/>
        </p:nvCxnSpPr>
        <p:spPr bwMode="auto">
          <a:xfrm>
            <a:off x="768350" y="5003800"/>
            <a:ext cx="54927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1" name="AutoShape 34"/>
          <p:cNvCxnSpPr>
            <a:cxnSpLocks noChangeShapeType="1"/>
            <a:stCxn id="33801" idx="6"/>
            <a:endCxn id="33803" idx="2"/>
          </p:cNvCxnSpPr>
          <p:nvPr/>
        </p:nvCxnSpPr>
        <p:spPr bwMode="auto">
          <a:xfrm>
            <a:off x="1489075" y="5003800"/>
            <a:ext cx="47625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2" name="AutoShape 35"/>
          <p:cNvCxnSpPr>
            <a:cxnSpLocks noChangeShapeType="1"/>
            <a:stCxn id="33804" idx="6"/>
            <a:endCxn id="33803" idx="6"/>
          </p:cNvCxnSpPr>
          <p:nvPr/>
        </p:nvCxnSpPr>
        <p:spPr bwMode="auto">
          <a:xfrm flipH="1">
            <a:off x="2136775" y="5003800"/>
            <a:ext cx="8636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3" name="AutoShape 36"/>
          <p:cNvCxnSpPr>
            <a:cxnSpLocks noChangeShapeType="1"/>
            <a:stCxn id="33806" idx="3"/>
            <a:endCxn id="33805" idx="7"/>
          </p:cNvCxnSpPr>
          <p:nvPr/>
        </p:nvCxnSpPr>
        <p:spPr bwMode="auto">
          <a:xfrm flipH="1">
            <a:off x="3902075" y="4357688"/>
            <a:ext cx="330200" cy="581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4" name="AutoShape 37"/>
          <p:cNvCxnSpPr>
            <a:cxnSpLocks noChangeShapeType="1"/>
            <a:stCxn id="33806" idx="6"/>
            <a:endCxn id="33808" idx="2"/>
          </p:cNvCxnSpPr>
          <p:nvPr/>
        </p:nvCxnSpPr>
        <p:spPr bwMode="auto">
          <a:xfrm>
            <a:off x="4368800" y="4292600"/>
            <a:ext cx="652463"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5" name="AutoShape 38"/>
          <p:cNvCxnSpPr>
            <a:cxnSpLocks noChangeShapeType="1"/>
            <a:stCxn id="33806" idx="5"/>
            <a:endCxn id="33809" idx="1"/>
          </p:cNvCxnSpPr>
          <p:nvPr/>
        </p:nvCxnSpPr>
        <p:spPr bwMode="auto">
          <a:xfrm>
            <a:off x="4333875" y="4357688"/>
            <a:ext cx="763588" cy="13017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6" name="AutoShape 39"/>
          <p:cNvCxnSpPr>
            <a:cxnSpLocks noChangeShapeType="1"/>
            <a:stCxn id="33808" idx="4"/>
            <a:endCxn id="33809" idx="0"/>
          </p:cNvCxnSpPr>
          <p:nvPr/>
        </p:nvCxnSpPr>
        <p:spPr bwMode="auto">
          <a:xfrm>
            <a:off x="5106988" y="4378325"/>
            <a:ext cx="41275" cy="12604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7" name="AutoShape 40"/>
          <p:cNvCxnSpPr>
            <a:cxnSpLocks noChangeShapeType="1"/>
            <a:stCxn id="33805" idx="5"/>
            <a:endCxn id="33807" idx="1"/>
          </p:cNvCxnSpPr>
          <p:nvPr/>
        </p:nvCxnSpPr>
        <p:spPr bwMode="auto">
          <a:xfrm>
            <a:off x="3902075" y="5068888"/>
            <a:ext cx="330200" cy="590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8" name="AutoShape 42"/>
          <p:cNvCxnSpPr>
            <a:cxnSpLocks noChangeShapeType="1"/>
            <a:stCxn id="33806" idx="4"/>
            <a:endCxn id="33807" idx="0"/>
          </p:cNvCxnSpPr>
          <p:nvPr/>
        </p:nvCxnSpPr>
        <p:spPr bwMode="auto">
          <a:xfrm>
            <a:off x="4283075" y="4378325"/>
            <a:ext cx="0" cy="12604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29" name="AutoShape 43"/>
          <p:cNvCxnSpPr>
            <a:cxnSpLocks noChangeShapeType="1"/>
            <a:stCxn id="33808" idx="5"/>
            <a:endCxn id="33810" idx="1"/>
          </p:cNvCxnSpPr>
          <p:nvPr/>
        </p:nvCxnSpPr>
        <p:spPr bwMode="auto">
          <a:xfrm>
            <a:off x="5157788" y="4357688"/>
            <a:ext cx="442912" cy="581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0" name="AutoShape 44"/>
          <p:cNvCxnSpPr>
            <a:cxnSpLocks noChangeShapeType="1"/>
            <a:stCxn id="33810" idx="3"/>
            <a:endCxn id="33809" idx="7"/>
          </p:cNvCxnSpPr>
          <p:nvPr/>
        </p:nvCxnSpPr>
        <p:spPr bwMode="auto">
          <a:xfrm flipH="1">
            <a:off x="5199063" y="5068888"/>
            <a:ext cx="401637" cy="590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1" name="AutoShape 45"/>
          <p:cNvCxnSpPr>
            <a:cxnSpLocks noChangeShapeType="1"/>
            <a:stCxn id="33815" idx="7"/>
            <a:endCxn id="33814" idx="3"/>
          </p:cNvCxnSpPr>
          <p:nvPr/>
        </p:nvCxnSpPr>
        <p:spPr bwMode="auto">
          <a:xfrm flipV="1">
            <a:off x="6638925" y="4357688"/>
            <a:ext cx="617538" cy="581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2" name="AutoShape 46"/>
          <p:cNvCxnSpPr>
            <a:cxnSpLocks noChangeShapeType="1"/>
            <a:stCxn id="33815" idx="5"/>
            <a:endCxn id="33811" idx="1"/>
          </p:cNvCxnSpPr>
          <p:nvPr/>
        </p:nvCxnSpPr>
        <p:spPr bwMode="auto">
          <a:xfrm>
            <a:off x="6638925" y="5068888"/>
            <a:ext cx="617538" cy="590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3" name="AutoShape 47"/>
          <p:cNvCxnSpPr>
            <a:cxnSpLocks noChangeShapeType="1"/>
            <a:stCxn id="33814" idx="4"/>
            <a:endCxn id="33812" idx="0"/>
          </p:cNvCxnSpPr>
          <p:nvPr/>
        </p:nvCxnSpPr>
        <p:spPr bwMode="auto">
          <a:xfrm>
            <a:off x="7307263" y="4378325"/>
            <a:ext cx="0" cy="5397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4" name="AutoShape 48"/>
          <p:cNvCxnSpPr>
            <a:cxnSpLocks noChangeShapeType="1"/>
            <a:stCxn id="33812" idx="4"/>
            <a:endCxn id="33811" idx="0"/>
          </p:cNvCxnSpPr>
          <p:nvPr/>
        </p:nvCxnSpPr>
        <p:spPr bwMode="auto">
          <a:xfrm>
            <a:off x="7307263" y="5089525"/>
            <a:ext cx="0" cy="5492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5" name="AutoShape 49"/>
          <p:cNvCxnSpPr>
            <a:cxnSpLocks noChangeShapeType="1"/>
            <a:stCxn id="33812" idx="6"/>
            <a:endCxn id="33813" idx="2"/>
          </p:cNvCxnSpPr>
          <p:nvPr/>
        </p:nvCxnSpPr>
        <p:spPr bwMode="auto">
          <a:xfrm>
            <a:off x="7392988" y="5003800"/>
            <a:ext cx="76517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6" name="AutoShape 50"/>
          <p:cNvCxnSpPr>
            <a:cxnSpLocks noChangeShapeType="1"/>
            <a:stCxn id="33814" idx="5"/>
            <a:endCxn id="33813" idx="1"/>
          </p:cNvCxnSpPr>
          <p:nvPr/>
        </p:nvCxnSpPr>
        <p:spPr bwMode="auto">
          <a:xfrm>
            <a:off x="7358063" y="4357688"/>
            <a:ext cx="835025" cy="581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837" name="AutoShape 51"/>
          <p:cNvCxnSpPr>
            <a:cxnSpLocks noChangeShapeType="1"/>
            <a:stCxn id="33813" idx="3"/>
            <a:endCxn id="33811" idx="7"/>
          </p:cNvCxnSpPr>
          <p:nvPr/>
        </p:nvCxnSpPr>
        <p:spPr bwMode="auto">
          <a:xfrm flipH="1">
            <a:off x="7358063" y="5068888"/>
            <a:ext cx="835025" cy="590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838" name="Text Box 52"/>
          <p:cNvSpPr txBox="1">
            <a:spLocks noChangeArrowheads="1"/>
          </p:cNvSpPr>
          <p:nvPr/>
        </p:nvSpPr>
        <p:spPr bwMode="auto">
          <a:xfrm>
            <a:off x="323850" y="6092825"/>
            <a:ext cx="302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400"/>
              <a:t>a) Ne Hamiltono</a:t>
            </a:r>
          </a:p>
        </p:txBody>
      </p:sp>
      <p:sp>
        <p:nvSpPr>
          <p:cNvPr id="33839" name="Text Box 53"/>
          <p:cNvSpPr txBox="1">
            <a:spLocks noChangeArrowheads="1"/>
          </p:cNvSpPr>
          <p:nvPr/>
        </p:nvSpPr>
        <p:spPr bwMode="auto">
          <a:xfrm>
            <a:off x="3132138" y="6092825"/>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400"/>
              <a:t>b) 1,5,2,7,6,3,4</a:t>
            </a:r>
          </a:p>
        </p:txBody>
      </p:sp>
      <p:sp>
        <p:nvSpPr>
          <p:cNvPr id="33840" name="Text Box 54"/>
          <p:cNvSpPr txBox="1">
            <a:spLocks noChangeArrowheads="1"/>
          </p:cNvSpPr>
          <p:nvPr/>
        </p:nvSpPr>
        <p:spPr bwMode="auto">
          <a:xfrm>
            <a:off x="5940425" y="6092825"/>
            <a:ext cx="302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400"/>
              <a:t>c) 1,2,3,5,4,1</a:t>
            </a:r>
          </a:p>
        </p:txBody>
      </p:sp>
      <p:sp>
        <p:nvSpPr>
          <p:cNvPr id="33841" name="Text Box 55"/>
          <p:cNvSpPr txBox="1">
            <a:spLocks noChangeArrowheads="1"/>
          </p:cNvSpPr>
          <p:nvPr/>
        </p:nvSpPr>
        <p:spPr bwMode="auto">
          <a:xfrm>
            <a:off x="323850" y="4868863"/>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1</a:t>
            </a:r>
          </a:p>
        </p:txBody>
      </p:sp>
      <p:sp>
        <p:nvSpPr>
          <p:cNvPr id="33842" name="Text Box 56"/>
          <p:cNvSpPr txBox="1">
            <a:spLocks noChangeArrowheads="1"/>
          </p:cNvSpPr>
          <p:nvPr/>
        </p:nvSpPr>
        <p:spPr bwMode="auto">
          <a:xfrm>
            <a:off x="1042988" y="4005263"/>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2</a:t>
            </a:r>
          </a:p>
        </p:txBody>
      </p:sp>
      <p:sp>
        <p:nvSpPr>
          <p:cNvPr id="33843" name="Text Box 57"/>
          <p:cNvSpPr txBox="1">
            <a:spLocks noChangeArrowheads="1"/>
          </p:cNvSpPr>
          <p:nvPr/>
        </p:nvSpPr>
        <p:spPr bwMode="auto">
          <a:xfrm>
            <a:off x="6227763" y="4868863"/>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1</a:t>
            </a:r>
          </a:p>
        </p:txBody>
      </p:sp>
      <p:sp>
        <p:nvSpPr>
          <p:cNvPr id="33844" name="Text Box 58"/>
          <p:cNvSpPr txBox="1">
            <a:spLocks noChangeArrowheads="1"/>
          </p:cNvSpPr>
          <p:nvPr/>
        </p:nvSpPr>
        <p:spPr bwMode="auto">
          <a:xfrm>
            <a:off x="3419475" y="4868863"/>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1</a:t>
            </a:r>
          </a:p>
        </p:txBody>
      </p:sp>
      <p:sp>
        <p:nvSpPr>
          <p:cNvPr id="33845" name="Text Box 59"/>
          <p:cNvSpPr txBox="1">
            <a:spLocks noChangeArrowheads="1"/>
          </p:cNvSpPr>
          <p:nvPr/>
        </p:nvSpPr>
        <p:spPr bwMode="auto">
          <a:xfrm>
            <a:off x="3924300" y="4076700"/>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2</a:t>
            </a:r>
          </a:p>
        </p:txBody>
      </p:sp>
      <p:sp>
        <p:nvSpPr>
          <p:cNvPr id="33846" name="Text Box 60"/>
          <p:cNvSpPr txBox="1">
            <a:spLocks noChangeArrowheads="1"/>
          </p:cNvSpPr>
          <p:nvPr/>
        </p:nvSpPr>
        <p:spPr bwMode="auto">
          <a:xfrm>
            <a:off x="6948488" y="4076700"/>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2</a:t>
            </a:r>
          </a:p>
        </p:txBody>
      </p:sp>
      <p:sp>
        <p:nvSpPr>
          <p:cNvPr id="33847" name="Text Box 61"/>
          <p:cNvSpPr txBox="1">
            <a:spLocks noChangeArrowheads="1"/>
          </p:cNvSpPr>
          <p:nvPr/>
        </p:nvSpPr>
        <p:spPr bwMode="auto">
          <a:xfrm>
            <a:off x="2124075" y="4581525"/>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3</a:t>
            </a:r>
          </a:p>
        </p:txBody>
      </p:sp>
      <p:sp>
        <p:nvSpPr>
          <p:cNvPr id="33848" name="Text Box 62"/>
          <p:cNvSpPr txBox="1">
            <a:spLocks noChangeArrowheads="1"/>
          </p:cNvSpPr>
          <p:nvPr/>
        </p:nvSpPr>
        <p:spPr bwMode="auto">
          <a:xfrm>
            <a:off x="3059113" y="4868863"/>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4</a:t>
            </a:r>
          </a:p>
        </p:txBody>
      </p:sp>
      <p:sp>
        <p:nvSpPr>
          <p:cNvPr id="33849" name="Text Box 63"/>
          <p:cNvSpPr txBox="1">
            <a:spLocks noChangeArrowheads="1"/>
          </p:cNvSpPr>
          <p:nvPr/>
        </p:nvSpPr>
        <p:spPr bwMode="auto">
          <a:xfrm>
            <a:off x="8388350" y="4868863"/>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3</a:t>
            </a:r>
          </a:p>
        </p:txBody>
      </p:sp>
      <p:sp>
        <p:nvSpPr>
          <p:cNvPr id="33850" name="Text Box 64"/>
          <p:cNvSpPr txBox="1">
            <a:spLocks noChangeArrowheads="1"/>
          </p:cNvSpPr>
          <p:nvPr/>
        </p:nvSpPr>
        <p:spPr bwMode="auto">
          <a:xfrm>
            <a:off x="5219700" y="4076700"/>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3</a:t>
            </a:r>
          </a:p>
        </p:txBody>
      </p:sp>
      <p:sp>
        <p:nvSpPr>
          <p:cNvPr id="33851" name="Text Box 65"/>
          <p:cNvSpPr txBox="1">
            <a:spLocks noChangeArrowheads="1"/>
          </p:cNvSpPr>
          <p:nvPr/>
        </p:nvSpPr>
        <p:spPr bwMode="auto">
          <a:xfrm>
            <a:off x="5795963" y="4868863"/>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4</a:t>
            </a:r>
          </a:p>
        </p:txBody>
      </p:sp>
      <p:sp>
        <p:nvSpPr>
          <p:cNvPr id="33852" name="Text Box 66"/>
          <p:cNvSpPr txBox="1">
            <a:spLocks noChangeArrowheads="1"/>
          </p:cNvSpPr>
          <p:nvPr/>
        </p:nvSpPr>
        <p:spPr bwMode="auto">
          <a:xfrm>
            <a:off x="7451725" y="5661025"/>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4</a:t>
            </a:r>
          </a:p>
        </p:txBody>
      </p:sp>
      <p:sp>
        <p:nvSpPr>
          <p:cNvPr id="33853" name="Text Box 67"/>
          <p:cNvSpPr txBox="1">
            <a:spLocks noChangeArrowheads="1"/>
          </p:cNvSpPr>
          <p:nvPr/>
        </p:nvSpPr>
        <p:spPr bwMode="auto">
          <a:xfrm>
            <a:off x="3924300" y="5589588"/>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5</a:t>
            </a:r>
          </a:p>
        </p:txBody>
      </p:sp>
      <p:sp>
        <p:nvSpPr>
          <p:cNvPr id="33854" name="Text Box 68"/>
          <p:cNvSpPr txBox="1">
            <a:spLocks noChangeArrowheads="1"/>
          </p:cNvSpPr>
          <p:nvPr/>
        </p:nvSpPr>
        <p:spPr bwMode="auto">
          <a:xfrm>
            <a:off x="1042988" y="5661025"/>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6</a:t>
            </a:r>
          </a:p>
        </p:txBody>
      </p:sp>
      <p:sp>
        <p:nvSpPr>
          <p:cNvPr id="33855" name="Text Box 69"/>
          <p:cNvSpPr txBox="1">
            <a:spLocks noChangeArrowheads="1"/>
          </p:cNvSpPr>
          <p:nvPr/>
        </p:nvSpPr>
        <p:spPr bwMode="auto">
          <a:xfrm>
            <a:off x="6948488" y="4868863"/>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5</a:t>
            </a:r>
          </a:p>
        </p:txBody>
      </p:sp>
      <p:sp>
        <p:nvSpPr>
          <p:cNvPr id="33856" name="Text Box 70"/>
          <p:cNvSpPr txBox="1">
            <a:spLocks noChangeArrowheads="1"/>
          </p:cNvSpPr>
          <p:nvPr/>
        </p:nvSpPr>
        <p:spPr bwMode="auto">
          <a:xfrm>
            <a:off x="1331913" y="4581525"/>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5</a:t>
            </a:r>
          </a:p>
        </p:txBody>
      </p:sp>
      <p:sp>
        <p:nvSpPr>
          <p:cNvPr id="33857" name="Text Box 71"/>
          <p:cNvSpPr txBox="1">
            <a:spLocks noChangeArrowheads="1"/>
          </p:cNvSpPr>
          <p:nvPr/>
        </p:nvSpPr>
        <p:spPr bwMode="auto">
          <a:xfrm>
            <a:off x="5292725" y="5589588"/>
            <a:ext cx="176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6</a:t>
            </a:r>
          </a:p>
        </p:txBody>
      </p:sp>
      <p:sp>
        <p:nvSpPr>
          <p:cNvPr id="33858" name="Oval 74"/>
          <p:cNvSpPr>
            <a:spLocks noChangeArrowheads="1"/>
          </p:cNvSpPr>
          <p:nvPr/>
        </p:nvSpPr>
        <p:spPr bwMode="auto">
          <a:xfrm>
            <a:off x="4643438" y="4941888"/>
            <a:ext cx="142875" cy="142875"/>
          </a:xfrm>
          <a:prstGeom prst="ellipse">
            <a:avLst/>
          </a:prstGeom>
          <a:solidFill>
            <a:schemeClr val="tx1"/>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3859" name="Text Box 75"/>
          <p:cNvSpPr txBox="1">
            <a:spLocks noChangeArrowheads="1"/>
          </p:cNvSpPr>
          <p:nvPr/>
        </p:nvSpPr>
        <p:spPr bwMode="auto">
          <a:xfrm>
            <a:off x="4427538" y="5013325"/>
            <a:ext cx="176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t>7</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21C49B-9BB1-4F45-AF07-37DD51271C42}" type="slidenum">
              <a:rPr lang="lt-LT" altLang="lt-LT" sz="1400">
                <a:solidFill>
                  <a:schemeClr val="bg1"/>
                </a:solidFill>
              </a:rPr>
              <a:pPr>
                <a:spcBef>
                  <a:spcPct val="0"/>
                </a:spcBef>
                <a:buFontTx/>
                <a:buNone/>
              </a:pPr>
              <a:t>15</a:t>
            </a:fld>
            <a:endParaRPr lang="lt-LT" altLang="lt-LT" sz="1400">
              <a:solidFill>
                <a:schemeClr val="bg1"/>
              </a:solidFill>
            </a:endParaRPr>
          </a:p>
        </p:txBody>
      </p:sp>
      <p:sp>
        <p:nvSpPr>
          <p:cNvPr id="37890" name="AutoShape 2"/>
          <p:cNvSpPr>
            <a:spLocks noGrp="1" noChangeArrowheads="1"/>
          </p:cNvSpPr>
          <p:nvPr>
            <p:ph type="title"/>
          </p:nvPr>
        </p:nvSpPr>
        <p:spPr/>
        <p:txBody>
          <a:bodyPr/>
          <a:lstStyle/>
          <a:p>
            <a:pPr eaLnBrk="1" hangingPunct="1">
              <a:defRPr/>
            </a:pPr>
            <a:r>
              <a:rPr lang="lt-LT" smtClean="0"/>
              <a:t>Teoremos</a:t>
            </a:r>
            <a:endParaRPr lang="en-GB" smtClean="0"/>
          </a:p>
        </p:txBody>
      </p:sp>
      <p:sp>
        <p:nvSpPr>
          <p:cNvPr id="34820" name="Rectangle 10"/>
          <p:cNvSpPr>
            <a:spLocks noGrp="1" noChangeArrowheads="1"/>
          </p:cNvSpPr>
          <p:nvPr>
            <p:ph type="body" idx="1"/>
          </p:nvPr>
        </p:nvSpPr>
        <p:spPr>
          <a:xfrm>
            <a:off x="468313" y="2133600"/>
            <a:ext cx="8229600" cy="4448175"/>
          </a:xfrm>
        </p:spPr>
        <p:txBody>
          <a:bodyPr/>
          <a:lstStyle/>
          <a:p>
            <a:pPr eaLnBrk="1" hangingPunct="1">
              <a:lnSpc>
                <a:spcPct val="90000"/>
              </a:lnSpc>
              <a:spcBef>
                <a:spcPct val="50000"/>
              </a:spcBef>
              <a:buFontTx/>
              <a:buNone/>
            </a:pPr>
            <a:r>
              <a:rPr lang="lt-LT" altLang="lt-LT" sz="2400" smtClean="0"/>
              <a:t>Aišku, jei grafas yra pilnasis, tai jis yra Hamiltono grafas.</a:t>
            </a:r>
            <a:endParaRPr lang="en-GB" altLang="lt-LT" sz="2400" smtClean="0"/>
          </a:p>
          <a:p>
            <a:pPr eaLnBrk="1" hangingPunct="1">
              <a:lnSpc>
                <a:spcPct val="90000"/>
              </a:lnSpc>
              <a:spcBef>
                <a:spcPct val="50000"/>
              </a:spcBef>
              <a:buFontTx/>
              <a:buNone/>
            </a:pPr>
            <a:r>
              <a:rPr lang="lt-LT" altLang="lt-LT" sz="2400" b="1" i="1" smtClean="0"/>
              <a:t>Teorema</a:t>
            </a:r>
            <a:r>
              <a:rPr lang="lt-LT" altLang="lt-LT" sz="2400" smtClean="0"/>
              <a:t> (V. Hvatalas, 1972) Grafas su viršūnių laipsnių seka </a:t>
            </a:r>
            <a:r>
              <a:rPr lang="lt-LT" altLang="lt-LT" sz="2400" i="1" smtClean="0"/>
              <a:t>d</a:t>
            </a:r>
            <a:r>
              <a:rPr lang="lt-LT" altLang="lt-LT" sz="2400" baseline="-25000" smtClean="0"/>
              <a:t>1</a:t>
            </a:r>
            <a:r>
              <a:rPr lang="lt-LT" altLang="lt-LT" sz="2400" smtClean="0">
                <a:sym typeface="Symbol" panose="05050102010706020507" pitchFamily="18" charset="2"/>
              </a:rPr>
              <a:t></a:t>
            </a:r>
            <a:r>
              <a:rPr lang="lt-LT" altLang="lt-LT" sz="2400" smtClean="0"/>
              <a:t> </a:t>
            </a:r>
            <a:r>
              <a:rPr lang="lt-LT" altLang="lt-LT" sz="2400" i="1" smtClean="0"/>
              <a:t>d</a:t>
            </a:r>
            <a:r>
              <a:rPr lang="lt-LT" altLang="lt-LT" sz="2400" baseline="-25000" smtClean="0"/>
              <a:t>2</a:t>
            </a:r>
            <a:r>
              <a:rPr lang="lt-LT" altLang="lt-LT" sz="2400" smtClean="0">
                <a:sym typeface="Symbol" panose="05050102010706020507" pitchFamily="18" charset="2"/>
              </a:rPr>
              <a:t></a:t>
            </a:r>
            <a:r>
              <a:rPr lang="lt-LT" altLang="lt-LT" sz="2400" smtClean="0"/>
              <a:t> ...</a:t>
            </a:r>
            <a:r>
              <a:rPr lang="lt-LT" altLang="lt-LT" sz="2400" smtClean="0">
                <a:sym typeface="Symbol" panose="05050102010706020507" pitchFamily="18" charset="2"/>
              </a:rPr>
              <a:t></a:t>
            </a:r>
            <a:r>
              <a:rPr lang="lt-LT" altLang="lt-LT" sz="2400" smtClean="0"/>
              <a:t> </a:t>
            </a:r>
            <a:r>
              <a:rPr lang="lt-LT" altLang="lt-LT" sz="2400" i="1" smtClean="0"/>
              <a:t>d</a:t>
            </a:r>
            <a:r>
              <a:rPr lang="lt-LT" altLang="lt-LT" sz="2400" baseline="-25000" smtClean="0"/>
              <a:t>n</a:t>
            </a:r>
            <a:r>
              <a:rPr lang="lt-LT" altLang="lt-LT" sz="2400" smtClean="0"/>
              <a:t> yra Hamiltono grafas, jei bet kuriam sveikajam </a:t>
            </a:r>
            <a:r>
              <a:rPr lang="lt-LT" altLang="lt-LT" sz="2400" i="1" smtClean="0"/>
              <a:t>k</a:t>
            </a:r>
            <a:r>
              <a:rPr lang="lt-LT" altLang="lt-LT" sz="2400" smtClean="0"/>
              <a:t>, tenkinančiam sąlygą 1</a:t>
            </a:r>
            <a:r>
              <a:rPr lang="lt-LT" altLang="lt-LT" sz="2400" smtClean="0">
                <a:sym typeface="Symbol" panose="05050102010706020507" pitchFamily="18" charset="2"/>
              </a:rPr>
              <a:t></a:t>
            </a:r>
            <a:r>
              <a:rPr lang="lt-LT" altLang="lt-LT" sz="2400" smtClean="0"/>
              <a:t> </a:t>
            </a:r>
            <a:r>
              <a:rPr lang="lt-LT" altLang="lt-LT" sz="2400" i="1" smtClean="0"/>
              <a:t>k&lt;n/</a:t>
            </a:r>
            <a:r>
              <a:rPr lang="lt-LT" altLang="lt-LT" sz="2400" smtClean="0"/>
              <a:t>2 teisinga implikacija (</a:t>
            </a:r>
            <a:r>
              <a:rPr lang="lt-LT" altLang="lt-LT" sz="2400" i="1" smtClean="0"/>
              <a:t>d</a:t>
            </a:r>
            <a:r>
              <a:rPr lang="lt-LT" altLang="lt-LT" sz="2400" baseline="-25000" smtClean="0"/>
              <a:t>k</a:t>
            </a:r>
            <a:r>
              <a:rPr lang="lt-LT" altLang="lt-LT" sz="2400" smtClean="0"/>
              <a:t> </a:t>
            </a:r>
            <a:r>
              <a:rPr lang="lt-LT" altLang="lt-LT" sz="2400" smtClean="0">
                <a:sym typeface="Symbol" panose="05050102010706020507" pitchFamily="18" charset="2"/>
              </a:rPr>
              <a:t></a:t>
            </a:r>
            <a:r>
              <a:rPr lang="lt-LT" altLang="lt-LT" sz="2400" smtClean="0"/>
              <a:t> </a:t>
            </a:r>
            <a:r>
              <a:rPr lang="lt-LT" altLang="lt-LT" sz="2400" i="1" smtClean="0"/>
              <a:t>k</a:t>
            </a:r>
            <a:r>
              <a:rPr lang="lt-LT" altLang="lt-LT" sz="2400" smtClean="0"/>
              <a:t>)</a:t>
            </a:r>
            <a:r>
              <a:rPr lang="lt-LT" altLang="lt-LT" sz="2400" smtClean="0">
                <a:sym typeface="Symbol" panose="05050102010706020507" pitchFamily="18" charset="2"/>
              </a:rPr>
              <a:t></a:t>
            </a:r>
            <a:r>
              <a:rPr lang="lt-LT" altLang="lt-LT" sz="2400" smtClean="0"/>
              <a:t> (</a:t>
            </a:r>
            <a:r>
              <a:rPr lang="lt-LT" altLang="lt-LT" sz="2400" i="1" smtClean="0"/>
              <a:t>d</a:t>
            </a:r>
            <a:r>
              <a:rPr lang="lt-LT" altLang="lt-LT" sz="2400" baseline="-25000" smtClean="0"/>
              <a:t>n-k</a:t>
            </a:r>
            <a:r>
              <a:rPr lang="lt-LT" altLang="lt-LT" sz="2400" smtClean="0"/>
              <a:t> </a:t>
            </a:r>
            <a:r>
              <a:rPr lang="lt-LT" altLang="lt-LT" sz="2400" smtClean="0">
                <a:sym typeface="Symbol" panose="05050102010706020507" pitchFamily="18" charset="2"/>
              </a:rPr>
              <a:t></a:t>
            </a:r>
            <a:r>
              <a:rPr lang="lt-LT" altLang="lt-LT" sz="2400" smtClean="0"/>
              <a:t> </a:t>
            </a:r>
            <a:r>
              <a:rPr lang="lt-LT" altLang="lt-LT" sz="2400" i="1" smtClean="0"/>
              <a:t>n</a:t>
            </a:r>
            <a:r>
              <a:rPr lang="lt-LT" altLang="lt-LT" sz="2400" smtClean="0"/>
              <a:t>-</a:t>
            </a:r>
            <a:r>
              <a:rPr lang="lt-LT" altLang="lt-LT" sz="2400" i="1" smtClean="0"/>
              <a:t>k</a:t>
            </a:r>
            <a:r>
              <a:rPr lang="lt-LT" altLang="lt-LT" sz="2400" smtClean="0"/>
              <a:t>)</a:t>
            </a:r>
            <a:endParaRPr lang="en-GB" altLang="lt-LT" sz="2400" smtClean="0"/>
          </a:p>
          <a:p>
            <a:pPr eaLnBrk="1" hangingPunct="1">
              <a:lnSpc>
                <a:spcPct val="90000"/>
              </a:lnSpc>
              <a:buFontTx/>
              <a:buNone/>
            </a:pPr>
            <a:r>
              <a:rPr lang="lt-LT" altLang="lt-LT" sz="2400" b="1" i="1" smtClean="0"/>
              <a:t>Teorema</a:t>
            </a:r>
            <a:r>
              <a:rPr lang="lt-LT" altLang="lt-LT" sz="2400" smtClean="0"/>
              <a:t> (O. Ore, 1960) Jei  </a:t>
            </a:r>
            <a:r>
              <a:rPr lang="lt-LT" altLang="lt-LT" sz="2400" i="1" smtClean="0"/>
              <a:t>n</a:t>
            </a:r>
            <a:r>
              <a:rPr lang="lt-LT" altLang="lt-LT" sz="2400" smtClean="0"/>
              <a:t> viršūnių (</a:t>
            </a:r>
            <a:r>
              <a:rPr lang="lt-LT" altLang="lt-LT" sz="2400" i="1" smtClean="0"/>
              <a:t>n</a:t>
            </a:r>
            <a:r>
              <a:rPr lang="lt-LT" altLang="lt-LT" sz="2400" smtClean="0">
                <a:sym typeface="Symbol" panose="05050102010706020507" pitchFamily="18" charset="2"/>
              </a:rPr>
              <a:t></a:t>
            </a:r>
            <a:r>
              <a:rPr lang="lt-LT" altLang="lt-LT" sz="2400" smtClean="0"/>
              <a:t>3) grafo </a:t>
            </a:r>
            <a:r>
              <a:rPr lang="lt-LT" altLang="lt-LT" sz="2400" i="1" smtClean="0"/>
              <a:t>G</a:t>
            </a:r>
            <a:r>
              <a:rPr lang="lt-LT" altLang="lt-LT" sz="2400" smtClean="0"/>
              <a:t> bet kuriai negretimų viršūnių porai </a:t>
            </a:r>
            <a:r>
              <a:rPr lang="lt-LT" altLang="lt-LT" sz="2400" i="1" smtClean="0"/>
              <a:t>u</a:t>
            </a:r>
            <a:r>
              <a:rPr lang="lt-LT" altLang="lt-LT" sz="2400" smtClean="0"/>
              <a:t> ir </a:t>
            </a:r>
            <a:r>
              <a:rPr lang="lt-LT" altLang="lt-LT" sz="2400" i="1" smtClean="0"/>
              <a:t>v</a:t>
            </a:r>
            <a:r>
              <a:rPr lang="lt-LT" altLang="lt-LT" sz="2400" smtClean="0"/>
              <a:t> teisinga nelygybė: </a:t>
            </a:r>
            <a:r>
              <a:rPr lang="lt-LT" altLang="lt-LT" sz="2400" i="1" smtClean="0"/>
              <a:t>d</a:t>
            </a:r>
            <a:r>
              <a:rPr lang="lt-LT" altLang="lt-LT" sz="2400" smtClean="0"/>
              <a:t>(</a:t>
            </a:r>
            <a:r>
              <a:rPr lang="lt-LT" altLang="lt-LT" sz="2400" i="1" smtClean="0"/>
              <a:t>u</a:t>
            </a:r>
            <a:r>
              <a:rPr lang="lt-LT" altLang="lt-LT" sz="2400" smtClean="0"/>
              <a:t>)+ </a:t>
            </a:r>
            <a:r>
              <a:rPr lang="lt-LT" altLang="lt-LT" sz="2400" i="1" smtClean="0"/>
              <a:t>d</a:t>
            </a:r>
            <a:r>
              <a:rPr lang="lt-LT" altLang="lt-LT" sz="2400" smtClean="0"/>
              <a:t>(</a:t>
            </a:r>
            <a:r>
              <a:rPr lang="lt-LT" altLang="lt-LT" sz="2400" i="1" smtClean="0"/>
              <a:t>v</a:t>
            </a:r>
            <a:r>
              <a:rPr lang="lt-LT" altLang="lt-LT" sz="2400" smtClean="0"/>
              <a:t>) </a:t>
            </a:r>
            <a:r>
              <a:rPr lang="lt-LT" altLang="lt-LT" sz="2400" smtClean="0">
                <a:sym typeface="Symbol" panose="05050102010706020507" pitchFamily="18" charset="2"/>
              </a:rPr>
              <a:t></a:t>
            </a:r>
            <a:r>
              <a:rPr lang="lt-LT" altLang="lt-LT" sz="2400" smtClean="0"/>
              <a:t> </a:t>
            </a:r>
            <a:r>
              <a:rPr lang="lt-LT" altLang="lt-LT" sz="2400" i="1" smtClean="0"/>
              <a:t>n</a:t>
            </a:r>
            <a:r>
              <a:rPr lang="lt-LT" altLang="lt-LT" sz="2400" smtClean="0"/>
              <a:t> , tai G – Hamiltono grafas, čia </a:t>
            </a:r>
            <a:r>
              <a:rPr lang="lt-LT" altLang="lt-LT" sz="2400" i="1" smtClean="0"/>
              <a:t>d</a:t>
            </a:r>
            <a:r>
              <a:rPr lang="lt-LT" altLang="lt-LT" sz="2400" smtClean="0"/>
              <a:t>(</a:t>
            </a:r>
            <a:r>
              <a:rPr lang="lt-LT" altLang="lt-LT" sz="2400" i="1" smtClean="0"/>
              <a:t>u</a:t>
            </a:r>
            <a:r>
              <a:rPr lang="lt-LT" altLang="lt-LT" sz="2400" smtClean="0"/>
              <a:t>), </a:t>
            </a:r>
            <a:r>
              <a:rPr lang="lt-LT" altLang="lt-LT" sz="2400" i="1" smtClean="0"/>
              <a:t>d</a:t>
            </a:r>
            <a:r>
              <a:rPr lang="lt-LT" altLang="lt-LT" sz="2400" smtClean="0"/>
              <a:t>(</a:t>
            </a:r>
            <a:r>
              <a:rPr lang="lt-LT" altLang="lt-LT" sz="2400" i="1" smtClean="0"/>
              <a:t>v</a:t>
            </a:r>
            <a:r>
              <a:rPr lang="lt-LT" altLang="lt-LT" sz="2400" smtClean="0"/>
              <a:t>) – viršūnių </a:t>
            </a:r>
            <a:r>
              <a:rPr lang="lt-LT" altLang="lt-LT" sz="2400" i="1" smtClean="0"/>
              <a:t>u</a:t>
            </a:r>
            <a:r>
              <a:rPr lang="lt-LT" altLang="lt-LT" sz="2400" smtClean="0"/>
              <a:t> ir </a:t>
            </a:r>
            <a:r>
              <a:rPr lang="lt-LT" altLang="lt-LT" sz="2400" i="1" smtClean="0"/>
              <a:t>v</a:t>
            </a:r>
            <a:r>
              <a:rPr lang="lt-LT" altLang="lt-LT" sz="2400" smtClean="0"/>
              <a:t> laipsniai</a:t>
            </a:r>
          </a:p>
          <a:p>
            <a:pPr eaLnBrk="1" hangingPunct="1">
              <a:lnSpc>
                <a:spcPct val="90000"/>
              </a:lnSpc>
              <a:buFontTx/>
              <a:buNone/>
            </a:pPr>
            <a:r>
              <a:rPr lang="lt-LT" altLang="lt-LT" sz="2400" b="1" i="1" smtClean="0"/>
              <a:t>Teorema</a:t>
            </a:r>
            <a:r>
              <a:rPr lang="lt-LT" altLang="lt-LT" sz="2400" smtClean="0"/>
              <a:t> (G. Dirakas, 1952) Jei </a:t>
            </a:r>
            <a:r>
              <a:rPr lang="lt-LT" altLang="lt-LT" sz="2400" i="1" smtClean="0"/>
              <a:t>n</a:t>
            </a:r>
            <a:r>
              <a:rPr lang="lt-LT" altLang="lt-LT" sz="2400" smtClean="0"/>
              <a:t> viršūnių grafo </a:t>
            </a:r>
            <a:r>
              <a:rPr lang="lt-LT" altLang="lt-LT" sz="2400" i="1" smtClean="0"/>
              <a:t>G</a:t>
            </a:r>
            <a:r>
              <a:rPr lang="lt-LT" altLang="lt-LT" sz="2400" smtClean="0"/>
              <a:t> kiekvienos viršūnės laipsnis nemažesnis nei </a:t>
            </a:r>
            <a:r>
              <a:rPr lang="lt-LT" altLang="lt-LT" sz="2400" i="1" smtClean="0"/>
              <a:t>n</a:t>
            </a:r>
            <a:r>
              <a:rPr lang="lt-LT" altLang="lt-LT" sz="2400" smtClean="0"/>
              <a:t>/2, tai </a:t>
            </a:r>
            <a:r>
              <a:rPr lang="lt-LT" altLang="lt-LT" sz="2400" i="1" smtClean="0"/>
              <a:t>G</a:t>
            </a:r>
            <a:r>
              <a:rPr lang="lt-LT" altLang="lt-LT" sz="2400" smtClean="0"/>
              <a:t> - Hamiltono grafas.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3B19159-B5CD-42AD-9F4B-AE8F45E013C4}" type="slidenum">
              <a:rPr lang="lt-LT" altLang="lt-LT" sz="1400">
                <a:solidFill>
                  <a:schemeClr val="bg1"/>
                </a:solidFill>
              </a:rPr>
              <a:pPr>
                <a:spcBef>
                  <a:spcPct val="0"/>
                </a:spcBef>
                <a:buFontTx/>
                <a:buNone/>
              </a:pPr>
              <a:t>16</a:t>
            </a:fld>
            <a:endParaRPr lang="lt-LT" altLang="lt-LT" sz="1400">
              <a:solidFill>
                <a:schemeClr val="bg1"/>
              </a:solidFill>
            </a:endParaRPr>
          </a:p>
        </p:txBody>
      </p:sp>
      <p:sp>
        <p:nvSpPr>
          <p:cNvPr id="38918" name="AutoShape 6"/>
          <p:cNvSpPr>
            <a:spLocks noGrp="1" noChangeArrowheads="1"/>
          </p:cNvSpPr>
          <p:nvPr>
            <p:ph type="title"/>
          </p:nvPr>
        </p:nvSpPr>
        <p:spPr/>
        <p:txBody>
          <a:bodyPr/>
          <a:lstStyle/>
          <a:p>
            <a:pPr eaLnBrk="1" hangingPunct="1">
              <a:defRPr/>
            </a:pPr>
            <a:r>
              <a:rPr lang="lt-LT" smtClean="0"/>
              <a:t>Keliaujančio pirklio uždavinys</a:t>
            </a:r>
            <a:endParaRPr lang="en-GB" smtClean="0"/>
          </a:p>
        </p:txBody>
      </p:sp>
      <p:sp>
        <p:nvSpPr>
          <p:cNvPr id="35844" name="Rectangle 7"/>
          <p:cNvSpPr>
            <a:spLocks noGrp="1" noChangeArrowheads="1"/>
          </p:cNvSpPr>
          <p:nvPr>
            <p:ph type="body" idx="1"/>
          </p:nvPr>
        </p:nvSpPr>
        <p:spPr>
          <a:xfrm>
            <a:off x="468313" y="2060575"/>
            <a:ext cx="8229600" cy="4525963"/>
          </a:xfrm>
          <a:ln>
            <a:solidFill>
              <a:schemeClr val="tx1"/>
            </a:solidFill>
            <a:miter lim="800000"/>
            <a:headEnd/>
            <a:tailEnd/>
          </a:ln>
        </p:spPr>
        <p:txBody>
          <a:bodyPr/>
          <a:lstStyle/>
          <a:p>
            <a:pPr>
              <a:lnSpc>
                <a:spcPct val="80000"/>
              </a:lnSpc>
              <a:spcBef>
                <a:spcPct val="0"/>
              </a:spcBef>
              <a:buFontTx/>
              <a:buNone/>
            </a:pPr>
            <a:r>
              <a:rPr lang="lt-LT" altLang="lt-LT" sz="2800" smtClean="0"/>
              <a:t>Turime </a:t>
            </a:r>
            <a:r>
              <a:rPr lang="lt-LT" altLang="lt-LT" sz="2800" i="1" smtClean="0"/>
              <a:t>n</a:t>
            </a:r>
            <a:r>
              <a:rPr lang="lt-LT" altLang="lt-LT" sz="2800" smtClean="0"/>
              <a:t> miestų, o matrica </a:t>
            </a:r>
            <a:r>
              <a:rPr lang="lt-LT" altLang="lt-LT" sz="2800" i="1" smtClean="0"/>
              <a:t>C</a:t>
            </a:r>
            <a:r>
              <a:rPr lang="lt-LT" altLang="lt-LT" sz="2800" smtClean="0"/>
              <a:t>=[</a:t>
            </a:r>
            <a:r>
              <a:rPr lang="lt-LT" altLang="lt-LT" sz="2800" i="1" smtClean="0"/>
              <a:t>c</a:t>
            </a:r>
            <a:r>
              <a:rPr lang="lt-LT" altLang="lt-LT" sz="2800" i="1" baseline="-25000" smtClean="0"/>
              <a:t>ij</a:t>
            </a:r>
            <a:r>
              <a:rPr lang="lt-LT" altLang="lt-LT" sz="2800" smtClean="0"/>
              <a:t>]  </a:t>
            </a:r>
            <a:r>
              <a:rPr lang="lt-LT" altLang="lt-LT" sz="2800" i="1" smtClean="0"/>
              <a:t>i</a:t>
            </a:r>
            <a:r>
              <a:rPr lang="lt-LT" altLang="lt-LT" sz="2800" smtClean="0"/>
              <a:t>=[1,</a:t>
            </a:r>
            <a:r>
              <a:rPr lang="lt-LT" altLang="lt-LT" sz="2800" i="1" smtClean="0"/>
              <a:t>n</a:t>
            </a:r>
            <a:r>
              <a:rPr lang="lt-LT" altLang="lt-LT" sz="2800" smtClean="0"/>
              <a:t>], </a:t>
            </a:r>
            <a:r>
              <a:rPr lang="lt-LT" altLang="lt-LT" sz="2800" i="1" smtClean="0"/>
              <a:t>j</a:t>
            </a:r>
            <a:r>
              <a:rPr lang="lt-LT" altLang="lt-LT" sz="2800" smtClean="0"/>
              <a:t>=[1,</a:t>
            </a:r>
            <a:r>
              <a:rPr lang="lt-LT" altLang="lt-LT" sz="2800" i="1" smtClean="0"/>
              <a:t>n</a:t>
            </a:r>
            <a:r>
              <a:rPr lang="lt-LT" altLang="lt-LT" sz="2800" smtClean="0"/>
              <a:t>] yra atstumų matrica: </a:t>
            </a:r>
            <a:r>
              <a:rPr lang="lt-LT" altLang="lt-LT" sz="2800" i="1" smtClean="0"/>
              <a:t>c</a:t>
            </a:r>
            <a:r>
              <a:rPr lang="lt-LT" altLang="lt-LT" sz="2800" i="1" baseline="-25000" smtClean="0"/>
              <a:t>ij</a:t>
            </a:r>
            <a:r>
              <a:rPr lang="lt-LT" altLang="lt-LT" sz="2800" smtClean="0"/>
              <a:t> – atstumas tarp miestų </a:t>
            </a:r>
            <a:r>
              <a:rPr lang="lt-LT" altLang="lt-LT" sz="2800" i="1" smtClean="0"/>
              <a:t>i</a:t>
            </a:r>
            <a:r>
              <a:rPr lang="lt-LT" altLang="lt-LT" sz="2800" smtClean="0"/>
              <a:t>  ir  </a:t>
            </a:r>
            <a:r>
              <a:rPr lang="lt-LT" altLang="lt-LT" sz="2800" i="1" smtClean="0"/>
              <a:t>j</a:t>
            </a:r>
            <a:r>
              <a:rPr lang="lt-LT" altLang="lt-LT" sz="2800" smtClean="0"/>
              <a:t>. Pirklys, išėjęs iš 1-ojo miesto turi apeiti visus miestus po vieną kartą ir grįžti į 1-ąjį miestą. Koks turi būti pirklio maršrutas, kad jo ilgis būtų trumpiausias?</a:t>
            </a:r>
            <a:endParaRPr lang="en-GB" altLang="lt-LT" sz="2800" smtClean="0"/>
          </a:p>
          <a:p>
            <a:pPr eaLnBrk="1" hangingPunct="1">
              <a:lnSpc>
                <a:spcPct val="80000"/>
              </a:lnSpc>
              <a:buFontTx/>
              <a:buNone/>
            </a:pPr>
            <a:r>
              <a:rPr lang="en-GB" altLang="lt-LT" sz="2800" smtClean="0"/>
              <a:t>Šis uždavinys taip pat priklauso NP uždavinių klasei ir visų tikslių šio uždavinio sprendimo algoritmų sudėtingumas išreiškiamas eksponente nuo kintamųjų skaičiaus </a:t>
            </a:r>
            <a:r>
              <a:rPr lang="en-GB" altLang="lt-LT" sz="2800" i="1" smtClean="0"/>
              <a:t>n</a:t>
            </a:r>
            <a:r>
              <a:rPr lang="en-GB" altLang="lt-LT" sz="2800" smtClean="0"/>
              <a:t>. Todėl, praktiškai sprendžiant šį uždavinį, naudojami įvairūs euristiniai algoritmai</a:t>
            </a:r>
            <a:endParaRPr lang="lt-LT" altLang="lt-LT" sz="280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3887A4-07A4-4405-BA9A-F8F8046E27C1}" type="slidenum">
              <a:rPr lang="lt-LT" altLang="lt-LT" sz="1400">
                <a:solidFill>
                  <a:schemeClr val="bg1"/>
                </a:solidFill>
              </a:rPr>
              <a:pPr>
                <a:spcBef>
                  <a:spcPct val="0"/>
                </a:spcBef>
                <a:buFontTx/>
                <a:buNone/>
              </a:pPr>
              <a:t>17</a:t>
            </a:fld>
            <a:endParaRPr lang="lt-LT" altLang="lt-LT" sz="1400">
              <a:solidFill>
                <a:schemeClr val="bg1"/>
              </a:solidFill>
            </a:endParaRPr>
          </a:p>
        </p:txBody>
      </p:sp>
      <p:sp>
        <p:nvSpPr>
          <p:cNvPr id="39984" name="AutoShape 48"/>
          <p:cNvSpPr>
            <a:spLocks noGrp="1" noChangeArrowheads="1"/>
          </p:cNvSpPr>
          <p:nvPr>
            <p:ph type="title"/>
          </p:nvPr>
        </p:nvSpPr>
        <p:spPr/>
        <p:txBody>
          <a:bodyPr/>
          <a:lstStyle/>
          <a:p>
            <a:pPr eaLnBrk="1" hangingPunct="1">
              <a:defRPr/>
            </a:pPr>
            <a:r>
              <a:rPr lang="en-GB" smtClean="0"/>
              <a:t>Artimiausio kaimyno metodas </a:t>
            </a:r>
          </a:p>
        </p:txBody>
      </p:sp>
      <p:sp>
        <p:nvSpPr>
          <p:cNvPr id="36868" name="Rectangle 49"/>
          <p:cNvSpPr>
            <a:spLocks noGrp="1" noChangeArrowheads="1"/>
          </p:cNvSpPr>
          <p:nvPr>
            <p:ph type="body" idx="1"/>
          </p:nvPr>
        </p:nvSpPr>
        <p:spPr>
          <a:xfrm>
            <a:off x="457200" y="1989138"/>
            <a:ext cx="8229600" cy="2198687"/>
          </a:xfrm>
        </p:spPr>
        <p:txBody>
          <a:bodyPr/>
          <a:lstStyle/>
          <a:p>
            <a:pPr eaLnBrk="1" hangingPunct="1">
              <a:lnSpc>
                <a:spcPct val="90000"/>
              </a:lnSpc>
              <a:buFontTx/>
              <a:buNone/>
            </a:pPr>
            <a:r>
              <a:rPr lang="en-GB" altLang="lt-LT" sz="2400" smtClean="0"/>
              <a:t>Šis metodas pagrįstas taisykle: “jei pirklys yra mieste k, tai pirklys toliau keliaus į artimiausią miestui k neaplankytą miestą  l; aišku, - l</a:t>
            </a:r>
            <a:r>
              <a:rPr lang="en-GB" altLang="lt-LT" sz="2400" smtClean="0">
                <a:sym typeface="Symbol" panose="05050102010706020507" pitchFamily="18" charset="2"/>
              </a:rPr>
              <a:t></a:t>
            </a:r>
            <a:r>
              <a:rPr lang="en-GB" altLang="lt-LT" sz="2400" smtClean="0"/>
              <a:t>1, jei yra kita galimybė”. Po šio veiksmo iš matricos C pašalinama k-oji eilutė (iš miesto k pirklys daugiau neišeis) ir l-asis stulpelis (į  l-ąjį miestą pirklys niekada nebeužeis).	</a:t>
            </a:r>
            <a:endParaRPr lang="lt-LT" altLang="lt-LT" sz="2400" smtClean="0"/>
          </a:p>
        </p:txBody>
      </p:sp>
      <p:grpSp>
        <p:nvGrpSpPr>
          <p:cNvPr id="36869" name="Group 7"/>
          <p:cNvGrpSpPr>
            <a:grpSpLocks noChangeAspect="1"/>
          </p:cNvGrpSpPr>
          <p:nvPr/>
        </p:nvGrpSpPr>
        <p:grpSpPr bwMode="auto">
          <a:xfrm>
            <a:off x="5003800" y="3860800"/>
            <a:ext cx="3346450" cy="2727325"/>
            <a:chOff x="2200" y="2463"/>
            <a:chExt cx="1927" cy="1570"/>
          </a:xfrm>
        </p:grpSpPr>
        <p:sp>
          <p:nvSpPr>
            <p:cNvPr id="36870" name="AutoShape 6"/>
            <p:cNvSpPr>
              <a:spLocks noChangeAspect="1" noChangeArrowheads="1" noTextEdit="1"/>
            </p:cNvSpPr>
            <p:nvPr/>
          </p:nvSpPr>
          <p:spPr bwMode="auto">
            <a:xfrm>
              <a:off x="2200" y="2463"/>
              <a:ext cx="1905"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lt-LT"/>
            </a:p>
          </p:txBody>
        </p:sp>
        <p:sp>
          <p:nvSpPr>
            <p:cNvPr id="36871" name="Line 8"/>
            <p:cNvSpPr>
              <a:spLocks noChangeShapeType="1"/>
            </p:cNvSpPr>
            <p:nvPr/>
          </p:nvSpPr>
          <p:spPr bwMode="auto">
            <a:xfrm>
              <a:off x="2534" y="2718"/>
              <a:ext cx="149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6872" name="Line 9"/>
            <p:cNvSpPr>
              <a:spLocks noChangeShapeType="1"/>
            </p:cNvSpPr>
            <p:nvPr/>
          </p:nvSpPr>
          <p:spPr bwMode="auto">
            <a:xfrm>
              <a:off x="2695" y="2493"/>
              <a:ext cx="1" cy="15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6873" name="Rectangle 10"/>
            <p:cNvSpPr>
              <a:spLocks noChangeArrowheads="1"/>
            </p:cNvSpPr>
            <p:nvPr/>
          </p:nvSpPr>
          <p:spPr bwMode="auto">
            <a:xfrm>
              <a:off x="4082" y="3134"/>
              <a:ext cx="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a:t>
              </a:r>
              <a:endParaRPr lang="lt-LT" altLang="lt-LT" sz="2800" b="1"/>
            </a:p>
          </p:txBody>
        </p:sp>
        <p:sp>
          <p:nvSpPr>
            <p:cNvPr id="36874" name="Rectangle 11"/>
            <p:cNvSpPr>
              <a:spLocks noChangeArrowheads="1"/>
            </p:cNvSpPr>
            <p:nvPr/>
          </p:nvSpPr>
          <p:spPr bwMode="auto">
            <a:xfrm>
              <a:off x="3981" y="380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0</a:t>
              </a:r>
              <a:endParaRPr lang="lt-LT" altLang="lt-LT" sz="2800" b="1"/>
            </a:p>
          </p:txBody>
        </p:sp>
        <p:sp>
          <p:nvSpPr>
            <p:cNvPr id="36875" name="Rectangle 12"/>
            <p:cNvSpPr>
              <a:spLocks noChangeArrowheads="1"/>
            </p:cNvSpPr>
            <p:nvPr/>
          </p:nvSpPr>
          <p:spPr bwMode="auto">
            <a:xfrm>
              <a:off x="3722" y="3804"/>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8</a:t>
              </a:r>
              <a:endParaRPr lang="lt-LT" altLang="lt-LT" sz="2800" b="1"/>
            </a:p>
          </p:txBody>
        </p:sp>
        <p:sp>
          <p:nvSpPr>
            <p:cNvPr id="36876" name="Rectangle 13"/>
            <p:cNvSpPr>
              <a:spLocks noChangeArrowheads="1"/>
            </p:cNvSpPr>
            <p:nvPr/>
          </p:nvSpPr>
          <p:spPr bwMode="auto">
            <a:xfrm>
              <a:off x="3469" y="380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4</a:t>
              </a:r>
              <a:endParaRPr lang="lt-LT" altLang="lt-LT" sz="2800" b="1"/>
            </a:p>
          </p:txBody>
        </p:sp>
        <p:sp>
          <p:nvSpPr>
            <p:cNvPr id="36877" name="Rectangle 14"/>
            <p:cNvSpPr>
              <a:spLocks noChangeArrowheads="1"/>
            </p:cNvSpPr>
            <p:nvPr/>
          </p:nvSpPr>
          <p:spPr bwMode="auto">
            <a:xfrm>
              <a:off x="3175" y="380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6</a:t>
              </a:r>
              <a:endParaRPr lang="lt-LT" altLang="lt-LT" sz="2800" b="1"/>
            </a:p>
          </p:txBody>
        </p:sp>
        <p:sp>
          <p:nvSpPr>
            <p:cNvPr id="36878" name="Rectangle 15"/>
            <p:cNvSpPr>
              <a:spLocks noChangeArrowheads="1"/>
            </p:cNvSpPr>
            <p:nvPr/>
          </p:nvSpPr>
          <p:spPr bwMode="auto">
            <a:xfrm>
              <a:off x="2851" y="380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3</a:t>
              </a:r>
              <a:endParaRPr lang="lt-LT" altLang="lt-LT" sz="2800" b="1"/>
            </a:p>
          </p:txBody>
        </p:sp>
        <p:sp>
          <p:nvSpPr>
            <p:cNvPr id="36879" name="Rectangle 16"/>
            <p:cNvSpPr>
              <a:spLocks noChangeArrowheads="1"/>
            </p:cNvSpPr>
            <p:nvPr/>
          </p:nvSpPr>
          <p:spPr bwMode="auto">
            <a:xfrm>
              <a:off x="3980" y="3537"/>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8</a:t>
              </a:r>
              <a:endParaRPr lang="lt-LT" altLang="lt-LT" sz="2800" b="1"/>
            </a:p>
          </p:txBody>
        </p:sp>
        <p:sp>
          <p:nvSpPr>
            <p:cNvPr id="36880" name="Rectangle 17"/>
            <p:cNvSpPr>
              <a:spLocks noChangeArrowheads="1"/>
            </p:cNvSpPr>
            <p:nvPr/>
          </p:nvSpPr>
          <p:spPr bwMode="auto">
            <a:xfrm>
              <a:off x="3724" y="3537"/>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0</a:t>
              </a:r>
              <a:endParaRPr lang="lt-LT" altLang="lt-LT" sz="2800" b="1"/>
            </a:p>
          </p:txBody>
        </p:sp>
        <p:sp>
          <p:nvSpPr>
            <p:cNvPr id="36881" name="Rectangle 18"/>
            <p:cNvSpPr>
              <a:spLocks noChangeArrowheads="1"/>
            </p:cNvSpPr>
            <p:nvPr/>
          </p:nvSpPr>
          <p:spPr bwMode="auto">
            <a:xfrm>
              <a:off x="3467" y="3537"/>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5</a:t>
              </a:r>
              <a:endParaRPr lang="lt-LT" altLang="lt-LT" sz="2800" b="1"/>
            </a:p>
          </p:txBody>
        </p:sp>
        <p:sp>
          <p:nvSpPr>
            <p:cNvPr id="36882" name="Rectangle 19"/>
            <p:cNvSpPr>
              <a:spLocks noChangeArrowheads="1"/>
            </p:cNvSpPr>
            <p:nvPr/>
          </p:nvSpPr>
          <p:spPr bwMode="auto">
            <a:xfrm>
              <a:off x="3177" y="3537"/>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2</a:t>
              </a:r>
              <a:endParaRPr lang="lt-LT" altLang="lt-LT" sz="2800" b="1"/>
            </a:p>
          </p:txBody>
        </p:sp>
        <p:sp>
          <p:nvSpPr>
            <p:cNvPr id="36883" name="Rectangle 20"/>
            <p:cNvSpPr>
              <a:spLocks noChangeArrowheads="1"/>
            </p:cNvSpPr>
            <p:nvPr/>
          </p:nvSpPr>
          <p:spPr bwMode="auto">
            <a:xfrm>
              <a:off x="2851" y="3537"/>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4</a:t>
              </a:r>
              <a:endParaRPr lang="lt-LT" altLang="lt-LT" sz="2800" b="1"/>
            </a:p>
          </p:txBody>
        </p:sp>
        <p:sp>
          <p:nvSpPr>
            <p:cNvPr id="36884" name="Rectangle 21"/>
            <p:cNvSpPr>
              <a:spLocks noChangeArrowheads="1"/>
            </p:cNvSpPr>
            <p:nvPr/>
          </p:nvSpPr>
          <p:spPr bwMode="auto">
            <a:xfrm>
              <a:off x="3982" y="3271"/>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4</a:t>
              </a:r>
              <a:endParaRPr lang="lt-LT" altLang="lt-LT" sz="2800" b="1"/>
            </a:p>
          </p:txBody>
        </p:sp>
        <p:sp>
          <p:nvSpPr>
            <p:cNvPr id="36885" name="Rectangle 22"/>
            <p:cNvSpPr>
              <a:spLocks noChangeArrowheads="1"/>
            </p:cNvSpPr>
            <p:nvPr/>
          </p:nvSpPr>
          <p:spPr bwMode="auto">
            <a:xfrm>
              <a:off x="3724" y="3271"/>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5</a:t>
              </a:r>
              <a:endParaRPr lang="lt-LT" altLang="lt-LT" sz="2800" b="1"/>
            </a:p>
          </p:txBody>
        </p:sp>
        <p:sp>
          <p:nvSpPr>
            <p:cNvPr id="36886" name="Rectangle 23"/>
            <p:cNvSpPr>
              <a:spLocks noChangeArrowheads="1"/>
            </p:cNvSpPr>
            <p:nvPr/>
          </p:nvSpPr>
          <p:spPr bwMode="auto">
            <a:xfrm>
              <a:off x="3467" y="3271"/>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0</a:t>
              </a:r>
              <a:endParaRPr lang="lt-LT" altLang="lt-LT" sz="2800" b="1"/>
            </a:p>
          </p:txBody>
        </p:sp>
        <p:sp>
          <p:nvSpPr>
            <p:cNvPr id="36887" name="Rectangle 24"/>
            <p:cNvSpPr>
              <a:spLocks noChangeArrowheads="1"/>
            </p:cNvSpPr>
            <p:nvPr/>
          </p:nvSpPr>
          <p:spPr bwMode="auto">
            <a:xfrm>
              <a:off x="3174" y="3271"/>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7</a:t>
              </a:r>
              <a:endParaRPr lang="lt-LT" altLang="lt-LT" sz="2800" b="1"/>
            </a:p>
          </p:txBody>
        </p:sp>
        <p:sp>
          <p:nvSpPr>
            <p:cNvPr id="36888" name="Rectangle 25"/>
            <p:cNvSpPr>
              <a:spLocks noChangeArrowheads="1"/>
            </p:cNvSpPr>
            <p:nvPr/>
          </p:nvSpPr>
          <p:spPr bwMode="auto">
            <a:xfrm>
              <a:off x="2847" y="3271"/>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7</a:t>
              </a:r>
              <a:endParaRPr lang="lt-LT" altLang="lt-LT" sz="2800" b="1"/>
            </a:p>
          </p:txBody>
        </p:sp>
        <p:sp>
          <p:nvSpPr>
            <p:cNvPr id="36889" name="Rectangle 26"/>
            <p:cNvSpPr>
              <a:spLocks noChangeArrowheads="1"/>
            </p:cNvSpPr>
            <p:nvPr/>
          </p:nvSpPr>
          <p:spPr bwMode="auto">
            <a:xfrm>
              <a:off x="3981" y="3004"/>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6</a:t>
              </a:r>
              <a:endParaRPr lang="lt-LT" altLang="lt-LT" sz="2800" b="1"/>
            </a:p>
          </p:txBody>
        </p:sp>
        <p:sp>
          <p:nvSpPr>
            <p:cNvPr id="36890" name="Rectangle 27"/>
            <p:cNvSpPr>
              <a:spLocks noChangeArrowheads="1"/>
            </p:cNvSpPr>
            <p:nvPr/>
          </p:nvSpPr>
          <p:spPr bwMode="auto">
            <a:xfrm>
              <a:off x="3726" y="3004"/>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2</a:t>
              </a:r>
              <a:endParaRPr lang="lt-LT" altLang="lt-LT" sz="2800" b="1"/>
            </a:p>
          </p:txBody>
        </p:sp>
        <p:sp>
          <p:nvSpPr>
            <p:cNvPr id="36891" name="Rectangle 28"/>
            <p:cNvSpPr>
              <a:spLocks noChangeArrowheads="1"/>
            </p:cNvSpPr>
            <p:nvPr/>
          </p:nvSpPr>
          <p:spPr bwMode="auto">
            <a:xfrm>
              <a:off x="3465" y="3004"/>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7</a:t>
              </a:r>
              <a:endParaRPr lang="lt-LT" altLang="lt-LT" sz="2800" b="1"/>
            </a:p>
          </p:txBody>
        </p:sp>
        <p:sp>
          <p:nvSpPr>
            <p:cNvPr id="36892" name="Rectangle 29"/>
            <p:cNvSpPr>
              <a:spLocks noChangeArrowheads="1"/>
            </p:cNvSpPr>
            <p:nvPr/>
          </p:nvSpPr>
          <p:spPr bwMode="auto">
            <a:xfrm>
              <a:off x="3175" y="3004"/>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0</a:t>
              </a:r>
              <a:endParaRPr lang="lt-LT" altLang="lt-LT" sz="2800" b="1"/>
            </a:p>
          </p:txBody>
        </p:sp>
        <p:sp>
          <p:nvSpPr>
            <p:cNvPr id="36893" name="Rectangle 30"/>
            <p:cNvSpPr>
              <a:spLocks noChangeArrowheads="1"/>
            </p:cNvSpPr>
            <p:nvPr/>
          </p:nvSpPr>
          <p:spPr bwMode="auto">
            <a:xfrm>
              <a:off x="2799" y="3004"/>
              <a:ext cx="17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10</a:t>
              </a:r>
              <a:endParaRPr lang="lt-LT" altLang="lt-LT" sz="2800" b="1"/>
            </a:p>
          </p:txBody>
        </p:sp>
        <p:sp>
          <p:nvSpPr>
            <p:cNvPr id="36894" name="Rectangle 31"/>
            <p:cNvSpPr>
              <a:spLocks noChangeArrowheads="1"/>
            </p:cNvSpPr>
            <p:nvPr/>
          </p:nvSpPr>
          <p:spPr bwMode="auto">
            <a:xfrm>
              <a:off x="3982" y="2737"/>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3</a:t>
              </a:r>
              <a:endParaRPr lang="lt-LT" altLang="lt-LT" sz="2800" b="1"/>
            </a:p>
          </p:txBody>
        </p:sp>
        <p:sp>
          <p:nvSpPr>
            <p:cNvPr id="36895" name="Rectangle 32"/>
            <p:cNvSpPr>
              <a:spLocks noChangeArrowheads="1"/>
            </p:cNvSpPr>
            <p:nvPr/>
          </p:nvSpPr>
          <p:spPr bwMode="auto">
            <a:xfrm>
              <a:off x="3726" y="2737"/>
              <a:ext cx="8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4</a:t>
              </a:r>
              <a:endParaRPr lang="lt-LT" altLang="lt-LT" sz="2800" b="1"/>
            </a:p>
          </p:txBody>
        </p:sp>
        <p:sp>
          <p:nvSpPr>
            <p:cNvPr id="36896" name="Rectangle 33"/>
            <p:cNvSpPr>
              <a:spLocks noChangeArrowheads="1"/>
            </p:cNvSpPr>
            <p:nvPr/>
          </p:nvSpPr>
          <p:spPr bwMode="auto">
            <a:xfrm>
              <a:off x="3465" y="2737"/>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7</a:t>
              </a:r>
              <a:endParaRPr lang="lt-LT" altLang="lt-LT" sz="2800" b="1"/>
            </a:p>
          </p:txBody>
        </p:sp>
        <p:sp>
          <p:nvSpPr>
            <p:cNvPr id="36897" name="Rectangle 34"/>
            <p:cNvSpPr>
              <a:spLocks noChangeArrowheads="1"/>
            </p:cNvSpPr>
            <p:nvPr/>
          </p:nvSpPr>
          <p:spPr bwMode="auto">
            <a:xfrm>
              <a:off x="3125" y="2737"/>
              <a:ext cx="17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10</a:t>
              </a:r>
              <a:endParaRPr lang="lt-LT" altLang="lt-LT" sz="2800" b="1"/>
            </a:p>
          </p:txBody>
        </p:sp>
        <p:sp>
          <p:nvSpPr>
            <p:cNvPr id="36898" name="Rectangle 35"/>
            <p:cNvSpPr>
              <a:spLocks noChangeArrowheads="1"/>
            </p:cNvSpPr>
            <p:nvPr/>
          </p:nvSpPr>
          <p:spPr bwMode="auto">
            <a:xfrm>
              <a:off x="2850" y="2737"/>
              <a:ext cx="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0</a:t>
              </a:r>
              <a:endParaRPr lang="lt-LT" altLang="lt-LT" sz="2800" b="1"/>
            </a:p>
          </p:txBody>
        </p:sp>
        <p:sp>
          <p:nvSpPr>
            <p:cNvPr id="36899" name="Rectangle 36"/>
            <p:cNvSpPr>
              <a:spLocks noChangeArrowheads="1"/>
            </p:cNvSpPr>
            <p:nvPr/>
          </p:nvSpPr>
          <p:spPr bwMode="auto">
            <a:xfrm>
              <a:off x="2562" y="3869"/>
              <a:ext cx="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5</a:t>
              </a:r>
              <a:endParaRPr lang="lt-LT" altLang="lt-LT" sz="2800" b="1"/>
            </a:p>
          </p:txBody>
        </p:sp>
        <p:sp>
          <p:nvSpPr>
            <p:cNvPr id="36900" name="Rectangle 37"/>
            <p:cNvSpPr>
              <a:spLocks noChangeArrowheads="1"/>
            </p:cNvSpPr>
            <p:nvPr/>
          </p:nvSpPr>
          <p:spPr bwMode="auto">
            <a:xfrm>
              <a:off x="2565" y="3602"/>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4</a:t>
              </a:r>
              <a:endParaRPr lang="lt-LT" altLang="lt-LT" sz="2800" b="1"/>
            </a:p>
          </p:txBody>
        </p:sp>
        <p:sp>
          <p:nvSpPr>
            <p:cNvPr id="36901" name="Rectangle 38"/>
            <p:cNvSpPr>
              <a:spLocks noChangeArrowheads="1"/>
            </p:cNvSpPr>
            <p:nvPr/>
          </p:nvSpPr>
          <p:spPr bwMode="auto">
            <a:xfrm>
              <a:off x="2565" y="3336"/>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3</a:t>
              </a:r>
              <a:endParaRPr lang="lt-LT" altLang="lt-LT" sz="2800" b="1"/>
            </a:p>
          </p:txBody>
        </p:sp>
        <p:sp>
          <p:nvSpPr>
            <p:cNvPr id="36902" name="Rectangle 39"/>
            <p:cNvSpPr>
              <a:spLocks noChangeArrowheads="1"/>
            </p:cNvSpPr>
            <p:nvPr/>
          </p:nvSpPr>
          <p:spPr bwMode="auto">
            <a:xfrm>
              <a:off x="2565" y="3069"/>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2</a:t>
              </a:r>
              <a:endParaRPr lang="lt-LT" altLang="lt-LT" sz="2800" b="1"/>
            </a:p>
          </p:txBody>
        </p:sp>
        <p:sp>
          <p:nvSpPr>
            <p:cNvPr id="36903" name="Rectangle 40"/>
            <p:cNvSpPr>
              <a:spLocks noChangeArrowheads="1"/>
            </p:cNvSpPr>
            <p:nvPr/>
          </p:nvSpPr>
          <p:spPr bwMode="auto">
            <a:xfrm>
              <a:off x="2562" y="2802"/>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1</a:t>
              </a:r>
              <a:endParaRPr lang="lt-LT" altLang="lt-LT" sz="2800" b="1"/>
            </a:p>
          </p:txBody>
        </p:sp>
        <p:sp>
          <p:nvSpPr>
            <p:cNvPr id="36904" name="Rectangle 41"/>
            <p:cNvSpPr>
              <a:spLocks noChangeArrowheads="1"/>
            </p:cNvSpPr>
            <p:nvPr/>
          </p:nvSpPr>
          <p:spPr bwMode="auto">
            <a:xfrm>
              <a:off x="3981" y="2536"/>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5</a:t>
              </a:r>
              <a:endParaRPr lang="lt-LT" altLang="lt-LT" sz="2800" b="1"/>
            </a:p>
          </p:txBody>
        </p:sp>
        <p:sp>
          <p:nvSpPr>
            <p:cNvPr id="36905" name="Rectangle 42"/>
            <p:cNvSpPr>
              <a:spLocks noChangeArrowheads="1"/>
            </p:cNvSpPr>
            <p:nvPr/>
          </p:nvSpPr>
          <p:spPr bwMode="auto">
            <a:xfrm>
              <a:off x="3725" y="2536"/>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4</a:t>
              </a:r>
              <a:endParaRPr lang="lt-LT" altLang="lt-LT" sz="2800" b="1"/>
            </a:p>
          </p:txBody>
        </p:sp>
        <p:sp>
          <p:nvSpPr>
            <p:cNvPr id="36906" name="Rectangle 43"/>
            <p:cNvSpPr>
              <a:spLocks noChangeArrowheads="1"/>
            </p:cNvSpPr>
            <p:nvPr/>
          </p:nvSpPr>
          <p:spPr bwMode="auto">
            <a:xfrm>
              <a:off x="3469" y="2536"/>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3</a:t>
              </a:r>
              <a:endParaRPr lang="lt-LT" altLang="lt-LT" sz="2800" b="1"/>
            </a:p>
          </p:txBody>
        </p:sp>
        <p:sp>
          <p:nvSpPr>
            <p:cNvPr id="36907" name="Rectangle 44"/>
            <p:cNvSpPr>
              <a:spLocks noChangeArrowheads="1"/>
            </p:cNvSpPr>
            <p:nvPr/>
          </p:nvSpPr>
          <p:spPr bwMode="auto">
            <a:xfrm>
              <a:off x="3177" y="2536"/>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2</a:t>
              </a:r>
              <a:endParaRPr lang="lt-LT" altLang="lt-LT" sz="2800" b="1"/>
            </a:p>
          </p:txBody>
        </p:sp>
        <p:sp>
          <p:nvSpPr>
            <p:cNvPr id="36908" name="Rectangle 45"/>
            <p:cNvSpPr>
              <a:spLocks noChangeArrowheads="1"/>
            </p:cNvSpPr>
            <p:nvPr/>
          </p:nvSpPr>
          <p:spPr bwMode="auto">
            <a:xfrm>
              <a:off x="2849" y="2536"/>
              <a:ext cx="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1300" b="1"/>
                <a:t>1</a:t>
              </a:r>
              <a:endParaRPr lang="lt-LT" altLang="lt-LT" sz="2800" b="1"/>
            </a:p>
          </p:txBody>
        </p:sp>
        <p:sp>
          <p:nvSpPr>
            <p:cNvPr id="36909" name="Rectangle 46"/>
            <p:cNvSpPr>
              <a:spLocks noChangeArrowheads="1"/>
            </p:cNvSpPr>
            <p:nvPr/>
          </p:nvSpPr>
          <p:spPr bwMode="auto">
            <a:xfrm>
              <a:off x="2451" y="3113"/>
              <a:ext cx="9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a:t>=</a:t>
              </a:r>
              <a:endParaRPr lang="lt-LT" altLang="lt-LT" sz="2800" b="1"/>
            </a:p>
          </p:txBody>
        </p:sp>
        <p:sp>
          <p:nvSpPr>
            <p:cNvPr id="36910" name="Rectangle 47"/>
            <p:cNvSpPr>
              <a:spLocks noChangeArrowheads="1"/>
            </p:cNvSpPr>
            <p:nvPr/>
          </p:nvSpPr>
          <p:spPr bwMode="auto">
            <a:xfrm>
              <a:off x="2261" y="3134"/>
              <a:ext cx="11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200" b="1" i="1"/>
                <a:t>C</a:t>
              </a:r>
              <a:endParaRPr lang="lt-LT" altLang="lt-LT" sz="2800" b="1"/>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D46734-35CF-4045-AC2F-ACF0ADDAF618}" type="slidenum">
              <a:rPr lang="lt-LT" altLang="lt-LT" sz="1400">
                <a:solidFill>
                  <a:schemeClr val="bg1"/>
                </a:solidFill>
              </a:rPr>
              <a:pPr>
                <a:spcBef>
                  <a:spcPct val="0"/>
                </a:spcBef>
                <a:buFontTx/>
                <a:buNone/>
              </a:pPr>
              <a:t>18</a:t>
            </a:fld>
            <a:endParaRPr lang="lt-LT" altLang="lt-LT" sz="1400">
              <a:solidFill>
                <a:schemeClr val="bg1"/>
              </a:solidFill>
            </a:endParaRPr>
          </a:p>
        </p:txBody>
      </p:sp>
      <p:sp>
        <p:nvSpPr>
          <p:cNvPr id="40962" name="AutoShape 2"/>
          <p:cNvSpPr>
            <a:spLocks noGrp="1" noChangeArrowheads="1"/>
          </p:cNvSpPr>
          <p:nvPr>
            <p:ph type="title"/>
          </p:nvPr>
        </p:nvSpPr>
        <p:spPr/>
        <p:txBody>
          <a:bodyPr/>
          <a:lstStyle/>
          <a:p>
            <a:pPr eaLnBrk="1" hangingPunct="1">
              <a:defRPr/>
            </a:pPr>
            <a:r>
              <a:rPr lang="lt-LT" smtClean="0"/>
              <a:t>Pavyzdys</a:t>
            </a:r>
            <a:endParaRPr lang="en-GB" smtClean="0"/>
          </a:p>
        </p:txBody>
      </p:sp>
      <p:graphicFrame>
        <p:nvGraphicFramePr>
          <p:cNvPr id="40963" name="Object 3"/>
          <p:cNvGraphicFramePr>
            <a:graphicFrameLocks noChangeAspect="1"/>
          </p:cNvGraphicFramePr>
          <p:nvPr/>
        </p:nvGraphicFramePr>
        <p:xfrm>
          <a:off x="5508625" y="1773238"/>
          <a:ext cx="2865438" cy="2360612"/>
        </p:xfrm>
        <a:graphic>
          <a:graphicData uri="http://schemas.openxmlformats.org/presentationml/2006/ole">
            <mc:AlternateContent xmlns:mc="http://schemas.openxmlformats.org/markup-compatibility/2006">
              <mc:Choice xmlns:v="urn:schemas-microsoft-com:vml" Requires="v">
                <p:oleObj spid="_x0000_s37929" name="Equation" r:id="rId3" imgW="1625600" imgH="1346200" progId="Equation.3">
                  <p:embed/>
                </p:oleObj>
              </mc:Choice>
              <mc:Fallback>
                <p:oleObj name="Equation" r:id="rId3" imgW="1625600" imgH="1346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773238"/>
                        <a:ext cx="2865438" cy="2360612"/>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4" name="Text Box 4"/>
          <p:cNvSpPr txBox="1">
            <a:spLocks noChangeArrowheads="1"/>
          </p:cNvSpPr>
          <p:nvPr/>
        </p:nvSpPr>
        <p:spPr bwMode="auto">
          <a:xfrm>
            <a:off x="539750" y="1773238"/>
            <a:ext cx="4648200" cy="1624012"/>
          </a:xfrm>
          <a:prstGeom prst="rect">
            <a:avLst/>
          </a:prstGeom>
          <a:solidFill>
            <a:srgbClr val="EAF8F8"/>
          </a:solidFill>
          <a:ln w="9525">
            <a:solidFill>
              <a:srgbClr val="0000FF"/>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Taikydami artimiausio kaimyno metod</a:t>
            </a:r>
            <a:r>
              <a:rPr lang="en-GB" altLang="lt-LT" sz="2400"/>
              <a:t>ą</a:t>
            </a:r>
            <a:r>
              <a:rPr lang="en-GB" altLang="lt-LT" sz="2400">
                <a:cs typeface="Times New Roman" panose="02020603050405020304" pitchFamily="18" charset="0"/>
              </a:rPr>
              <a:t>, apskai</a:t>
            </a:r>
            <a:r>
              <a:rPr lang="lt-LT" altLang="lt-LT" sz="2400"/>
              <a:t>č</a:t>
            </a:r>
            <a:r>
              <a:rPr lang="en-GB" altLang="lt-LT" sz="2400">
                <a:cs typeface="Times New Roman" panose="02020603050405020304" pitchFamily="18" charset="0"/>
              </a:rPr>
              <a:t>iuokime pirklio maršrut</a:t>
            </a:r>
            <a:r>
              <a:rPr lang="en-GB" altLang="lt-LT" sz="2400"/>
              <a:t>ą</a:t>
            </a:r>
            <a:r>
              <a:rPr lang="en-GB" altLang="lt-LT" sz="2400">
                <a:cs typeface="Times New Roman" panose="02020603050405020304" pitchFamily="18" charset="0"/>
              </a:rPr>
              <a:t>, esant tokiai atstum</a:t>
            </a:r>
            <a:r>
              <a:rPr lang="lt-LT" altLang="lt-LT" sz="2400"/>
              <a:t>ų</a:t>
            </a:r>
            <a:r>
              <a:rPr lang="en-GB" altLang="lt-LT" sz="2400">
                <a:cs typeface="Times New Roman" panose="02020603050405020304" pitchFamily="18" charset="0"/>
              </a:rPr>
              <a:t> matricai:</a:t>
            </a:r>
            <a:r>
              <a:rPr lang="en-GB" altLang="lt-LT" sz="2800"/>
              <a:t> </a:t>
            </a:r>
          </a:p>
        </p:txBody>
      </p:sp>
      <p:graphicFrame>
        <p:nvGraphicFramePr>
          <p:cNvPr id="40965" name="Object 5"/>
          <p:cNvGraphicFramePr>
            <a:graphicFrameLocks noChangeAspect="1"/>
          </p:cNvGraphicFramePr>
          <p:nvPr/>
        </p:nvGraphicFramePr>
        <p:xfrm>
          <a:off x="5795963" y="4365625"/>
          <a:ext cx="2570162" cy="2270125"/>
        </p:xfrm>
        <a:graphic>
          <a:graphicData uri="http://schemas.openxmlformats.org/presentationml/2006/ole">
            <mc:AlternateContent xmlns:mc="http://schemas.openxmlformats.org/markup-compatibility/2006">
              <mc:Choice xmlns:v="urn:schemas-microsoft-com:vml" Requires="v">
                <p:oleObj spid="_x0000_s37930" name="Equation" r:id="rId5" imgW="1346200" imgH="1117600" progId="Equation.3">
                  <p:embed/>
                </p:oleObj>
              </mc:Choice>
              <mc:Fallback>
                <p:oleObj name="Equation" r:id="rId5" imgW="1346200" imgH="1117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365625"/>
                        <a:ext cx="2570162" cy="2270125"/>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p:cNvGrpSpPr>
            <a:grpSpLocks/>
          </p:cNvGrpSpPr>
          <p:nvPr/>
        </p:nvGrpSpPr>
        <p:grpSpPr bwMode="auto">
          <a:xfrm>
            <a:off x="539750" y="3644900"/>
            <a:ext cx="4495800" cy="1625600"/>
            <a:chOff x="336" y="2064"/>
            <a:chExt cx="2832" cy="1024"/>
          </a:xfrm>
        </p:grpSpPr>
        <p:sp>
          <p:nvSpPr>
            <p:cNvPr id="37903" name="Text Box 6"/>
            <p:cNvSpPr txBox="1">
              <a:spLocks noChangeArrowheads="1"/>
            </p:cNvSpPr>
            <p:nvPr/>
          </p:nvSpPr>
          <p:spPr bwMode="auto">
            <a:xfrm>
              <a:off x="336" y="2064"/>
              <a:ext cx="2832" cy="557"/>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Iš pirmojo miesto eisime į 5-</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 miest</a:t>
              </a:r>
              <a:r>
                <a:rPr lang="en-GB" altLang="lt-LT" sz="2400"/>
                <a:t>ą</a:t>
              </a:r>
              <a:r>
                <a:rPr lang="en-GB" altLang="lt-LT" sz="2400">
                  <a:cs typeface="Times New Roman" panose="02020603050405020304" pitchFamily="18" charset="0"/>
                </a:rPr>
                <a:t>, nes</a:t>
              </a:r>
              <a:r>
                <a:rPr lang="en-GB" altLang="lt-LT" sz="2800">
                  <a:cs typeface="Times New Roman" panose="02020603050405020304" pitchFamily="18" charset="0"/>
                </a:rPr>
                <a:t> </a:t>
              </a:r>
            </a:p>
          </p:txBody>
        </p:sp>
        <p:graphicFrame>
          <p:nvGraphicFramePr>
            <p:cNvPr id="37904" name="Object 7"/>
            <p:cNvGraphicFramePr>
              <a:graphicFrameLocks noChangeAspect="1"/>
            </p:cNvGraphicFramePr>
            <p:nvPr/>
          </p:nvGraphicFramePr>
          <p:xfrm>
            <a:off x="960" y="2640"/>
            <a:ext cx="1514" cy="448"/>
          </p:xfrm>
          <a:graphic>
            <a:graphicData uri="http://schemas.openxmlformats.org/presentationml/2006/ole">
              <mc:AlternateContent xmlns:mc="http://schemas.openxmlformats.org/markup-compatibility/2006">
                <mc:Choice xmlns:v="urn:schemas-microsoft-com:vml" Requires="v">
                  <p:oleObj spid="_x0000_s37931" r:id="rId7" imgW="1193800" imgH="355600" progId="Equation.3">
                    <p:embed/>
                  </p:oleObj>
                </mc:Choice>
                <mc:Fallback>
                  <p:oleObj r:id="rId7" imgW="1193800" imgH="355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640"/>
                          <a:ext cx="1514" cy="448"/>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9" name="Text Box 9"/>
          <p:cNvSpPr txBox="1">
            <a:spLocks noChangeArrowheads="1"/>
          </p:cNvSpPr>
          <p:nvPr/>
        </p:nvSpPr>
        <p:spPr bwMode="auto">
          <a:xfrm>
            <a:off x="539750" y="5373688"/>
            <a:ext cx="5105400" cy="884237"/>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Iš atstum</a:t>
            </a:r>
            <a:r>
              <a:rPr lang="lt-LT" altLang="lt-LT" sz="2400"/>
              <a:t>ų</a:t>
            </a:r>
            <a:r>
              <a:rPr lang="en-GB" altLang="lt-LT" sz="2400">
                <a:cs typeface="Times New Roman" panose="02020603050405020304" pitchFamily="18" charset="0"/>
              </a:rPr>
              <a:t> matricos pašalinę 1-</a:t>
            </a:r>
            <a:r>
              <a:rPr lang="en-GB" altLang="lt-LT" sz="2400"/>
              <a:t>ą</a:t>
            </a:r>
            <a:r>
              <a:rPr lang="en-GB" altLang="lt-LT" sz="2400">
                <a:cs typeface="Times New Roman" panose="02020603050405020304" pitchFamily="18" charset="0"/>
              </a:rPr>
              <a:t>j</a:t>
            </a:r>
            <a:r>
              <a:rPr lang="en-GB" altLang="lt-LT" sz="2400"/>
              <a:t>ą</a:t>
            </a:r>
            <a:r>
              <a:rPr lang="en-GB" altLang="lt-LT" sz="2400">
                <a:cs typeface="Times New Roman" panose="02020603050405020304" pitchFamily="18" charset="0"/>
              </a:rPr>
              <a:t> eilut</a:t>
            </a:r>
            <a:r>
              <a:rPr lang="lt-LT" altLang="lt-LT" sz="2400"/>
              <a:t>ę</a:t>
            </a:r>
            <a:r>
              <a:rPr lang="en-GB" altLang="lt-LT" sz="2400">
                <a:cs typeface="Times New Roman" panose="02020603050405020304" pitchFamily="18" charset="0"/>
              </a:rPr>
              <a:t> ir 5-</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 stulpel</a:t>
            </a:r>
            <a:r>
              <a:rPr lang="en-GB" altLang="lt-LT" sz="2400"/>
              <a:t>į</a:t>
            </a:r>
            <a:r>
              <a:rPr lang="en-GB" altLang="lt-LT" sz="2400">
                <a:cs typeface="Times New Roman" panose="02020603050405020304" pitchFamily="18" charset="0"/>
              </a:rPr>
              <a:t>, gausime:</a:t>
            </a:r>
            <a:r>
              <a:rPr lang="en-GB" altLang="lt-LT" sz="2800"/>
              <a:t> </a:t>
            </a:r>
          </a:p>
        </p:txBody>
      </p:sp>
      <p:grpSp>
        <p:nvGrpSpPr>
          <p:cNvPr id="3" name="Group 16"/>
          <p:cNvGrpSpPr>
            <a:grpSpLocks/>
          </p:cNvGrpSpPr>
          <p:nvPr/>
        </p:nvGrpSpPr>
        <p:grpSpPr bwMode="auto">
          <a:xfrm>
            <a:off x="5356225" y="1885950"/>
            <a:ext cx="2971800" cy="2265363"/>
            <a:chOff x="3312" y="791"/>
            <a:chExt cx="1872" cy="1427"/>
          </a:xfrm>
        </p:grpSpPr>
        <p:grpSp>
          <p:nvGrpSpPr>
            <p:cNvPr id="37898" name="Group 14"/>
            <p:cNvGrpSpPr>
              <a:grpSpLocks/>
            </p:cNvGrpSpPr>
            <p:nvPr/>
          </p:nvGrpSpPr>
          <p:grpSpPr bwMode="auto">
            <a:xfrm>
              <a:off x="3696" y="791"/>
              <a:ext cx="1488" cy="1427"/>
              <a:chOff x="3696" y="791"/>
              <a:chExt cx="1488" cy="1427"/>
            </a:xfrm>
          </p:grpSpPr>
          <p:sp>
            <p:nvSpPr>
              <p:cNvPr id="37900" name="Oval 11"/>
              <p:cNvSpPr>
                <a:spLocks noChangeArrowheads="1"/>
              </p:cNvSpPr>
              <p:nvPr/>
            </p:nvSpPr>
            <p:spPr bwMode="auto">
              <a:xfrm>
                <a:off x="4992" y="960"/>
                <a:ext cx="192" cy="192"/>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7901" name="Freeform 12"/>
              <p:cNvSpPr>
                <a:spLocks/>
              </p:cNvSpPr>
              <p:nvPr/>
            </p:nvSpPr>
            <p:spPr bwMode="auto">
              <a:xfrm>
                <a:off x="3696" y="1056"/>
                <a:ext cx="1456" cy="5"/>
              </a:xfrm>
              <a:custGeom>
                <a:avLst/>
                <a:gdLst>
                  <a:gd name="T0" fmla="*/ 0 w 1456"/>
                  <a:gd name="T1" fmla="*/ 0 h 5"/>
                  <a:gd name="T2" fmla="*/ 1456 w 1456"/>
                  <a:gd name="T3" fmla="*/ 5 h 5"/>
                  <a:gd name="T4" fmla="*/ 0 60000 65536"/>
                  <a:gd name="T5" fmla="*/ 0 60000 65536"/>
                  <a:gd name="T6" fmla="*/ 0 w 1456"/>
                  <a:gd name="T7" fmla="*/ 0 h 5"/>
                  <a:gd name="T8" fmla="*/ 1456 w 1456"/>
                  <a:gd name="T9" fmla="*/ 5 h 5"/>
                </a:gdLst>
                <a:ahLst/>
                <a:cxnLst>
                  <a:cxn ang="T4">
                    <a:pos x="T0" y="T1"/>
                  </a:cxn>
                  <a:cxn ang="T5">
                    <a:pos x="T2" y="T3"/>
                  </a:cxn>
                </a:cxnLst>
                <a:rect l="T6" t="T7" r="T8" b="T9"/>
                <a:pathLst>
                  <a:path w="1456" h="5">
                    <a:moveTo>
                      <a:pt x="0" y="0"/>
                    </a:moveTo>
                    <a:lnTo>
                      <a:pt x="1456" y="5"/>
                    </a:lnTo>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37902" name="Freeform 13"/>
              <p:cNvSpPr>
                <a:spLocks/>
              </p:cNvSpPr>
              <p:nvPr/>
            </p:nvSpPr>
            <p:spPr bwMode="auto">
              <a:xfrm>
                <a:off x="5098" y="791"/>
                <a:ext cx="0" cy="1427"/>
              </a:xfrm>
              <a:custGeom>
                <a:avLst/>
                <a:gdLst>
                  <a:gd name="T0" fmla="*/ 0 w 1"/>
                  <a:gd name="T1" fmla="*/ 1427 h 1427"/>
                  <a:gd name="T2" fmla="*/ 0 w 1"/>
                  <a:gd name="T3" fmla="*/ 0 h 1427"/>
                  <a:gd name="T4" fmla="*/ 0 60000 65536"/>
                  <a:gd name="T5" fmla="*/ 0 60000 65536"/>
                  <a:gd name="T6" fmla="*/ 0 w 1"/>
                  <a:gd name="T7" fmla="*/ 0 h 1427"/>
                  <a:gd name="T8" fmla="*/ 0 w 1"/>
                  <a:gd name="T9" fmla="*/ 1427 h 1427"/>
                </a:gdLst>
                <a:ahLst/>
                <a:cxnLst>
                  <a:cxn ang="T4">
                    <a:pos x="T0" y="T1"/>
                  </a:cxn>
                  <a:cxn ang="T5">
                    <a:pos x="T2" y="T3"/>
                  </a:cxn>
                </a:cxnLst>
                <a:rect l="T6" t="T7" r="T8" b="T9"/>
                <a:pathLst>
                  <a:path w="1" h="1427">
                    <a:moveTo>
                      <a:pt x="0" y="1427"/>
                    </a:moveTo>
                    <a:lnTo>
                      <a:pt x="0" y="0"/>
                    </a:lnTo>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grpSp>
        <p:sp>
          <p:nvSpPr>
            <p:cNvPr id="37899" name="Text Box 15"/>
            <p:cNvSpPr txBox="1">
              <a:spLocks noChangeArrowheads="1"/>
            </p:cNvSpPr>
            <p:nvPr/>
          </p:nvSpPr>
          <p:spPr bwMode="auto">
            <a:xfrm>
              <a:off x="3312" y="960"/>
              <a:ext cx="384" cy="192"/>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lt-LT" altLang="lt-LT" sz="2000">
                  <a:solidFill>
                    <a:srgbClr val="0000FF"/>
                  </a:solidFill>
                  <a:latin typeface="Times New Roman" panose="02020603050405020304" pitchFamily="18" charset="0"/>
                </a:rPr>
                <a:t>min</a:t>
              </a:r>
              <a:endParaRPr lang="en-GB" altLang="lt-LT" sz="2000">
                <a:solidFill>
                  <a:srgbClr val="0000FF"/>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09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09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ECD1D9C-C3FA-4B4B-B27F-DAAA3373AFC2}" type="slidenum">
              <a:rPr lang="lt-LT" altLang="lt-LT" sz="1400">
                <a:solidFill>
                  <a:schemeClr val="bg1"/>
                </a:solidFill>
              </a:rPr>
              <a:pPr>
                <a:spcBef>
                  <a:spcPct val="0"/>
                </a:spcBef>
                <a:buFontTx/>
                <a:buNone/>
              </a:pPr>
              <a:t>19</a:t>
            </a:fld>
            <a:endParaRPr lang="lt-LT" altLang="lt-LT" sz="1400">
              <a:solidFill>
                <a:schemeClr val="bg1"/>
              </a:solidFill>
            </a:endParaRPr>
          </a:p>
        </p:txBody>
      </p:sp>
      <p:grpSp>
        <p:nvGrpSpPr>
          <p:cNvPr id="2" name="Group 32"/>
          <p:cNvGrpSpPr>
            <a:grpSpLocks/>
          </p:cNvGrpSpPr>
          <p:nvPr/>
        </p:nvGrpSpPr>
        <p:grpSpPr bwMode="auto">
          <a:xfrm>
            <a:off x="5645150" y="304800"/>
            <a:ext cx="3103563" cy="2270125"/>
            <a:chOff x="3456" y="192"/>
            <a:chExt cx="1955" cy="1430"/>
          </a:xfrm>
        </p:grpSpPr>
        <p:graphicFrame>
          <p:nvGraphicFramePr>
            <p:cNvPr id="38945" name="Object 2"/>
            <p:cNvGraphicFramePr>
              <a:graphicFrameLocks noChangeAspect="1"/>
            </p:cNvGraphicFramePr>
            <p:nvPr/>
          </p:nvGraphicFramePr>
          <p:xfrm>
            <a:off x="3792" y="192"/>
            <a:ext cx="1619" cy="1430"/>
          </p:xfrm>
          <a:graphic>
            <a:graphicData uri="http://schemas.openxmlformats.org/presentationml/2006/ole">
              <mc:AlternateContent xmlns:mc="http://schemas.openxmlformats.org/markup-compatibility/2006">
                <mc:Choice xmlns:v="urn:schemas-microsoft-com:vml" Requires="v">
                  <p:oleObj spid="_x0000_s38987" name="Equation" r:id="rId4" imgW="1346200" imgH="1117600" progId="Equation.3">
                    <p:embed/>
                  </p:oleObj>
                </mc:Choice>
                <mc:Fallback>
                  <p:oleObj name="Equation" r:id="rId4" imgW="1346200" imgH="1117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92"/>
                          <a:ext cx="1619" cy="1430"/>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46" name="Text Box 27"/>
            <p:cNvSpPr txBox="1">
              <a:spLocks noChangeArrowheads="1"/>
            </p:cNvSpPr>
            <p:nvPr/>
          </p:nvSpPr>
          <p:spPr bwMode="auto">
            <a:xfrm>
              <a:off x="3456" y="1392"/>
              <a:ext cx="480" cy="192"/>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lt-LT" altLang="lt-LT" sz="2000">
                  <a:solidFill>
                    <a:srgbClr val="0000FF"/>
                  </a:solidFill>
                </a:rPr>
                <a:t>min</a:t>
              </a:r>
              <a:endParaRPr lang="en-GB" altLang="lt-LT" sz="2000">
                <a:solidFill>
                  <a:srgbClr val="0000FF"/>
                </a:solidFill>
              </a:endParaRPr>
            </a:p>
          </p:txBody>
        </p:sp>
      </p:grpSp>
      <p:grpSp>
        <p:nvGrpSpPr>
          <p:cNvPr id="3" name="Group 7"/>
          <p:cNvGrpSpPr>
            <a:grpSpLocks/>
          </p:cNvGrpSpPr>
          <p:nvPr/>
        </p:nvGrpSpPr>
        <p:grpSpPr bwMode="auto">
          <a:xfrm>
            <a:off x="6407150" y="304800"/>
            <a:ext cx="2311400" cy="2265363"/>
            <a:chOff x="3936" y="192"/>
            <a:chExt cx="1456" cy="1427"/>
          </a:xfrm>
        </p:grpSpPr>
        <p:sp>
          <p:nvSpPr>
            <p:cNvPr id="38942" name="Oval 4"/>
            <p:cNvSpPr>
              <a:spLocks noChangeArrowheads="1"/>
            </p:cNvSpPr>
            <p:nvPr/>
          </p:nvSpPr>
          <p:spPr bwMode="auto">
            <a:xfrm>
              <a:off x="4944" y="1369"/>
              <a:ext cx="192" cy="192"/>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8943" name="Freeform 5"/>
            <p:cNvSpPr>
              <a:spLocks/>
            </p:cNvSpPr>
            <p:nvPr/>
          </p:nvSpPr>
          <p:spPr bwMode="auto">
            <a:xfrm>
              <a:off x="3936" y="1488"/>
              <a:ext cx="1456" cy="5"/>
            </a:xfrm>
            <a:custGeom>
              <a:avLst/>
              <a:gdLst>
                <a:gd name="T0" fmla="*/ 0 w 1456"/>
                <a:gd name="T1" fmla="*/ 0 h 5"/>
                <a:gd name="T2" fmla="*/ 1456 w 1456"/>
                <a:gd name="T3" fmla="*/ 5 h 5"/>
                <a:gd name="T4" fmla="*/ 0 60000 65536"/>
                <a:gd name="T5" fmla="*/ 0 60000 65536"/>
                <a:gd name="T6" fmla="*/ 0 w 1456"/>
                <a:gd name="T7" fmla="*/ 0 h 5"/>
                <a:gd name="T8" fmla="*/ 1456 w 1456"/>
                <a:gd name="T9" fmla="*/ 5 h 5"/>
              </a:gdLst>
              <a:ahLst/>
              <a:cxnLst>
                <a:cxn ang="T4">
                  <a:pos x="T0" y="T1"/>
                </a:cxn>
                <a:cxn ang="T5">
                  <a:pos x="T2" y="T3"/>
                </a:cxn>
              </a:cxnLst>
              <a:rect l="T6" t="T7" r="T8" b="T9"/>
              <a:pathLst>
                <a:path w="1456" h="5">
                  <a:moveTo>
                    <a:pt x="0" y="0"/>
                  </a:moveTo>
                  <a:lnTo>
                    <a:pt x="1456" y="5"/>
                  </a:lnTo>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38944" name="Freeform 6"/>
            <p:cNvSpPr>
              <a:spLocks/>
            </p:cNvSpPr>
            <p:nvPr/>
          </p:nvSpPr>
          <p:spPr bwMode="auto">
            <a:xfrm>
              <a:off x="5040" y="192"/>
              <a:ext cx="0" cy="1427"/>
            </a:xfrm>
            <a:custGeom>
              <a:avLst/>
              <a:gdLst>
                <a:gd name="T0" fmla="*/ 0 w 1"/>
                <a:gd name="T1" fmla="*/ 1427 h 1427"/>
                <a:gd name="T2" fmla="*/ 0 w 1"/>
                <a:gd name="T3" fmla="*/ 0 h 1427"/>
                <a:gd name="T4" fmla="*/ 0 60000 65536"/>
                <a:gd name="T5" fmla="*/ 0 60000 65536"/>
                <a:gd name="T6" fmla="*/ 0 w 1"/>
                <a:gd name="T7" fmla="*/ 0 h 1427"/>
                <a:gd name="T8" fmla="*/ 0 w 1"/>
                <a:gd name="T9" fmla="*/ 1427 h 1427"/>
              </a:gdLst>
              <a:ahLst/>
              <a:cxnLst>
                <a:cxn ang="T4">
                  <a:pos x="T0" y="T1"/>
                </a:cxn>
                <a:cxn ang="T5">
                  <a:pos x="T2" y="T3"/>
                </a:cxn>
              </a:cxnLst>
              <a:rect l="T6" t="T7" r="T8" b="T9"/>
              <a:pathLst>
                <a:path w="1" h="1427">
                  <a:moveTo>
                    <a:pt x="0" y="1427"/>
                  </a:moveTo>
                  <a:lnTo>
                    <a:pt x="0" y="0"/>
                  </a:lnTo>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grpSp>
      <p:grpSp>
        <p:nvGrpSpPr>
          <p:cNvPr id="4" name="Group 22"/>
          <p:cNvGrpSpPr>
            <a:grpSpLocks/>
          </p:cNvGrpSpPr>
          <p:nvPr/>
        </p:nvGrpSpPr>
        <p:grpSpPr bwMode="auto">
          <a:xfrm>
            <a:off x="0" y="304800"/>
            <a:ext cx="5943600" cy="968375"/>
            <a:chOff x="480" y="336"/>
            <a:chExt cx="3264" cy="610"/>
          </a:xfrm>
        </p:grpSpPr>
        <p:sp>
          <p:nvSpPr>
            <p:cNvPr id="38940" name="Text Box 8"/>
            <p:cNvSpPr txBox="1">
              <a:spLocks noChangeArrowheads="1"/>
            </p:cNvSpPr>
            <p:nvPr/>
          </p:nvSpPr>
          <p:spPr bwMode="auto">
            <a:xfrm>
              <a:off x="480" y="336"/>
              <a:ext cx="3264" cy="288"/>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Dabar, iš 5-ojo miesto eisime į 3-</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 nes </a:t>
              </a:r>
            </a:p>
          </p:txBody>
        </p:sp>
        <p:graphicFrame>
          <p:nvGraphicFramePr>
            <p:cNvPr id="38941" name="Object 9"/>
            <p:cNvGraphicFramePr>
              <a:graphicFrameLocks noChangeAspect="1"/>
            </p:cNvGraphicFramePr>
            <p:nvPr/>
          </p:nvGraphicFramePr>
          <p:xfrm>
            <a:off x="1248" y="624"/>
            <a:ext cx="1489" cy="322"/>
          </p:xfrm>
          <a:graphic>
            <a:graphicData uri="http://schemas.openxmlformats.org/presentationml/2006/ole">
              <mc:AlternateContent xmlns:mc="http://schemas.openxmlformats.org/markup-compatibility/2006">
                <mc:Choice xmlns:v="urn:schemas-microsoft-com:vml" Requires="v">
                  <p:oleObj spid="_x0000_s38988" r:id="rId6" imgW="1193800" imgH="254000" progId="Equation.3">
                    <p:embed/>
                  </p:oleObj>
                </mc:Choice>
                <mc:Fallback>
                  <p:oleObj r:id="rId6" imgW="1193800" imgH="254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624"/>
                          <a:ext cx="1489" cy="322"/>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995" name="Text Box 11"/>
          <p:cNvSpPr txBox="1">
            <a:spLocks noChangeArrowheads="1"/>
          </p:cNvSpPr>
          <p:nvPr/>
        </p:nvSpPr>
        <p:spPr bwMode="auto">
          <a:xfrm>
            <a:off x="0" y="1295400"/>
            <a:ext cx="5105400" cy="1196975"/>
          </a:xfrm>
          <a:prstGeom prst="rect">
            <a:avLst/>
          </a:prstGeom>
          <a:solidFill>
            <a:srgbClr val="EAF8F8"/>
          </a:solidFill>
          <a:ln w="9525">
            <a:solidFill>
              <a:srgbClr val="0000FF"/>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Iš perskai</a:t>
            </a:r>
            <a:r>
              <a:rPr lang="lt-LT" altLang="lt-LT" sz="2400"/>
              <a:t>č</a:t>
            </a:r>
            <a:r>
              <a:rPr lang="en-GB" altLang="lt-LT" sz="2400">
                <a:cs typeface="Times New Roman" panose="02020603050405020304" pitchFamily="18" charset="0"/>
              </a:rPr>
              <a:t>iuotos atstumų matricos pašaliname 5-</a:t>
            </a:r>
            <a:r>
              <a:rPr lang="en-GB" altLang="lt-LT" sz="2400"/>
              <a:t>ą</a:t>
            </a:r>
            <a:r>
              <a:rPr lang="en-GB" altLang="lt-LT" sz="2400">
                <a:cs typeface="Times New Roman" panose="02020603050405020304" pitchFamily="18" charset="0"/>
              </a:rPr>
              <a:t>j</a:t>
            </a:r>
            <a:r>
              <a:rPr lang="en-GB" altLang="lt-LT" sz="2400"/>
              <a:t>ą</a:t>
            </a:r>
            <a:r>
              <a:rPr lang="en-GB" altLang="lt-LT" sz="2400">
                <a:cs typeface="Times New Roman" panose="02020603050405020304" pitchFamily="18" charset="0"/>
              </a:rPr>
              <a:t>  eilut</a:t>
            </a:r>
            <a:r>
              <a:rPr lang="lt-LT" altLang="lt-LT" sz="2400"/>
              <a:t>ę</a:t>
            </a:r>
            <a:r>
              <a:rPr lang="en-GB" altLang="lt-LT" sz="2400">
                <a:cs typeface="Times New Roman" panose="02020603050405020304" pitchFamily="18" charset="0"/>
              </a:rPr>
              <a:t> ir 3-</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 stulpel</a:t>
            </a:r>
            <a:r>
              <a:rPr lang="en-GB" altLang="lt-LT" sz="2400"/>
              <a:t>į</a:t>
            </a:r>
            <a:r>
              <a:rPr lang="en-GB" altLang="lt-LT" sz="2400">
                <a:cs typeface="Times New Roman" panose="02020603050405020304" pitchFamily="18" charset="0"/>
              </a:rPr>
              <a:t>. Gauname:</a:t>
            </a:r>
            <a:r>
              <a:rPr lang="en-GB" altLang="lt-LT" sz="2400"/>
              <a:t> </a:t>
            </a:r>
          </a:p>
        </p:txBody>
      </p:sp>
      <p:graphicFrame>
        <p:nvGraphicFramePr>
          <p:cNvPr id="41996" name="Object 12"/>
          <p:cNvGraphicFramePr>
            <a:graphicFrameLocks noChangeAspect="1"/>
          </p:cNvGraphicFramePr>
          <p:nvPr/>
        </p:nvGraphicFramePr>
        <p:xfrm>
          <a:off x="6513513" y="2667000"/>
          <a:ext cx="2224087" cy="1760538"/>
        </p:xfrm>
        <a:graphic>
          <a:graphicData uri="http://schemas.openxmlformats.org/presentationml/2006/ole">
            <mc:AlternateContent xmlns:mc="http://schemas.openxmlformats.org/markup-compatibility/2006">
              <mc:Choice xmlns:v="urn:schemas-microsoft-com:vml" Requires="v">
                <p:oleObj spid="_x0000_s38989" name="Equation" r:id="rId8" imgW="1130300" imgH="889000" progId="Equation.3">
                  <p:embed/>
                </p:oleObj>
              </mc:Choice>
              <mc:Fallback>
                <p:oleObj name="Equation" r:id="rId8" imgW="1130300" imgH="8890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3513" y="2667000"/>
                        <a:ext cx="2224087" cy="1760538"/>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7" name="Object 13"/>
          <p:cNvGraphicFramePr>
            <a:graphicFrameLocks noChangeAspect="1"/>
          </p:cNvGraphicFramePr>
          <p:nvPr/>
        </p:nvGraphicFramePr>
        <p:xfrm>
          <a:off x="6945313" y="4495800"/>
          <a:ext cx="1803400" cy="1336675"/>
        </p:xfrm>
        <a:graphic>
          <a:graphicData uri="http://schemas.openxmlformats.org/presentationml/2006/ole">
            <mc:AlternateContent xmlns:mc="http://schemas.openxmlformats.org/markup-compatibility/2006">
              <mc:Choice xmlns:v="urn:schemas-microsoft-com:vml" Requires="v">
                <p:oleObj spid="_x0000_s38990" name="Equation" r:id="rId10" imgW="914400" imgH="673100" progId="Equation.3">
                  <p:embed/>
                </p:oleObj>
              </mc:Choice>
              <mc:Fallback>
                <p:oleObj name="Equation" r:id="rId10" imgW="914400" imgH="6731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5313" y="4495800"/>
                        <a:ext cx="1803400" cy="1336675"/>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Rectangle 21"/>
          <p:cNvSpPr>
            <a:spLocks noChangeArrowheads="1"/>
          </p:cNvSpPr>
          <p:nvPr/>
        </p:nvSpPr>
        <p:spPr bwMode="auto">
          <a:xfrm>
            <a:off x="39766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nvGrpSpPr>
          <p:cNvPr id="5" name="Group 23"/>
          <p:cNvGrpSpPr>
            <a:grpSpLocks/>
          </p:cNvGrpSpPr>
          <p:nvPr/>
        </p:nvGrpSpPr>
        <p:grpSpPr bwMode="auto">
          <a:xfrm>
            <a:off x="0" y="2565400"/>
            <a:ext cx="5651500" cy="1422400"/>
            <a:chOff x="336" y="1968"/>
            <a:chExt cx="2976" cy="896"/>
          </a:xfrm>
        </p:grpSpPr>
        <p:sp>
          <p:nvSpPr>
            <p:cNvPr id="38938" name="Text Box 19"/>
            <p:cNvSpPr txBox="1">
              <a:spLocks noChangeArrowheads="1"/>
            </p:cNvSpPr>
            <p:nvPr/>
          </p:nvSpPr>
          <p:spPr bwMode="auto">
            <a:xfrm>
              <a:off x="336" y="1968"/>
              <a:ext cx="2976" cy="557"/>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Toliau iš 3-ojo miesto keliausime į 4-</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 miest</a:t>
              </a:r>
              <a:r>
                <a:rPr lang="en-GB" altLang="lt-LT" sz="2400"/>
                <a:t>ą</a:t>
              </a:r>
              <a:r>
                <a:rPr lang="en-GB" altLang="lt-LT" sz="2400">
                  <a:cs typeface="Times New Roman" panose="02020603050405020304" pitchFamily="18" charset="0"/>
                </a:rPr>
                <a:t>, nes</a:t>
              </a:r>
              <a:r>
                <a:rPr lang="en-GB" altLang="lt-LT" sz="2800"/>
                <a:t> </a:t>
              </a:r>
            </a:p>
          </p:txBody>
        </p:sp>
        <p:graphicFrame>
          <p:nvGraphicFramePr>
            <p:cNvPr id="38939" name="Object 20"/>
            <p:cNvGraphicFramePr>
              <a:graphicFrameLocks noChangeAspect="1"/>
            </p:cNvGraphicFramePr>
            <p:nvPr/>
          </p:nvGraphicFramePr>
          <p:xfrm>
            <a:off x="1104" y="2544"/>
            <a:ext cx="1480" cy="320"/>
          </p:xfrm>
          <a:graphic>
            <a:graphicData uri="http://schemas.openxmlformats.org/presentationml/2006/ole">
              <mc:AlternateContent xmlns:mc="http://schemas.openxmlformats.org/markup-compatibility/2006">
                <mc:Choice xmlns:v="urn:schemas-microsoft-com:vml" Requires="v">
                  <p:oleObj spid="_x0000_s38991" r:id="rId12" imgW="1193800" imgH="254000" progId="Equation.3">
                    <p:embed/>
                  </p:oleObj>
                </mc:Choice>
                <mc:Fallback>
                  <p:oleObj r:id="rId12" imgW="1193800" imgH="2540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2544"/>
                          <a:ext cx="1480" cy="320"/>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2008" name="Text Box 24"/>
          <p:cNvSpPr txBox="1">
            <a:spLocks noChangeArrowheads="1"/>
          </p:cNvSpPr>
          <p:nvPr/>
        </p:nvSpPr>
        <p:spPr bwMode="auto">
          <a:xfrm>
            <a:off x="0" y="3962400"/>
            <a:ext cx="6553200" cy="528638"/>
          </a:xfrm>
          <a:prstGeom prst="rect">
            <a:avLst/>
          </a:prstGeom>
          <a:solidFill>
            <a:srgbClr val="EAF8F8"/>
          </a:solidFill>
          <a:ln w="9525">
            <a:solidFill>
              <a:srgbClr val="0000FF"/>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Pašalinus 3-</a:t>
            </a:r>
            <a:r>
              <a:rPr lang="en-GB" altLang="lt-LT" sz="2400"/>
              <a:t>ą</a:t>
            </a:r>
            <a:r>
              <a:rPr lang="en-GB" altLang="lt-LT" sz="2400">
                <a:cs typeface="Times New Roman" panose="02020603050405020304" pitchFamily="18" charset="0"/>
              </a:rPr>
              <a:t>j</a:t>
            </a:r>
            <a:r>
              <a:rPr lang="en-GB" altLang="lt-LT" sz="2400"/>
              <a:t>ą</a:t>
            </a:r>
            <a:r>
              <a:rPr lang="en-GB" altLang="lt-LT" sz="2400">
                <a:cs typeface="Times New Roman" panose="02020603050405020304" pitchFamily="18" charset="0"/>
              </a:rPr>
              <a:t> eilut</a:t>
            </a:r>
            <a:r>
              <a:rPr lang="lt-LT" altLang="lt-LT" sz="2400"/>
              <a:t>ę</a:t>
            </a:r>
            <a:r>
              <a:rPr lang="en-GB" altLang="lt-LT" sz="2400">
                <a:cs typeface="Times New Roman" panose="02020603050405020304" pitchFamily="18" charset="0"/>
              </a:rPr>
              <a:t> ir 4-</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 stulpel</a:t>
            </a:r>
            <a:r>
              <a:rPr lang="en-GB" altLang="lt-LT" sz="2400"/>
              <a:t>į</a:t>
            </a:r>
            <a:r>
              <a:rPr lang="en-GB" altLang="lt-LT" sz="2400">
                <a:cs typeface="Times New Roman" panose="02020603050405020304" pitchFamily="18" charset="0"/>
              </a:rPr>
              <a:t>, gausime</a:t>
            </a:r>
            <a:r>
              <a:rPr lang="en-GB" altLang="lt-LT" sz="2800">
                <a:cs typeface="Times New Roman" panose="02020603050405020304" pitchFamily="18" charset="0"/>
              </a:rPr>
              <a:t>:</a:t>
            </a:r>
            <a:r>
              <a:rPr lang="en-GB" altLang="lt-LT" sz="2800"/>
              <a:t> </a:t>
            </a:r>
          </a:p>
        </p:txBody>
      </p:sp>
      <p:sp>
        <p:nvSpPr>
          <p:cNvPr id="42010" name="Text Box 26"/>
          <p:cNvSpPr txBox="1">
            <a:spLocks noChangeArrowheads="1"/>
          </p:cNvSpPr>
          <p:nvPr/>
        </p:nvSpPr>
        <p:spPr bwMode="auto">
          <a:xfrm>
            <a:off x="0" y="4572000"/>
            <a:ext cx="5724525" cy="822325"/>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lt-LT" sz="2400">
                <a:cs typeface="Times New Roman" panose="02020603050405020304" pitchFamily="18" charset="0"/>
              </a:rPr>
              <a:t>Tada iš 4-ojo miesto keliausime į 2-</a:t>
            </a:r>
            <a:r>
              <a:rPr lang="en-GB" altLang="lt-LT" sz="2400"/>
              <a:t>ą</a:t>
            </a:r>
            <a:r>
              <a:rPr lang="en-GB" altLang="lt-LT" sz="2400">
                <a:cs typeface="Times New Roman" panose="02020603050405020304" pitchFamily="18" charset="0"/>
              </a:rPr>
              <a:t>jį miest</a:t>
            </a:r>
            <a:r>
              <a:rPr lang="en-GB" altLang="lt-LT" sz="2400"/>
              <a:t>ą</a:t>
            </a:r>
            <a:r>
              <a:rPr lang="en-GB" altLang="lt-LT" sz="2400">
                <a:cs typeface="Times New Roman" panose="02020603050405020304" pitchFamily="18" charset="0"/>
              </a:rPr>
              <a:t>, o iš 2-ojo </a:t>
            </a:r>
            <a:r>
              <a:rPr lang="lt-LT" altLang="lt-LT" sz="2400"/>
              <a:t>grįšime </a:t>
            </a:r>
            <a:r>
              <a:rPr lang="en-GB" altLang="lt-LT" sz="2400"/>
              <a:t>į</a:t>
            </a:r>
            <a:r>
              <a:rPr lang="en-GB" altLang="lt-LT" sz="2400">
                <a:cs typeface="Times New Roman" panose="02020603050405020304" pitchFamily="18" charset="0"/>
              </a:rPr>
              <a:t> 1-</a:t>
            </a:r>
            <a:r>
              <a:rPr lang="en-GB" altLang="lt-LT" sz="2400"/>
              <a:t>ą</a:t>
            </a:r>
            <a:r>
              <a:rPr lang="en-GB" altLang="lt-LT" sz="2400">
                <a:cs typeface="Times New Roman" panose="02020603050405020304" pitchFamily="18" charset="0"/>
              </a:rPr>
              <a:t>j</a:t>
            </a:r>
            <a:r>
              <a:rPr lang="en-GB" altLang="lt-LT" sz="2400"/>
              <a:t>į</a:t>
            </a:r>
            <a:r>
              <a:rPr lang="en-GB" altLang="lt-LT" sz="2400">
                <a:cs typeface="Times New Roman" panose="02020603050405020304" pitchFamily="18" charset="0"/>
              </a:rPr>
              <a:t>.</a:t>
            </a:r>
            <a:r>
              <a:rPr lang="en-GB" altLang="lt-LT" sz="2400"/>
              <a:t> </a:t>
            </a:r>
          </a:p>
        </p:txBody>
      </p:sp>
      <p:grpSp>
        <p:nvGrpSpPr>
          <p:cNvPr id="6" name="Group 31"/>
          <p:cNvGrpSpPr>
            <a:grpSpLocks/>
          </p:cNvGrpSpPr>
          <p:nvPr/>
        </p:nvGrpSpPr>
        <p:grpSpPr bwMode="auto">
          <a:xfrm>
            <a:off x="6208713" y="3030538"/>
            <a:ext cx="2540000" cy="1390650"/>
            <a:chOff x="3696" y="1909"/>
            <a:chExt cx="1600" cy="876"/>
          </a:xfrm>
        </p:grpSpPr>
        <p:grpSp>
          <p:nvGrpSpPr>
            <p:cNvPr id="38933" name="Group 18"/>
            <p:cNvGrpSpPr>
              <a:grpSpLocks/>
            </p:cNvGrpSpPr>
            <p:nvPr/>
          </p:nvGrpSpPr>
          <p:grpSpPr bwMode="auto">
            <a:xfrm>
              <a:off x="4333" y="1909"/>
              <a:ext cx="963" cy="876"/>
              <a:chOff x="4333" y="1909"/>
              <a:chExt cx="963" cy="876"/>
            </a:xfrm>
          </p:grpSpPr>
          <p:sp>
            <p:nvSpPr>
              <p:cNvPr id="38935" name="Oval 15"/>
              <p:cNvSpPr>
                <a:spLocks noChangeArrowheads="1"/>
              </p:cNvSpPr>
              <p:nvPr/>
            </p:nvSpPr>
            <p:spPr bwMode="auto">
              <a:xfrm>
                <a:off x="5088" y="2256"/>
                <a:ext cx="192" cy="192"/>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8936" name="Freeform 16"/>
              <p:cNvSpPr>
                <a:spLocks/>
              </p:cNvSpPr>
              <p:nvPr/>
            </p:nvSpPr>
            <p:spPr bwMode="auto">
              <a:xfrm>
                <a:off x="4333" y="2347"/>
                <a:ext cx="963" cy="9"/>
              </a:xfrm>
              <a:custGeom>
                <a:avLst/>
                <a:gdLst>
                  <a:gd name="T0" fmla="*/ 0 w 963"/>
                  <a:gd name="T1" fmla="*/ 9 h 9"/>
                  <a:gd name="T2" fmla="*/ 963 w 963"/>
                  <a:gd name="T3" fmla="*/ 0 h 9"/>
                  <a:gd name="T4" fmla="*/ 0 60000 65536"/>
                  <a:gd name="T5" fmla="*/ 0 60000 65536"/>
                  <a:gd name="T6" fmla="*/ 0 w 963"/>
                  <a:gd name="T7" fmla="*/ 0 h 9"/>
                  <a:gd name="T8" fmla="*/ 963 w 963"/>
                  <a:gd name="T9" fmla="*/ 9 h 9"/>
                </a:gdLst>
                <a:ahLst/>
                <a:cxnLst>
                  <a:cxn ang="T4">
                    <a:pos x="T0" y="T1"/>
                  </a:cxn>
                  <a:cxn ang="T5">
                    <a:pos x="T2" y="T3"/>
                  </a:cxn>
                </a:cxnLst>
                <a:rect l="T6" t="T7" r="T8" b="T9"/>
                <a:pathLst>
                  <a:path w="963" h="9">
                    <a:moveTo>
                      <a:pt x="0" y="9"/>
                    </a:moveTo>
                    <a:lnTo>
                      <a:pt x="963" y="0"/>
                    </a:lnTo>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38937" name="Freeform 17"/>
              <p:cNvSpPr>
                <a:spLocks/>
              </p:cNvSpPr>
              <p:nvPr/>
            </p:nvSpPr>
            <p:spPr bwMode="auto">
              <a:xfrm>
                <a:off x="5158" y="1909"/>
                <a:ext cx="9" cy="876"/>
              </a:xfrm>
              <a:custGeom>
                <a:avLst/>
                <a:gdLst>
                  <a:gd name="T0" fmla="*/ 0 w 9"/>
                  <a:gd name="T1" fmla="*/ 876 h 876"/>
                  <a:gd name="T2" fmla="*/ 9 w 9"/>
                  <a:gd name="T3" fmla="*/ 0 h 876"/>
                  <a:gd name="T4" fmla="*/ 0 60000 65536"/>
                  <a:gd name="T5" fmla="*/ 0 60000 65536"/>
                  <a:gd name="T6" fmla="*/ 0 w 9"/>
                  <a:gd name="T7" fmla="*/ 0 h 876"/>
                  <a:gd name="T8" fmla="*/ 9 w 9"/>
                  <a:gd name="T9" fmla="*/ 876 h 876"/>
                </a:gdLst>
                <a:ahLst/>
                <a:cxnLst>
                  <a:cxn ang="T4">
                    <a:pos x="T0" y="T1"/>
                  </a:cxn>
                  <a:cxn ang="T5">
                    <a:pos x="T2" y="T3"/>
                  </a:cxn>
                </a:cxnLst>
                <a:rect l="T6" t="T7" r="T8" b="T9"/>
                <a:pathLst>
                  <a:path w="9" h="876">
                    <a:moveTo>
                      <a:pt x="0" y="876"/>
                    </a:moveTo>
                    <a:lnTo>
                      <a:pt x="9" y="0"/>
                    </a:lnTo>
                  </a:path>
                </a:pathLst>
              </a:cu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grpSp>
        <p:sp>
          <p:nvSpPr>
            <p:cNvPr id="38934" name="Text Box 28"/>
            <p:cNvSpPr txBox="1">
              <a:spLocks noChangeArrowheads="1"/>
            </p:cNvSpPr>
            <p:nvPr/>
          </p:nvSpPr>
          <p:spPr bwMode="auto">
            <a:xfrm>
              <a:off x="3696" y="2304"/>
              <a:ext cx="480" cy="192"/>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lt-LT" altLang="lt-LT" sz="2000">
                  <a:solidFill>
                    <a:srgbClr val="0000FF"/>
                  </a:solidFill>
                </a:rPr>
                <a:t>min</a:t>
              </a:r>
              <a:endParaRPr lang="en-GB" altLang="lt-LT" sz="2000">
                <a:solidFill>
                  <a:srgbClr val="0000FF"/>
                </a:solidFill>
              </a:endParaRPr>
            </a:p>
          </p:txBody>
        </p:sp>
      </p:grpSp>
      <p:grpSp>
        <p:nvGrpSpPr>
          <p:cNvPr id="8" name="Group 36"/>
          <p:cNvGrpSpPr>
            <a:grpSpLocks/>
          </p:cNvGrpSpPr>
          <p:nvPr/>
        </p:nvGrpSpPr>
        <p:grpSpPr bwMode="auto">
          <a:xfrm>
            <a:off x="6564313" y="4876800"/>
            <a:ext cx="2133600" cy="914400"/>
            <a:chOff x="3936" y="3072"/>
            <a:chExt cx="1344" cy="576"/>
          </a:xfrm>
        </p:grpSpPr>
        <p:sp>
          <p:nvSpPr>
            <p:cNvPr id="38929" name="Text Box 29"/>
            <p:cNvSpPr txBox="1">
              <a:spLocks noChangeArrowheads="1"/>
            </p:cNvSpPr>
            <p:nvPr/>
          </p:nvSpPr>
          <p:spPr bwMode="auto">
            <a:xfrm>
              <a:off x="3936" y="3456"/>
              <a:ext cx="480" cy="192"/>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lt-LT" altLang="lt-LT" sz="2000">
                  <a:solidFill>
                    <a:srgbClr val="0000FF"/>
                  </a:solidFill>
                </a:rPr>
                <a:t>min</a:t>
              </a:r>
              <a:endParaRPr lang="en-GB" altLang="lt-LT" sz="2000">
                <a:solidFill>
                  <a:srgbClr val="0000FF"/>
                </a:solidFill>
              </a:endParaRPr>
            </a:p>
          </p:txBody>
        </p:sp>
        <p:sp>
          <p:nvSpPr>
            <p:cNvPr id="38930" name="Line 33"/>
            <p:cNvSpPr>
              <a:spLocks noChangeShapeType="1"/>
            </p:cNvSpPr>
            <p:nvPr/>
          </p:nvSpPr>
          <p:spPr bwMode="auto">
            <a:xfrm>
              <a:off x="4608" y="3552"/>
              <a:ext cx="672"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lt-LT"/>
            </a:p>
          </p:txBody>
        </p:sp>
        <p:sp>
          <p:nvSpPr>
            <p:cNvPr id="38931" name="Line 34"/>
            <p:cNvSpPr>
              <a:spLocks noChangeShapeType="1"/>
            </p:cNvSpPr>
            <p:nvPr/>
          </p:nvSpPr>
          <p:spPr bwMode="auto">
            <a:xfrm>
              <a:off x="5184" y="3072"/>
              <a:ext cx="0" cy="57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lt-LT"/>
            </a:p>
          </p:txBody>
        </p:sp>
        <p:sp>
          <p:nvSpPr>
            <p:cNvPr id="38932" name="Oval 35"/>
            <p:cNvSpPr>
              <a:spLocks noChangeArrowheads="1"/>
            </p:cNvSpPr>
            <p:nvPr/>
          </p:nvSpPr>
          <p:spPr bwMode="auto">
            <a:xfrm>
              <a:off x="5088" y="3456"/>
              <a:ext cx="192" cy="192"/>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sp>
        <p:nvSpPr>
          <p:cNvPr id="42021" name="Text Box 37"/>
          <p:cNvSpPr txBox="1">
            <a:spLocks noChangeArrowheads="1"/>
          </p:cNvSpPr>
          <p:nvPr/>
        </p:nvSpPr>
        <p:spPr bwMode="auto">
          <a:xfrm>
            <a:off x="533400" y="5486400"/>
            <a:ext cx="4648200" cy="457200"/>
          </a:xfrm>
          <a:prstGeom prst="rect">
            <a:avLst/>
          </a:prstGeom>
          <a:solidFill>
            <a:srgbClr val="EA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lt-LT" altLang="lt-LT" sz="2400"/>
              <a:t>Taigi</a:t>
            </a:r>
            <a:r>
              <a:rPr lang="en-GB" altLang="lt-LT" sz="2400">
                <a:cs typeface="Times New Roman" panose="02020603050405020304" pitchFamily="18" charset="0"/>
              </a:rPr>
              <a:t> apskai</a:t>
            </a:r>
            <a:r>
              <a:rPr lang="lt-LT" altLang="lt-LT" sz="2400"/>
              <a:t>č</a:t>
            </a:r>
            <a:r>
              <a:rPr lang="en-GB" altLang="lt-LT" sz="2400">
                <a:cs typeface="Times New Roman" panose="02020603050405020304" pitchFamily="18" charset="0"/>
              </a:rPr>
              <a:t>iuotas maršrutas</a:t>
            </a:r>
            <a:r>
              <a:rPr lang="lt-LT" altLang="lt-LT" sz="2400"/>
              <a:t>:</a:t>
            </a:r>
            <a:r>
              <a:rPr lang="en-GB" altLang="lt-LT" sz="2400">
                <a:cs typeface="Times New Roman" panose="02020603050405020304" pitchFamily="18" charset="0"/>
              </a:rPr>
              <a:t> </a:t>
            </a:r>
          </a:p>
        </p:txBody>
      </p:sp>
      <p:sp>
        <p:nvSpPr>
          <p:cNvPr id="42022" name="Text Box 38"/>
          <p:cNvSpPr txBox="1">
            <a:spLocks noChangeArrowheads="1"/>
          </p:cNvSpPr>
          <p:nvPr/>
        </p:nvSpPr>
        <p:spPr bwMode="auto">
          <a:xfrm>
            <a:off x="914400" y="6019800"/>
            <a:ext cx="8001000" cy="528638"/>
          </a:xfrm>
          <a:prstGeom prst="rect">
            <a:avLst/>
          </a:prstGeom>
          <a:solidFill>
            <a:srgbClr val="EAF8F8"/>
          </a:solidFill>
          <a:ln w="9525">
            <a:solidFill>
              <a:srgbClr val="0000FF"/>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lt-LT" sz="2800">
                <a:solidFill>
                  <a:srgbClr val="0000FF"/>
                </a:solidFill>
                <a:cs typeface="Times New Roman" panose="02020603050405020304" pitchFamily="18" charset="0"/>
              </a:rPr>
              <a:t>1, 5, 3, 4, 2, 1</a:t>
            </a:r>
            <a:r>
              <a:rPr lang="en-GB" altLang="lt-LT" sz="2800">
                <a:cs typeface="Times New Roman" panose="02020603050405020304" pitchFamily="18" charset="0"/>
              </a:rPr>
              <a:t>, jo ilgis </a:t>
            </a:r>
            <a:r>
              <a:rPr lang="en-GB" altLang="lt-LT" sz="2800" i="1">
                <a:cs typeface="Times New Roman" panose="02020603050405020304" pitchFamily="18" charset="0"/>
              </a:rPr>
              <a:t>c</a:t>
            </a:r>
            <a:r>
              <a:rPr lang="en-GB" altLang="lt-LT" sz="2800" baseline="-30000">
                <a:cs typeface="Times New Roman" panose="02020603050405020304" pitchFamily="18" charset="0"/>
              </a:rPr>
              <a:t>15</a:t>
            </a:r>
            <a:r>
              <a:rPr lang="en-GB" altLang="lt-LT" sz="2800" i="1">
                <a:cs typeface="Times New Roman" panose="02020603050405020304" pitchFamily="18" charset="0"/>
              </a:rPr>
              <a:t>+c</a:t>
            </a:r>
            <a:r>
              <a:rPr lang="en-GB" altLang="lt-LT" sz="2800" baseline="-30000">
                <a:cs typeface="Times New Roman" panose="02020603050405020304" pitchFamily="18" charset="0"/>
              </a:rPr>
              <a:t>53</a:t>
            </a:r>
            <a:r>
              <a:rPr lang="en-GB" altLang="lt-LT" sz="2800" i="1">
                <a:cs typeface="Times New Roman" panose="02020603050405020304" pitchFamily="18" charset="0"/>
              </a:rPr>
              <a:t>+c</a:t>
            </a:r>
            <a:r>
              <a:rPr lang="en-GB" altLang="lt-LT" sz="2800" baseline="-30000">
                <a:cs typeface="Times New Roman" panose="02020603050405020304" pitchFamily="18" charset="0"/>
              </a:rPr>
              <a:t>34</a:t>
            </a:r>
            <a:r>
              <a:rPr lang="en-GB" altLang="lt-LT" sz="2800" i="1">
                <a:cs typeface="Times New Roman" panose="02020603050405020304" pitchFamily="18" charset="0"/>
              </a:rPr>
              <a:t>+c</a:t>
            </a:r>
            <a:r>
              <a:rPr lang="en-GB" altLang="lt-LT" sz="2800" baseline="-30000">
                <a:cs typeface="Times New Roman" panose="02020603050405020304" pitchFamily="18" charset="0"/>
              </a:rPr>
              <a:t>42</a:t>
            </a:r>
            <a:r>
              <a:rPr lang="en-GB" altLang="lt-LT" sz="2800" i="1">
                <a:cs typeface="Times New Roman" panose="02020603050405020304" pitchFamily="18" charset="0"/>
              </a:rPr>
              <a:t>+c</a:t>
            </a:r>
            <a:r>
              <a:rPr lang="en-GB" altLang="lt-LT" sz="2800" baseline="-30000">
                <a:cs typeface="Times New Roman" panose="02020603050405020304" pitchFamily="18" charset="0"/>
              </a:rPr>
              <a:t>21</a:t>
            </a:r>
            <a:r>
              <a:rPr lang="en-GB" altLang="lt-LT" sz="2800">
                <a:cs typeface="Times New Roman" panose="02020603050405020304" pitchFamily="18" charset="0"/>
              </a:rPr>
              <a:t>= 24.</a:t>
            </a:r>
            <a:r>
              <a:rPr lang="en-GB" altLang="lt-LT" sz="2800"/>
              <a:t> </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41996"/>
                                        </p:tgtEl>
                                        <p:attrNameLst>
                                          <p:attrName>style.visibility</p:attrName>
                                        </p:attrNameLst>
                                      </p:cBhvr>
                                      <p:to>
                                        <p:strVal val="visible"/>
                                      </p:to>
                                    </p:set>
                                    <p:anim calcmode="lin" valueType="num">
                                      <p:cBhvr>
                                        <p:cTn id="23" dur="500" fill="hold"/>
                                        <p:tgtEl>
                                          <p:spTgt spid="41996"/>
                                        </p:tgtEl>
                                        <p:attrNameLst>
                                          <p:attrName>ppt_w</p:attrName>
                                        </p:attrNameLst>
                                      </p:cBhvr>
                                      <p:tavLst>
                                        <p:tav tm="0">
                                          <p:val>
                                            <p:fltVal val="0"/>
                                          </p:val>
                                        </p:tav>
                                        <p:tav tm="100000">
                                          <p:val>
                                            <p:strVal val="#ppt_w"/>
                                          </p:val>
                                        </p:tav>
                                      </p:tavLst>
                                    </p:anim>
                                    <p:anim calcmode="lin" valueType="num">
                                      <p:cBhvr>
                                        <p:cTn id="24" dur="500" fill="hold"/>
                                        <p:tgtEl>
                                          <p:spTgt spid="41996"/>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200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199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01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4202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nimBg="1" autoUpdateAnimBg="0"/>
      <p:bldP spid="42008" grpId="0" animBg="1" autoUpdateAnimBg="0"/>
      <p:bldP spid="42010" grpId="0" animBg="1" autoUpdateAnimBg="0"/>
      <p:bldP spid="42021" grpId="0" animBg="1" autoUpdateAnimBg="0"/>
      <p:bldP spid="4202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358E2B-03E5-4BCF-A26A-C236821A7E69}" type="slidenum">
              <a:rPr lang="lt-LT" altLang="lt-LT" sz="1400">
                <a:solidFill>
                  <a:schemeClr val="bg1"/>
                </a:solidFill>
              </a:rPr>
              <a:pPr>
                <a:spcBef>
                  <a:spcPct val="0"/>
                </a:spcBef>
                <a:buFontTx/>
                <a:buNone/>
              </a:pPr>
              <a:t>2</a:t>
            </a:fld>
            <a:endParaRPr lang="lt-LT" altLang="lt-LT" sz="1400">
              <a:solidFill>
                <a:schemeClr val="bg1"/>
              </a:solidFill>
            </a:endParaRPr>
          </a:p>
        </p:txBody>
      </p:sp>
      <p:sp>
        <p:nvSpPr>
          <p:cNvPr id="29700" name="AutoShape 4"/>
          <p:cNvSpPr>
            <a:spLocks noGrp="1" noChangeArrowheads="1"/>
          </p:cNvSpPr>
          <p:nvPr>
            <p:ph type="ctrTitle"/>
          </p:nvPr>
        </p:nvSpPr>
        <p:spPr/>
        <p:txBody>
          <a:bodyPr/>
          <a:lstStyle/>
          <a:p>
            <a:pPr eaLnBrk="1" hangingPunct="1">
              <a:defRPr/>
            </a:pPr>
            <a:r>
              <a:rPr lang="lt-LT" smtClean="0"/>
              <a:t>MARŠRUTAI</a:t>
            </a:r>
            <a:endParaRPr lang="en-GB" smtClean="0"/>
          </a:p>
        </p:txBody>
      </p:sp>
      <p:sp>
        <p:nvSpPr>
          <p:cNvPr id="29701" name="AutoShape 5"/>
          <p:cNvSpPr>
            <a:spLocks noGrp="1" noChangeArrowheads="1"/>
          </p:cNvSpPr>
          <p:nvPr>
            <p:ph type="subTitle" idx="1"/>
          </p:nvPr>
        </p:nvSpPr>
        <p:spPr/>
        <p:txBody>
          <a:bodyPr/>
          <a:lstStyle/>
          <a:p>
            <a:pPr eaLnBrk="1" hangingPunct="1">
              <a:defRPr/>
            </a:pPr>
            <a:r>
              <a:rPr lang="lt-LT" smtClean="0">
                <a:hlinkClick r:id="rId2" action="ppaction://hlinksldjump"/>
              </a:rPr>
              <a:t>Oilerio maršrutas</a:t>
            </a:r>
            <a:endParaRPr lang="lt-LT" smtClean="0"/>
          </a:p>
          <a:p>
            <a:pPr eaLnBrk="1" hangingPunct="1">
              <a:defRPr/>
            </a:pPr>
            <a:r>
              <a:rPr lang="lt-LT" smtClean="0">
                <a:hlinkClick r:id="rId3" action="ppaction://hlinksldjump"/>
              </a:rPr>
              <a:t>Hamiltono maršrutas</a:t>
            </a:r>
            <a:endParaRPr lang="en-GB"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0DA4ED-CE43-4C86-9A84-A49FE88E33A9}" type="slidenum">
              <a:rPr lang="lt-LT" altLang="lt-LT" sz="1400">
                <a:solidFill>
                  <a:schemeClr val="bg1"/>
                </a:solidFill>
              </a:rPr>
              <a:pPr>
                <a:spcBef>
                  <a:spcPct val="0"/>
                </a:spcBef>
                <a:buFontTx/>
                <a:buNone/>
              </a:pPr>
              <a:t>20</a:t>
            </a:fld>
            <a:endParaRPr lang="lt-LT" altLang="lt-LT" sz="1400">
              <a:solidFill>
                <a:schemeClr val="bg1"/>
              </a:solidFill>
            </a:endParaRPr>
          </a:p>
        </p:txBody>
      </p:sp>
      <p:sp>
        <p:nvSpPr>
          <p:cNvPr id="54274" name="AutoShape 2"/>
          <p:cNvSpPr>
            <a:spLocks noGrp="1" noChangeArrowheads="1"/>
          </p:cNvSpPr>
          <p:nvPr>
            <p:ph type="ctrTitle"/>
          </p:nvPr>
        </p:nvSpPr>
        <p:spPr/>
        <p:txBody>
          <a:bodyPr/>
          <a:lstStyle/>
          <a:p>
            <a:pPr eaLnBrk="1" hangingPunct="1">
              <a:defRPr/>
            </a:pPr>
            <a:r>
              <a:rPr lang="lt-LT" sz="4400" smtClean="0"/>
              <a:t>Ačiū už dėmesį</a:t>
            </a:r>
          </a:p>
        </p:txBody>
      </p:sp>
      <p:sp>
        <p:nvSpPr>
          <p:cNvPr id="54275" name="AutoShape 3"/>
          <p:cNvSpPr>
            <a:spLocks noGrp="1" noChangeArrowheads="1"/>
          </p:cNvSpPr>
          <p:nvPr>
            <p:ph type="subTitle" idx="1"/>
          </p:nvPr>
        </p:nvSpPr>
        <p:spPr/>
        <p:txBody>
          <a:bodyPr/>
          <a:lstStyle/>
          <a:p>
            <a:pPr eaLnBrk="1" hangingPunct="1">
              <a:lnSpc>
                <a:spcPct val="90000"/>
              </a:lnSpc>
              <a:defRPr/>
            </a:pPr>
            <a:r>
              <a:rPr lang="lt-LT" sz="2800" smtClean="0"/>
              <a:t>Su Jumis bendravo </a:t>
            </a:r>
          </a:p>
          <a:p>
            <a:pPr eaLnBrk="1" hangingPunct="1">
              <a:lnSpc>
                <a:spcPct val="90000"/>
              </a:lnSpc>
              <a:defRPr/>
            </a:pPr>
            <a:r>
              <a:rPr lang="lt-LT" sz="2800" smtClean="0"/>
              <a:t>Birutė Jarašiūnienė</a:t>
            </a:r>
          </a:p>
          <a:p>
            <a:pPr eaLnBrk="1" hangingPunct="1">
              <a:lnSpc>
                <a:spcPct val="90000"/>
              </a:lnSpc>
              <a:defRPr/>
            </a:pPr>
            <a:r>
              <a:rPr lang="lt-LT" sz="2800" smtClean="0"/>
              <a:t>birute.jarasiuniene@ktu.lt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50E3BD-66EF-4B41-BB2A-514317CF469F}" type="slidenum">
              <a:rPr lang="lt-LT" altLang="lt-LT" sz="1400">
                <a:solidFill>
                  <a:schemeClr val="bg1"/>
                </a:solidFill>
              </a:rPr>
              <a:pPr>
                <a:spcBef>
                  <a:spcPct val="0"/>
                </a:spcBef>
                <a:buFontTx/>
                <a:buNone/>
              </a:pPr>
              <a:t>3</a:t>
            </a:fld>
            <a:endParaRPr lang="lt-LT" altLang="lt-LT" sz="1400">
              <a:solidFill>
                <a:schemeClr val="bg1"/>
              </a:solidFill>
            </a:endParaRPr>
          </a:p>
        </p:txBody>
      </p:sp>
      <p:sp>
        <p:nvSpPr>
          <p:cNvPr id="28674" name="AutoShape 2"/>
          <p:cNvSpPr>
            <a:spLocks noGrp="1" noChangeArrowheads="1"/>
          </p:cNvSpPr>
          <p:nvPr>
            <p:ph type="title"/>
          </p:nvPr>
        </p:nvSpPr>
        <p:spPr/>
        <p:txBody>
          <a:bodyPr/>
          <a:lstStyle/>
          <a:p>
            <a:pPr eaLnBrk="1" hangingPunct="1">
              <a:defRPr/>
            </a:pPr>
            <a:r>
              <a:rPr lang="lt-LT" smtClean="0"/>
              <a:t>Maršrutai</a:t>
            </a:r>
            <a:endParaRPr lang="en-GB" smtClean="0"/>
          </a:p>
        </p:txBody>
      </p:sp>
      <p:sp>
        <p:nvSpPr>
          <p:cNvPr id="24580" name="Rectangle 4"/>
          <p:cNvSpPr>
            <a:spLocks noGrp="1" noChangeArrowheads="1"/>
          </p:cNvSpPr>
          <p:nvPr>
            <p:ph type="body" idx="1"/>
          </p:nvPr>
        </p:nvSpPr>
        <p:spPr>
          <a:xfrm>
            <a:off x="468313" y="2176463"/>
            <a:ext cx="8229600" cy="4421187"/>
          </a:xfrm>
        </p:spPr>
        <p:txBody>
          <a:bodyPr/>
          <a:lstStyle/>
          <a:p>
            <a:pPr eaLnBrk="1" hangingPunct="1">
              <a:lnSpc>
                <a:spcPct val="80000"/>
              </a:lnSpc>
              <a:buFontTx/>
              <a:buNone/>
            </a:pPr>
            <a:r>
              <a:rPr lang="lt-LT" altLang="lt-LT" sz="2400" smtClean="0"/>
              <a:t>Šiame paragrafe nagrinėsime Oilerio ir Hamiltono maršrutus: grandines ir ciklus. Šie klausimai iškyla ne tiktai sprendžiant įvairius galvosūkius, bet ir praktiniuose uždaviniuose.</a:t>
            </a:r>
          </a:p>
          <a:p>
            <a:pPr eaLnBrk="1" hangingPunct="1">
              <a:lnSpc>
                <a:spcPct val="80000"/>
              </a:lnSpc>
              <a:buFontTx/>
              <a:buNone/>
            </a:pPr>
            <a:r>
              <a:rPr lang="lt-LT" altLang="lt-LT" sz="2400" smtClean="0"/>
              <a:t>Pavyzdžiui, buitinio aptarnavimo mašina turi aplankyti kokio tai rajono visas gatves. Koks turi būti jos maršrutas? Tai Oilerio maršruto uždavinys.</a:t>
            </a:r>
          </a:p>
          <a:p>
            <a:pPr eaLnBrk="1" hangingPunct="1">
              <a:lnSpc>
                <a:spcPct val="80000"/>
              </a:lnSpc>
              <a:buFontTx/>
              <a:buNone/>
            </a:pPr>
            <a:r>
              <a:rPr lang="lt-LT" altLang="lt-LT" sz="2400" smtClean="0"/>
              <a:t>Su Hamiltono maršrutais susijęs garsus komivojažerio arba keliaujančio pirklio uždavinys, kuris formuluojamas taip. Turime </a:t>
            </a:r>
            <a:r>
              <a:rPr lang="lt-LT" altLang="lt-LT" sz="2400" i="1" smtClean="0"/>
              <a:t>n</a:t>
            </a:r>
            <a:r>
              <a:rPr lang="lt-LT" altLang="lt-LT" sz="2400" smtClean="0"/>
              <a:t> miestų, o matrica </a:t>
            </a:r>
            <a:r>
              <a:rPr lang="lt-LT" altLang="lt-LT" sz="2400" i="1" smtClean="0"/>
              <a:t>C</a:t>
            </a:r>
            <a:r>
              <a:rPr lang="lt-LT" altLang="lt-LT" sz="2400" smtClean="0"/>
              <a:t>=[</a:t>
            </a:r>
            <a:r>
              <a:rPr lang="lt-LT" altLang="lt-LT" sz="2400" i="1" smtClean="0"/>
              <a:t>cij</a:t>
            </a:r>
            <a:r>
              <a:rPr lang="lt-LT" altLang="lt-LT" sz="2400" smtClean="0"/>
              <a:t>]  i=[1,n], j=[1,n] yra atstumų matrica: </a:t>
            </a:r>
            <a:r>
              <a:rPr lang="lt-LT" altLang="lt-LT" sz="2400" i="1" smtClean="0"/>
              <a:t>cij</a:t>
            </a:r>
            <a:r>
              <a:rPr lang="lt-LT" altLang="lt-LT" sz="2400" smtClean="0"/>
              <a:t> – atstumas tarp miestų </a:t>
            </a:r>
            <a:r>
              <a:rPr lang="lt-LT" altLang="lt-LT" sz="2400" i="1" smtClean="0"/>
              <a:t>i</a:t>
            </a:r>
            <a:r>
              <a:rPr lang="lt-LT" altLang="lt-LT" sz="2400" smtClean="0"/>
              <a:t> ir </a:t>
            </a:r>
            <a:r>
              <a:rPr lang="lt-LT" altLang="lt-LT" sz="2400" i="1" smtClean="0"/>
              <a:t>j</a:t>
            </a:r>
            <a:r>
              <a:rPr lang="lt-LT" altLang="lt-LT" sz="2400" smtClean="0"/>
              <a:t>. Pirklys, išėjęs iš 1-ojo miesto turi apeiti visus miestus po vieną kartą ir grįžti į 1-ąjį miestą. Koks turi būti pirklio maršrutas, kad jo ilgis būtų trumpiausias?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86E9F7-9E11-444B-AE62-2FB67F1563D5}" type="slidenum">
              <a:rPr lang="lt-LT" altLang="lt-LT" sz="1400">
                <a:solidFill>
                  <a:schemeClr val="bg1"/>
                </a:solidFill>
              </a:rPr>
              <a:pPr>
                <a:spcBef>
                  <a:spcPct val="0"/>
                </a:spcBef>
                <a:buFontTx/>
                <a:buNone/>
              </a:pPr>
              <a:t>4</a:t>
            </a:fld>
            <a:endParaRPr lang="lt-LT" altLang="lt-LT" sz="1400">
              <a:solidFill>
                <a:schemeClr val="bg1"/>
              </a:solidFill>
            </a:endParaRPr>
          </a:p>
        </p:txBody>
      </p:sp>
      <p:sp>
        <p:nvSpPr>
          <p:cNvPr id="30722" name="AutoShape 2"/>
          <p:cNvSpPr>
            <a:spLocks noGrp="1" noChangeArrowheads="1"/>
          </p:cNvSpPr>
          <p:nvPr>
            <p:ph type="title"/>
          </p:nvPr>
        </p:nvSpPr>
        <p:spPr/>
        <p:txBody>
          <a:bodyPr/>
          <a:lstStyle/>
          <a:p>
            <a:pPr eaLnBrk="1" hangingPunct="1">
              <a:defRPr/>
            </a:pPr>
            <a:r>
              <a:rPr lang="en-GB" smtClean="0">
                <a:cs typeface="Times New Roman" pitchFamily="18" charset="0"/>
              </a:rPr>
              <a:t>Oilerio maršrutai</a:t>
            </a:r>
            <a:r>
              <a:rPr lang="en-GB" smtClean="0"/>
              <a:t> </a:t>
            </a:r>
          </a:p>
        </p:txBody>
      </p:sp>
      <p:sp>
        <p:nvSpPr>
          <p:cNvPr id="30727" name="Rectangle 7"/>
          <p:cNvSpPr>
            <a:spLocks noGrp="1" noChangeArrowheads="1"/>
          </p:cNvSpPr>
          <p:nvPr>
            <p:ph type="body" idx="1"/>
          </p:nvPr>
        </p:nvSpPr>
        <p:spPr>
          <a:xfrm>
            <a:off x="468313" y="1844675"/>
            <a:ext cx="8291512" cy="3629025"/>
          </a:xfrm>
        </p:spPr>
        <p:txBody>
          <a:bodyPr/>
          <a:lstStyle/>
          <a:p>
            <a:pPr eaLnBrk="1" hangingPunct="1">
              <a:buFontTx/>
              <a:buNone/>
              <a:defRPr/>
            </a:pPr>
            <a:r>
              <a:rPr lang="lt-LT" sz="2800" b="1" i="1" smtClean="0"/>
              <a:t>Apibrėžimas.</a:t>
            </a:r>
            <a:r>
              <a:rPr lang="lt-LT" sz="2800" smtClean="0"/>
              <a:t> Maršrutas (kelias), apeinantis visas grafo briaunas po vieną kartą, vadinamas </a:t>
            </a:r>
            <a:br>
              <a:rPr lang="lt-LT" sz="2800" smtClean="0"/>
            </a:br>
            <a:r>
              <a:rPr lang="lt-LT" sz="2800" b="1" i="1" smtClean="0">
                <a:solidFill>
                  <a:srgbClr val="FF0000"/>
                </a:solidFill>
                <a:effectLst>
                  <a:outerShdw blurRad="38100" dist="38100" dir="2700000" algn="tl">
                    <a:srgbClr val="000000"/>
                  </a:outerShdw>
                </a:effectLst>
              </a:rPr>
              <a:t>Oilerio maršrutu</a:t>
            </a:r>
            <a:r>
              <a:rPr lang="lt-LT" sz="2800" smtClean="0"/>
              <a:t>. Jei pradinė ir galinė maršruto viršūnės nesutampa, tai toks maršrutas vadinamas </a:t>
            </a:r>
            <a:r>
              <a:rPr lang="lt-LT" sz="2800" b="1" i="1" smtClean="0">
                <a:solidFill>
                  <a:srgbClr val="FF0000"/>
                </a:solidFill>
                <a:effectLst>
                  <a:outerShdw blurRad="38100" dist="38100" dir="2700000" algn="tl">
                    <a:srgbClr val="000000"/>
                  </a:outerShdw>
                </a:effectLst>
              </a:rPr>
              <a:t>Oilerio grandine</a:t>
            </a:r>
            <a:r>
              <a:rPr lang="lt-LT" sz="2800" smtClean="0"/>
              <a:t>, </a:t>
            </a:r>
            <a:br>
              <a:rPr lang="lt-LT" sz="2800" smtClean="0"/>
            </a:br>
            <a:r>
              <a:rPr lang="lt-LT" sz="2800" smtClean="0"/>
              <a:t>priešingu atveju – </a:t>
            </a:r>
            <a:r>
              <a:rPr lang="lt-LT" sz="2800" b="1" i="1" smtClean="0">
                <a:solidFill>
                  <a:srgbClr val="FF0000"/>
                </a:solidFill>
                <a:effectLst>
                  <a:outerShdw blurRad="38100" dist="38100" dir="2700000" algn="tl">
                    <a:srgbClr val="000000"/>
                  </a:outerShdw>
                </a:effectLst>
              </a:rPr>
              <a:t>Oilerio ciklu</a:t>
            </a:r>
            <a:r>
              <a:rPr lang="lt-LT" sz="2800" smtClean="0"/>
              <a:t>.</a:t>
            </a:r>
          </a:p>
          <a:p>
            <a:pPr eaLnBrk="1" hangingPunct="1">
              <a:buFontTx/>
              <a:buNone/>
              <a:defRPr/>
            </a:pPr>
            <a:r>
              <a:rPr lang="lt-LT" sz="2800" smtClean="0"/>
              <a:t>Grafas, turintis Oilerio maršrutą, vadinamas </a:t>
            </a:r>
            <a:br>
              <a:rPr lang="lt-LT" sz="2800" smtClean="0"/>
            </a:br>
            <a:r>
              <a:rPr lang="lt-LT" sz="2800" b="1" i="1" smtClean="0">
                <a:solidFill>
                  <a:srgbClr val="FF0000"/>
                </a:solidFill>
                <a:effectLst>
                  <a:outerShdw blurRad="38100" dist="38100" dir="2700000" algn="tl">
                    <a:srgbClr val="000000"/>
                  </a:outerShdw>
                </a:effectLst>
              </a:rPr>
              <a:t>Oilerio grafu. </a:t>
            </a:r>
            <a:endParaRPr lang="lt-LT" sz="2800" smtClean="0"/>
          </a:p>
        </p:txBody>
      </p:sp>
      <p:sp>
        <p:nvSpPr>
          <p:cNvPr id="30726" name="Text Box 6"/>
          <p:cNvSpPr txBox="1">
            <a:spLocks noChangeArrowheads="1"/>
          </p:cNvSpPr>
          <p:nvPr/>
        </p:nvSpPr>
        <p:spPr bwMode="auto">
          <a:xfrm>
            <a:off x="395288" y="5445125"/>
            <a:ext cx="8534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762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lt-LT" altLang="lt-LT" sz="2400">
                <a:cs typeface="Times New Roman" panose="02020603050405020304" pitchFamily="18" charset="0"/>
              </a:rPr>
              <a:t>Reikia pasteb</a:t>
            </a:r>
            <a:r>
              <a:rPr lang="lt-LT" altLang="lt-LT" sz="2400"/>
              <a:t>ė</a:t>
            </a:r>
            <a:r>
              <a:rPr lang="lt-LT" altLang="lt-LT" sz="2400">
                <a:cs typeface="Times New Roman" panose="02020603050405020304" pitchFamily="18" charset="0"/>
              </a:rPr>
              <a:t>ti, kad Oilerio maršruto radimo uždavinys yra pirmasis grafų teorijos u</a:t>
            </a:r>
            <a:r>
              <a:rPr lang="lt-LT" altLang="lt-LT" sz="2400"/>
              <a:t>ž</a:t>
            </a:r>
            <a:r>
              <a:rPr lang="lt-LT" altLang="lt-LT" sz="2400">
                <a:cs typeface="Times New Roman" panose="02020603050405020304" pitchFamily="18" charset="0"/>
              </a:rPr>
              <a:t>davinys. Tai u</a:t>
            </a:r>
            <a:r>
              <a:rPr lang="lt-LT" altLang="lt-LT" sz="2400"/>
              <a:t>ž</a:t>
            </a:r>
            <a:r>
              <a:rPr lang="lt-LT" altLang="lt-LT" sz="2400">
                <a:cs typeface="Times New Roman" panose="02020603050405020304" pitchFamily="18" charset="0"/>
              </a:rPr>
              <a:t>davinys apie Karaliau</a:t>
            </a:r>
            <a:r>
              <a:rPr lang="lt-LT" altLang="lt-LT" sz="2400"/>
              <a:t>č</a:t>
            </a:r>
            <a:r>
              <a:rPr lang="lt-LT" altLang="lt-LT" sz="2400">
                <a:cs typeface="Times New Roman" panose="02020603050405020304" pitchFamily="18" charset="0"/>
              </a:rPr>
              <a:t>iaus tiltus, kur</a:t>
            </a:r>
            <a:r>
              <a:rPr lang="lt-LT" altLang="lt-LT" sz="2400"/>
              <a:t>į</a:t>
            </a:r>
            <a:r>
              <a:rPr lang="lt-LT" altLang="lt-LT" sz="2400">
                <a:cs typeface="Times New Roman" panose="02020603050405020304" pitchFamily="18" charset="0"/>
              </a:rPr>
              <a:t> 1736 m. s</a:t>
            </a:r>
            <a:r>
              <a:rPr lang="lt-LT" altLang="lt-LT" sz="2400"/>
              <a:t>ė</a:t>
            </a:r>
            <a:r>
              <a:rPr lang="lt-LT" altLang="lt-LT" sz="2400">
                <a:cs typeface="Times New Roman" panose="02020603050405020304" pitchFamily="18" charset="0"/>
              </a:rPr>
              <a:t>kmingai išsprend</a:t>
            </a:r>
            <a:r>
              <a:rPr lang="lt-LT" altLang="lt-LT" sz="2400"/>
              <a:t>ė </a:t>
            </a:r>
            <a:r>
              <a:rPr lang="lt-LT" altLang="lt-LT" sz="2400">
                <a:cs typeface="Times New Roman" panose="02020603050405020304" pitchFamily="18" charset="0"/>
              </a:rPr>
              <a:t>Oileris.</a:t>
            </a:r>
            <a:endParaRPr lang="en-GB" altLang="lt-LT" sz="240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9BE97C-2FE1-4EAF-8D96-F9FFE186FC3E}" type="slidenum">
              <a:rPr lang="lt-LT" altLang="lt-LT" sz="1400">
                <a:solidFill>
                  <a:schemeClr val="bg1"/>
                </a:solidFill>
              </a:rPr>
              <a:pPr>
                <a:spcBef>
                  <a:spcPct val="0"/>
                </a:spcBef>
                <a:buFontTx/>
                <a:buNone/>
              </a:pPr>
              <a:t>5</a:t>
            </a:fld>
            <a:endParaRPr lang="lt-LT" altLang="lt-LT" sz="1400">
              <a:solidFill>
                <a:schemeClr val="bg1"/>
              </a:solidFill>
            </a:endParaRPr>
          </a:p>
        </p:txBody>
      </p:sp>
      <p:sp>
        <p:nvSpPr>
          <p:cNvPr id="31753" name="AutoShape 9"/>
          <p:cNvSpPr>
            <a:spLocks noGrp="1" noChangeArrowheads="1"/>
          </p:cNvSpPr>
          <p:nvPr>
            <p:ph type="title"/>
          </p:nvPr>
        </p:nvSpPr>
        <p:spPr/>
        <p:txBody>
          <a:bodyPr/>
          <a:lstStyle/>
          <a:p>
            <a:pPr eaLnBrk="1" hangingPunct="1">
              <a:defRPr/>
            </a:pPr>
            <a:r>
              <a:rPr lang="lt-LT" smtClean="0"/>
              <a:t>Karaliaučiaus tiltai</a:t>
            </a:r>
            <a:endParaRPr lang="en-GB" smtClean="0"/>
          </a:p>
        </p:txBody>
      </p:sp>
      <p:sp>
        <p:nvSpPr>
          <p:cNvPr id="26628" name="Rectangle 10"/>
          <p:cNvSpPr>
            <a:spLocks noGrp="1" noChangeArrowheads="1"/>
          </p:cNvSpPr>
          <p:nvPr>
            <p:ph type="body" idx="1"/>
          </p:nvPr>
        </p:nvSpPr>
        <p:spPr>
          <a:xfrm>
            <a:off x="457200" y="1989138"/>
            <a:ext cx="8229600" cy="1209675"/>
          </a:xfrm>
        </p:spPr>
        <p:txBody>
          <a:bodyPr/>
          <a:lstStyle/>
          <a:p>
            <a:pPr eaLnBrk="1" hangingPunct="1">
              <a:lnSpc>
                <a:spcPct val="90000"/>
              </a:lnSpc>
              <a:buFontTx/>
              <a:buNone/>
            </a:pPr>
            <a:r>
              <a:rPr lang="en-GB" altLang="lt-LT" sz="2800" smtClean="0"/>
              <a:t>Per Karaliaučių teka upė Prėglis, kurioje yra dvi salos. Šios salos su krantais ir tarpusavyje yra sujungtos tiltais</a:t>
            </a:r>
            <a:r>
              <a:rPr lang="lt-LT" altLang="lt-LT" sz="2800" smtClean="0"/>
              <a:t>.</a:t>
            </a:r>
          </a:p>
        </p:txBody>
      </p:sp>
      <p:graphicFrame>
        <p:nvGraphicFramePr>
          <p:cNvPr id="26629" name="Object 3"/>
          <p:cNvGraphicFramePr>
            <a:graphicFrameLocks noChangeAspect="1"/>
          </p:cNvGraphicFramePr>
          <p:nvPr/>
        </p:nvGraphicFramePr>
        <p:xfrm>
          <a:off x="468313" y="3213100"/>
          <a:ext cx="4722812" cy="2074863"/>
        </p:xfrm>
        <a:graphic>
          <a:graphicData uri="http://schemas.openxmlformats.org/presentationml/2006/ole">
            <mc:AlternateContent xmlns:mc="http://schemas.openxmlformats.org/markup-compatibility/2006">
              <mc:Choice xmlns:v="urn:schemas-microsoft-com:vml" Requires="v">
                <p:oleObj spid="_x0000_s26648" name="Bitmap Image" r:id="rId3" imgW="3847619" imgH="1800476" progId="Paint.Picture">
                  <p:embed/>
                </p:oleObj>
              </mc:Choice>
              <mc:Fallback>
                <p:oleObj name="Bitmap Image" r:id="rId3" imgW="3847619" imgH="180047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13100"/>
                        <a:ext cx="4722812" cy="207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Text Box 5"/>
          <p:cNvSpPr txBox="1">
            <a:spLocks noChangeArrowheads="1"/>
          </p:cNvSpPr>
          <p:nvPr/>
        </p:nvSpPr>
        <p:spPr bwMode="auto">
          <a:xfrm>
            <a:off x="506413" y="5300663"/>
            <a:ext cx="7924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lt-LT" altLang="lt-LT" sz="2000"/>
              <a:t>Ar galima, išėjus iš namų, apeiti visus tiltus po vieną kartą ir vėl grįžti į namus. Kitaip tariant, ar multigrafas, pavaizduotas dešinėje turi Oilerio maršrutą?</a:t>
            </a:r>
            <a:endParaRPr lang="en-GB" altLang="lt-LT" sz="2000"/>
          </a:p>
        </p:txBody>
      </p:sp>
      <p:graphicFrame>
        <p:nvGraphicFramePr>
          <p:cNvPr id="26631" name="Object 6"/>
          <p:cNvGraphicFramePr>
            <a:graphicFrameLocks noChangeAspect="1"/>
          </p:cNvGraphicFramePr>
          <p:nvPr/>
        </p:nvGraphicFramePr>
        <p:xfrm>
          <a:off x="5435600" y="3213100"/>
          <a:ext cx="3178175" cy="1806575"/>
        </p:xfrm>
        <a:graphic>
          <a:graphicData uri="http://schemas.openxmlformats.org/presentationml/2006/ole">
            <mc:AlternateContent xmlns:mc="http://schemas.openxmlformats.org/markup-compatibility/2006">
              <mc:Choice xmlns:v="urn:schemas-microsoft-com:vml" Requires="v">
                <p:oleObj spid="_x0000_s26649" r:id="rId5" imgW="2181225" imgH="1381125" progId="Word.Picture.8">
                  <p:embed/>
                </p:oleObj>
              </mc:Choice>
              <mc:Fallback>
                <p:oleObj r:id="rId5" imgW="2181225" imgH="1381125"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3213100"/>
                        <a:ext cx="3178175" cy="1806575"/>
                      </a:xfrm>
                      <a:prstGeom prst="rect">
                        <a:avLst/>
                      </a:prstGeom>
                      <a:solidFill>
                        <a:srgbClr val="FCFEF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4DD7AC-0A68-4115-B754-C5BFACB0BD72}" type="slidenum">
              <a:rPr lang="lt-LT" altLang="lt-LT" sz="1400">
                <a:solidFill>
                  <a:schemeClr val="bg1"/>
                </a:solidFill>
              </a:rPr>
              <a:pPr>
                <a:spcBef>
                  <a:spcPct val="0"/>
                </a:spcBef>
                <a:buFontTx/>
                <a:buNone/>
              </a:pPr>
              <a:t>6</a:t>
            </a:fld>
            <a:endParaRPr lang="lt-LT" altLang="lt-LT" sz="1400">
              <a:solidFill>
                <a:schemeClr val="bg1"/>
              </a:solidFill>
            </a:endParaRPr>
          </a:p>
        </p:txBody>
      </p:sp>
      <p:sp>
        <p:nvSpPr>
          <p:cNvPr id="32786" name="AutoShape 18"/>
          <p:cNvSpPr>
            <a:spLocks noGrp="1" noChangeArrowheads="1"/>
          </p:cNvSpPr>
          <p:nvPr>
            <p:ph type="title"/>
          </p:nvPr>
        </p:nvSpPr>
        <p:spPr/>
        <p:txBody>
          <a:bodyPr/>
          <a:lstStyle/>
          <a:p>
            <a:pPr eaLnBrk="1" hangingPunct="1">
              <a:defRPr/>
            </a:pPr>
            <a:r>
              <a:rPr lang="lt-LT" smtClean="0"/>
              <a:t>Pavyzdžiai</a:t>
            </a:r>
          </a:p>
        </p:txBody>
      </p:sp>
      <p:sp>
        <p:nvSpPr>
          <p:cNvPr id="27652" name="Rectangle 19"/>
          <p:cNvSpPr>
            <a:spLocks noGrp="1" noChangeArrowheads="1"/>
          </p:cNvSpPr>
          <p:nvPr>
            <p:ph type="body" idx="1"/>
          </p:nvPr>
        </p:nvSpPr>
        <p:spPr>
          <a:xfrm>
            <a:off x="457200" y="1989138"/>
            <a:ext cx="8229600" cy="2000250"/>
          </a:xfrm>
        </p:spPr>
        <p:txBody>
          <a:bodyPr/>
          <a:lstStyle/>
          <a:p>
            <a:pPr eaLnBrk="1" hangingPunct="1">
              <a:buFontTx/>
              <a:buNone/>
            </a:pPr>
            <a:r>
              <a:rPr lang="en-GB" altLang="lt-LT" smtClean="0"/>
              <a:t>Su Oilerio maršrutu yra susiję įvairūs galvosūkiai. Pavyzdžiui, ar galima, neatitraukus rankos nuo popieriaus, nupiešti pavaizduotas figūras</a:t>
            </a:r>
            <a:endParaRPr lang="lt-LT" altLang="lt-LT" smtClean="0"/>
          </a:p>
        </p:txBody>
      </p:sp>
      <p:sp>
        <p:nvSpPr>
          <p:cNvPr id="27653" name="Rectangle 6"/>
          <p:cNvSpPr>
            <a:spLocks noChangeArrowheads="1"/>
          </p:cNvSpPr>
          <p:nvPr/>
        </p:nvSpPr>
        <p:spPr bwMode="auto">
          <a:xfrm>
            <a:off x="3438525"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nvGrpSpPr>
          <p:cNvPr id="27654" name="Group 15"/>
          <p:cNvGrpSpPr>
            <a:grpSpLocks/>
          </p:cNvGrpSpPr>
          <p:nvPr/>
        </p:nvGrpSpPr>
        <p:grpSpPr bwMode="auto">
          <a:xfrm>
            <a:off x="1100138" y="4076700"/>
            <a:ext cx="6735762" cy="1973263"/>
            <a:chOff x="960" y="1728"/>
            <a:chExt cx="4080" cy="1152"/>
          </a:xfrm>
        </p:grpSpPr>
        <p:sp>
          <p:nvSpPr>
            <p:cNvPr id="27655" name="Rectangle 14"/>
            <p:cNvSpPr>
              <a:spLocks noChangeArrowheads="1"/>
            </p:cNvSpPr>
            <p:nvPr/>
          </p:nvSpPr>
          <p:spPr bwMode="auto">
            <a:xfrm>
              <a:off x="3648" y="1728"/>
              <a:ext cx="1392" cy="1152"/>
            </a:xfrm>
            <a:prstGeom prst="rect">
              <a:avLst/>
            </a:prstGeom>
            <a:solidFill>
              <a:srgbClr val="FCFEFE"/>
            </a:solidFill>
            <a:ln w="9525">
              <a:solidFill>
                <a:srgbClr val="990033"/>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aphicFrame>
          <p:nvGraphicFramePr>
            <p:cNvPr id="27656" name="Object 5"/>
            <p:cNvGraphicFramePr>
              <a:graphicFrameLocks noChangeAspect="1"/>
            </p:cNvGraphicFramePr>
            <p:nvPr/>
          </p:nvGraphicFramePr>
          <p:xfrm>
            <a:off x="960" y="1728"/>
            <a:ext cx="2592" cy="1121"/>
          </p:xfrm>
          <a:graphic>
            <a:graphicData uri="http://schemas.openxmlformats.org/presentationml/2006/ole">
              <mc:AlternateContent xmlns:mc="http://schemas.openxmlformats.org/markup-compatibility/2006">
                <mc:Choice xmlns:v="urn:schemas-microsoft-com:vml" Requires="v">
                  <p:oleObj spid="_x0000_s27672" r:id="rId3" imgW="3238500" imgH="1400175" progId="Word.Picture.8">
                    <p:embed/>
                  </p:oleObj>
                </mc:Choice>
                <mc:Fallback>
                  <p:oleObj r:id="rId3" imgW="3238500" imgH="140017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728"/>
                          <a:ext cx="2592" cy="1121"/>
                        </a:xfrm>
                        <a:prstGeom prst="rect">
                          <a:avLst/>
                        </a:prstGeom>
                        <a:solidFill>
                          <a:srgbClr val="FCFEFE"/>
                        </a:solidFill>
                        <a:ln w="9525">
                          <a:solidFill>
                            <a:srgbClr val="990033"/>
                          </a:solidFill>
                          <a:miter lim="800000"/>
                          <a:headEnd/>
                          <a:tailEnd/>
                        </a:ln>
                      </p:spPr>
                    </p:pic>
                  </p:oleObj>
                </mc:Fallback>
              </mc:AlternateContent>
            </a:graphicData>
          </a:graphic>
        </p:graphicFrame>
        <p:grpSp>
          <p:nvGrpSpPr>
            <p:cNvPr id="27657" name="Group 13"/>
            <p:cNvGrpSpPr>
              <a:grpSpLocks/>
            </p:cNvGrpSpPr>
            <p:nvPr/>
          </p:nvGrpSpPr>
          <p:grpSpPr bwMode="auto">
            <a:xfrm>
              <a:off x="3792" y="1776"/>
              <a:ext cx="1104" cy="1008"/>
              <a:chOff x="3696" y="1728"/>
              <a:chExt cx="1104" cy="1008"/>
            </a:xfrm>
          </p:grpSpPr>
          <p:sp>
            <p:nvSpPr>
              <p:cNvPr id="32775" name="AutoShape 7"/>
              <p:cNvSpPr>
                <a:spLocks noChangeArrowheads="1"/>
              </p:cNvSpPr>
              <p:nvPr/>
            </p:nvSpPr>
            <p:spPr bwMode="auto">
              <a:xfrm>
                <a:off x="3696" y="1728"/>
                <a:ext cx="1104" cy="1006"/>
              </a:xfrm>
              <a:prstGeom prst="star5">
                <a:avLst/>
              </a:prstGeom>
              <a:noFill/>
              <a:ln w="28575">
                <a:solidFill>
                  <a:schemeClr val="tx1"/>
                </a:solidFill>
                <a:miter lim="800000"/>
                <a:headEnd/>
                <a:tailEnd/>
              </a:ln>
              <a:effectLst/>
            </p:spPr>
            <p:txBody>
              <a:bodyPr wrap="none" anchor="ctr"/>
              <a:lstStyle/>
              <a:p>
                <a:pPr algn="ctr" eaLnBrk="1" hangingPunct="1">
                  <a:defRPr/>
                </a:pPr>
                <a:endParaRPr lang="lt-LT">
                  <a:cs typeface="+mn-cs"/>
                </a:endParaRPr>
              </a:p>
            </p:txBody>
          </p:sp>
          <p:sp>
            <p:nvSpPr>
              <p:cNvPr id="27659" name="Freeform 8"/>
              <p:cNvSpPr>
                <a:spLocks/>
              </p:cNvSpPr>
              <p:nvPr/>
            </p:nvSpPr>
            <p:spPr bwMode="auto">
              <a:xfrm>
                <a:off x="4041" y="2361"/>
                <a:ext cx="227" cy="151"/>
              </a:xfrm>
              <a:custGeom>
                <a:avLst/>
                <a:gdLst>
                  <a:gd name="T0" fmla="*/ 0 w 227"/>
                  <a:gd name="T1" fmla="*/ 0 h 151"/>
                  <a:gd name="T2" fmla="*/ 227 w 227"/>
                  <a:gd name="T3" fmla="*/ 151 h 151"/>
                  <a:gd name="T4" fmla="*/ 0 60000 65536"/>
                  <a:gd name="T5" fmla="*/ 0 60000 65536"/>
                  <a:gd name="T6" fmla="*/ 0 w 227"/>
                  <a:gd name="T7" fmla="*/ 0 h 151"/>
                  <a:gd name="T8" fmla="*/ 227 w 227"/>
                  <a:gd name="T9" fmla="*/ 151 h 151"/>
                </a:gdLst>
                <a:ahLst/>
                <a:cxnLst>
                  <a:cxn ang="T4">
                    <a:pos x="T0" y="T1"/>
                  </a:cxn>
                  <a:cxn ang="T5">
                    <a:pos x="T2" y="T3"/>
                  </a:cxn>
                </a:cxnLst>
                <a:rect l="T6" t="T7" r="T8" b="T9"/>
                <a:pathLst>
                  <a:path w="227" h="151">
                    <a:moveTo>
                      <a:pt x="0" y="0"/>
                    </a:moveTo>
                    <a:lnTo>
                      <a:pt x="227" y="15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27660" name="Freeform 9"/>
              <p:cNvSpPr>
                <a:spLocks/>
              </p:cNvSpPr>
              <p:nvPr/>
            </p:nvSpPr>
            <p:spPr bwMode="auto">
              <a:xfrm>
                <a:off x="4249" y="2342"/>
                <a:ext cx="227" cy="151"/>
              </a:xfrm>
              <a:custGeom>
                <a:avLst/>
                <a:gdLst>
                  <a:gd name="T0" fmla="*/ 0 w 227"/>
                  <a:gd name="T1" fmla="*/ 151 h 151"/>
                  <a:gd name="T2" fmla="*/ 227 w 227"/>
                  <a:gd name="T3" fmla="*/ 0 h 151"/>
                  <a:gd name="T4" fmla="*/ 0 60000 65536"/>
                  <a:gd name="T5" fmla="*/ 0 60000 65536"/>
                  <a:gd name="T6" fmla="*/ 0 w 227"/>
                  <a:gd name="T7" fmla="*/ 0 h 151"/>
                  <a:gd name="T8" fmla="*/ 227 w 227"/>
                  <a:gd name="T9" fmla="*/ 151 h 151"/>
                </a:gdLst>
                <a:ahLst/>
                <a:cxnLst>
                  <a:cxn ang="T4">
                    <a:pos x="T0" y="T1"/>
                  </a:cxn>
                  <a:cxn ang="T5">
                    <a:pos x="T2" y="T3"/>
                  </a:cxn>
                </a:cxnLst>
                <a:rect l="T6" t="T7" r="T8" b="T9"/>
                <a:pathLst>
                  <a:path w="227" h="151">
                    <a:moveTo>
                      <a:pt x="0" y="151"/>
                    </a:moveTo>
                    <a:lnTo>
                      <a:pt x="227"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27661" name="Freeform 10"/>
              <p:cNvSpPr>
                <a:spLocks/>
              </p:cNvSpPr>
              <p:nvPr/>
            </p:nvSpPr>
            <p:spPr bwMode="auto">
              <a:xfrm>
                <a:off x="4381" y="2125"/>
                <a:ext cx="85" cy="245"/>
              </a:xfrm>
              <a:custGeom>
                <a:avLst/>
                <a:gdLst>
                  <a:gd name="T0" fmla="*/ 0 w 85"/>
                  <a:gd name="T1" fmla="*/ 0 h 245"/>
                  <a:gd name="T2" fmla="*/ 85 w 85"/>
                  <a:gd name="T3" fmla="*/ 245 h 245"/>
                  <a:gd name="T4" fmla="*/ 0 60000 65536"/>
                  <a:gd name="T5" fmla="*/ 0 60000 65536"/>
                  <a:gd name="T6" fmla="*/ 0 w 85"/>
                  <a:gd name="T7" fmla="*/ 0 h 245"/>
                  <a:gd name="T8" fmla="*/ 85 w 85"/>
                  <a:gd name="T9" fmla="*/ 245 h 245"/>
                </a:gdLst>
                <a:ahLst/>
                <a:cxnLst>
                  <a:cxn ang="T4">
                    <a:pos x="T0" y="T1"/>
                  </a:cxn>
                  <a:cxn ang="T5">
                    <a:pos x="T2" y="T3"/>
                  </a:cxn>
                </a:cxnLst>
                <a:rect l="T6" t="T7" r="T8" b="T9"/>
                <a:pathLst>
                  <a:path w="85" h="245">
                    <a:moveTo>
                      <a:pt x="0" y="0"/>
                    </a:moveTo>
                    <a:lnTo>
                      <a:pt x="85" y="24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27662" name="Freeform 11"/>
              <p:cNvSpPr>
                <a:spLocks/>
              </p:cNvSpPr>
              <p:nvPr/>
            </p:nvSpPr>
            <p:spPr bwMode="auto">
              <a:xfrm>
                <a:off x="4098" y="2115"/>
                <a:ext cx="283" cy="1"/>
              </a:xfrm>
              <a:custGeom>
                <a:avLst/>
                <a:gdLst>
                  <a:gd name="T0" fmla="*/ 0 w 283"/>
                  <a:gd name="T1" fmla="*/ 0 h 1"/>
                  <a:gd name="T2" fmla="*/ 283 w 283"/>
                  <a:gd name="T3" fmla="*/ 0 h 1"/>
                  <a:gd name="T4" fmla="*/ 0 60000 65536"/>
                  <a:gd name="T5" fmla="*/ 0 60000 65536"/>
                  <a:gd name="T6" fmla="*/ 0 w 283"/>
                  <a:gd name="T7" fmla="*/ 0 h 1"/>
                  <a:gd name="T8" fmla="*/ 283 w 283"/>
                  <a:gd name="T9" fmla="*/ 1 h 1"/>
                </a:gdLst>
                <a:ahLst/>
                <a:cxnLst>
                  <a:cxn ang="T4">
                    <a:pos x="T0" y="T1"/>
                  </a:cxn>
                  <a:cxn ang="T5">
                    <a:pos x="T2" y="T3"/>
                  </a:cxn>
                </a:cxnLst>
                <a:rect l="T6" t="T7" r="T8" b="T9"/>
                <a:pathLst>
                  <a:path w="283" h="1">
                    <a:moveTo>
                      <a:pt x="0" y="0"/>
                    </a:moveTo>
                    <a:lnTo>
                      <a:pt x="283"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sp>
            <p:nvSpPr>
              <p:cNvPr id="27663" name="Freeform 12"/>
              <p:cNvSpPr>
                <a:spLocks/>
              </p:cNvSpPr>
              <p:nvPr/>
            </p:nvSpPr>
            <p:spPr bwMode="auto">
              <a:xfrm>
                <a:off x="4041" y="2134"/>
                <a:ext cx="67" cy="217"/>
              </a:xfrm>
              <a:custGeom>
                <a:avLst/>
                <a:gdLst>
                  <a:gd name="T0" fmla="*/ 67 w 67"/>
                  <a:gd name="T1" fmla="*/ 0 h 217"/>
                  <a:gd name="T2" fmla="*/ 0 w 67"/>
                  <a:gd name="T3" fmla="*/ 217 h 217"/>
                  <a:gd name="T4" fmla="*/ 0 60000 65536"/>
                  <a:gd name="T5" fmla="*/ 0 60000 65536"/>
                  <a:gd name="T6" fmla="*/ 0 w 67"/>
                  <a:gd name="T7" fmla="*/ 0 h 217"/>
                  <a:gd name="T8" fmla="*/ 67 w 67"/>
                  <a:gd name="T9" fmla="*/ 217 h 217"/>
                </a:gdLst>
                <a:ahLst/>
                <a:cxnLst>
                  <a:cxn ang="T4">
                    <a:pos x="T0" y="T1"/>
                  </a:cxn>
                  <a:cxn ang="T5">
                    <a:pos x="T2" y="T3"/>
                  </a:cxn>
                </a:cxnLst>
                <a:rect l="T6" t="T7" r="T8" b="T9"/>
                <a:pathLst>
                  <a:path w="67" h="217">
                    <a:moveTo>
                      <a:pt x="67" y="0"/>
                    </a:moveTo>
                    <a:lnTo>
                      <a:pt x="0" y="21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lt-LT"/>
              </a:p>
            </p:txBody>
          </p:sp>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D1F513-A53B-4533-91B1-3F562154A2C4}" type="slidenum">
              <a:rPr lang="lt-LT" altLang="lt-LT" sz="1400">
                <a:solidFill>
                  <a:schemeClr val="bg1"/>
                </a:solidFill>
              </a:rPr>
              <a:pPr>
                <a:spcBef>
                  <a:spcPct val="0"/>
                </a:spcBef>
                <a:buFontTx/>
                <a:buNone/>
              </a:pPr>
              <a:t>7</a:t>
            </a:fld>
            <a:endParaRPr lang="lt-LT" altLang="lt-LT" sz="1400">
              <a:solidFill>
                <a:schemeClr val="bg1"/>
              </a:solidFill>
            </a:endParaRPr>
          </a:p>
        </p:txBody>
      </p:sp>
      <p:sp>
        <p:nvSpPr>
          <p:cNvPr id="33799" name="AutoShape 7"/>
          <p:cNvSpPr>
            <a:spLocks noGrp="1" noChangeArrowheads="1"/>
          </p:cNvSpPr>
          <p:nvPr>
            <p:ph type="title"/>
          </p:nvPr>
        </p:nvSpPr>
        <p:spPr/>
        <p:txBody>
          <a:bodyPr/>
          <a:lstStyle/>
          <a:p>
            <a:pPr eaLnBrk="1" hangingPunct="1">
              <a:defRPr/>
            </a:pPr>
            <a:r>
              <a:rPr lang="lt-LT" smtClean="0"/>
              <a:t>Oilerio teorema</a:t>
            </a:r>
            <a:endParaRPr lang="en-GB" smtClean="0"/>
          </a:p>
        </p:txBody>
      </p:sp>
      <p:sp>
        <p:nvSpPr>
          <p:cNvPr id="28676" name="Rectangle 8"/>
          <p:cNvSpPr>
            <a:spLocks noGrp="1" noChangeArrowheads="1"/>
          </p:cNvSpPr>
          <p:nvPr>
            <p:ph type="body" idx="1"/>
          </p:nvPr>
        </p:nvSpPr>
        <p:spPr/>
        <p:txBody>
          <a:bodyPr/>
          <a:lstStyle/>
          <a:p>
            <a:pPr eaLnBrk="1" hangingPunct="1">
              <a:buFontTx/>
              <a:buNone/>
            </a:pPr>
            <a:r>
              <a:rPr lang="lt-LT" altLang="lt-LT" sz="2800" b="1" smtClean="0"/>
              <a:t>Teorema </a:t>
            </a:r>
            <a:r>
              <a:rPr lang="lt-LT" altLang="lt-LT" sz="2800" smtClean="0"/>
              <a:t>(Oilerio teorema, 1736). Būtina ir pakankama sąlyga, kad grafas </a:t>
            </a:r>
            <a:r>
              <a:rPr lang="lt-LT" altLang="lt-LT" sz="2800" b="1" i="1" smtClean="0"/>
              <a:t>G</a:t>
            </a:r>
            <a:r>
              <a:rPr lang="lt-LT" altLang="lt-LT" sz="2800" smtClean="0"/>
              <a:t> turėtų Oilerio maršrutą yra:</a:t>
            </a:r>
          </a:p>
          <a:p>
            <a:pPr lvl="1" eaLnBrk="1" hangingPunct="1"/>
            <a:r>
              <a:rPr lang="lt-LT" altLang="lt-LT" sz="2400" smtClean="0"/>
              <a:t> </a:t>
            </a:r>
            <a:r>
              <a:rPr lang="lt-LT" altLang="lt-LT" sz="2400" b="1" smtClean="0"/>
              <a:t>G turi būti jungusis,</a:t>
            </a:r>
          </a:p>
          <a:p>
            <a:pPr lvl="1" eaLnBrk="1" hangingPunct="1"/>
            <a:r>
              <a:rPr lang="lt-LT" altLang="lt-LT" sz="2400" b="1" smtClean="0"/>
              <a:t>visų jo viršūnių laipsniai turi būti arba lyginiai, arba G turi turėti tik dvi nelyginio laipsnio viršūnes</a:t>
            </a:r>
          </a:p>
          <a:p>
            <a:pPr eaLnBrk="1" hangingPunct="1">
              <a:buFontTx/>
              <a:buNone/>
            </a:pPr>
            <a:r>
              <a:rPr lang="lt-LT" altLang="lt-LT" sz="2800" smtClean="0"/>
              <a:t>  </a:t>
            </a:r>
            <a:r>
              <a:rPr lang="en-GB" altLang="lt-LT" sz="2800" smtClean="0"/>
              <a:t>Pirmuoju atveju grafas turi Oilerio ciklą, o antruoju – grandinę, prasidedančią ir besibaigiančią nelyginio laipsnio viršūnėse. </a:t>
            </a:r>
          </a:p>
          <a:p>
            <a:pPr eaLnBrk="1" hangingPunct="1">
              <a:buFontTx/>
              <a:buNone/>
            </a:pPr>
            <a:endParaRPr lang="lt-LT" altLang="lt-LT" sz="28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u="sng" dirty="0" err="1" smtClean="0"/>
              <a:t>Pavyzdys</a:t>
            </a:r>
            <a:endParaRPr lang="lt-LT" dirty="0" smtClean="0"/>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36E70B-5CD1-4CF7-848D-9A51C259B912}" type="slidenum">
              <a:rPr lang="lt-LT" altLang="lt-LT" sz="1400">
                <a:solidFill>
                  <a:schemeClr val="bg1"/>
                </a:solidFill>
              </a:rPr>
              <a:pPr>
                <a:spcBef>
                  <a:spcPct val="0"/>
                </a:spcBef>
                <a:buFontTx/>
                <a:buNone/>
              </a:pPr>
              <a:t>8</a:t>
            </a:fld>
            <a:endParaRPr lang="lt-LT" altLang="lt-LT" sz="1400">
              <a:solidFill>
                <a:schemeClr val="bg1"/>
              </a:solidFill>
            </a:endParaRPr>
          </a:p>
        </p:txBody>
      </p:sp>
      <p:grpSp>
        <p:nvGrpSpPr>
          <p:cNvPr id="3" name="Group 38"/>
          <p:cNvGrpSpPr>
            <a:grpSpLocks noGrp="1"/>
          </p:cNvGrpSpPr>
          <p:nvPr/>
        </p:nvGrpSpPr>
        <p:grpSpPr bwMode="auto">
          <a:xfrm>
            <a:off x="457200" y="1989138"/>
            <a:ext cx="5686425" cy="4368800"/>
            <a:chOff x="191" y="346"/>
            <a:chExt cx="2300" cy="1825"/>
          </a:xfrm>
        </p:grpSpPr>
        <p:sp>
          <p:nvSpPr>
            <p:cNvPr id="29732" name="Line 7"/>
            <p:cNvSpPr>
              <a:spLocks noChangeShapeType="1"/>
            </p:cNvSpPr>
            <p:nvPr/>
          </p:nvSpPr>
          <p:spPr bwMode="auto">
            <a:xfrm flipV="1">
              <a:off x="295" y="935"/>
              <a:ext cx="408" cy="22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3" name="Line 9"/>
            <p:cNvSpPr>
              <a:spLocks noChangeShapeType="1"/>
            </p:cNvSpPr>
            <p:nvPr/>
          </p:nvSpPr>
          <p:spPr bwMode="auto">
            <a:xfrm flipV="1">
              <a:off x="703" y="482"/>
              <a:ext cx="680" cy="45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4" name="Line 11"/>
            <p:cNvSpPr>
              <a:spLocks noChangeShapeType="1"/>
            </p:cNvSpPr>
            <p:nvPr/>
          </p:nvSpPr>
          <p:spPr bwMode="auto">
            <a:xfrm>
              <a:off x="295" y="116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35" name="Line 12"/>
            <p:cNvSpPr>
              <a:spLocks noChangeShapeType="1"/>
            </p:cNvSpPr>
            <p:nvPr/>
          </p:nvSpPr>
          <p:spPr bwMode="auto">
            <a:xfrm>
              <a:off x="295" y="1162"/>
              <a:ext cx="453" cy="27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6" name="Line 14"/>
            <p:cNvSpPr>
              <a:spLocks noChangeShapeType="1"/>
            </p:cNvSpPr>
            <p:nvPr/>
          </p:nvSpPr>
          <p:spPr bwMode="auto">
            <a:xfrm>
              <a:off x="703" y="89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37" name="Line 16"/>
            <p:cNvSpPr>
              <a:spLocks noChangeShapeType="1"/>
            </p:cNvSpPr>
            <p:nvPr/>
          </p:nvSpPr>
          <p:spPr bwMode="auto">
            <a:xfrm>
              <a:off x="703" y="935"/>
              <a:ext cx="45"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38" name="Line 17"/>
            <p:cNvSpPr>
              <a:spLocks noChangeShapeType="1"/>
            </p:cNvSpPr>
            <p:nvPr/>
          </p:nvSpPr>
          <p:spPr bwMode="auto">
            <a:xfrm>
              <a:off x="1383" y="482"/>
              <a:ext cx="363" cy="36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39" name="Line 18"/>
            <p:cNvSpPr>
              <a:spLocks noChangeShapeType="1"/>
            </p:cNvSpPr>
            <p:nvPr/>
          </p:nvSpPr>
          <p:spPr bwMode="auto">
            <a:xfrm flipV="1">
              <a:off x="703" y="845"/>
              <a:ext cx="1043"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0" name="Line 19"/>
            <p:cNvSpPr>
              <a:spLocks noChangeShapeType="1"/>
            </p:cNvSpPr>
            <p:nvPr/>
          </p:nvSpPr>
          <p:spPr bwMode="auto">
            <a:xfrm>
              <a:off x="1746" y="845"/>
              <a:ext cx="499" cy="18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1" name="Line 20"/>
            <p:cNvSpPr>
              <a:spLocks noChangeShapeType="1"/>
            </p:cNvSpPr>
            <p:nvPr/>
          </p:nvSpPr>
          <p:spPr bwMode="auto">
            <a:xfrm flipH="1">
              <a:off x="1927" y="1026"/>
              <a:ext cx="318" cy="68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2" name="Line 21"/>
            <p:cNvSpPr>
              <a:spLocks noChangeShapeType="1"/>
            </p:cNvSpPr>
            <p:nvPr/>
          </p:nvSpPr>
          <p:spPr bwMode="auto">
            <a:xfrm flipH="1">
              <a:off x="1156" y="1706"/>
              <a:ext cx="771" cy="18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3" name="Line 22"/>
            <p:cNvSpPr>
              <a:spLocks noChangeShapeType="1"/>
            </p:cNvSpPr>
            <p:nvPr/>
          </p:nvSpPr>
          <p:spPr bwMode="auto">
            <a:xfrm>
              <a:off x="748" y="143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4" name="Line 23"/>
            <p:cNvSpPr>
              <a:spLocks noChangeShapeType="1"/>
            </p:cNvSpPr>
            <p:nvPr/>
          </p:nvSpPr>
          <p:spPr bwMode="auto">
            <a:xfrm>
              <a:off x="748" y="1434"/>
              <a:ext cx="408" cy="45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5" name="Line 24"/>
            <p:cNvSpPr>
              <a:spLocks noChangeShapeType="1"/>
            </p:cNvSpPr>
            <p:nvPr/>
          </p:nvSpPr>
          <p:spPr bwMode="auto">
            <a:xfrm flipH="1">
              <a:off x="1156" y="1026"/>
              <a:ext cx="1089"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6" name="Line 25"/>
            <p:cNvSpPr>
              <a:spLocks noChangeShapeType="1"/>
            </p:cNvSpPr>
            <p:nvPr/>
          </p:nvSpPr>
          <p:spPr bwMode="auto">
            <a:xfrm flipH="1">
              <a:off x="748" y="1026"/>
              <a:ext cx="1497"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7" name="Line 26"/>
            <p:cNvSpPr>
              <a:spLocks noChangeShapeType="1"/>
            </p:cNvSpPr>
            <p:nvPr/>
          </p:nvSpPr>
          <p:spPr bwMode="auto">
            <a:xfrm flipH="1">
              <a:off x="1565" y="845"/>
              <a:ext cx="181" cy="36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29748" name="Line 27"/>
            <p:cNvSpPr>
              <a:spLocks noChangeShapeType="1"/>
            </p:cNvSpPr>
            <p:nvPr/>
          </p:nvSpPr>
          <p:spPr bwMode="auto">
            <a:xfrm flipH="1">
              <a:off x="1156" y="1207"/>
              <a:ext cx="409"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29749" name="Text Box 28"/>
            <p:cNvSpPr txBox="1">
              <a:spLocks noChangeArrowheads="1"/>
            </p:cNvSpPr>
            <p:nvPr/>
          </p:nvSpPr>
          <p:spPr bwMode="auto">
            <a:xfrm>
              <a:off x="1383" y="346"/>
              <a:ext cx="19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4</a:t>
              </a:r>
            </a:p>
          </p:txBody>
        </p:sp>
        <p:sp>
          <p:nvSpPr>
            <p:cNvPr id="29750" name="Text Box 30"/>
            <p:cNvSpPr txBox="1">
              <a:spLocks noChangeArrowheads="1"/>
            </p:cNvSpPr>
            <p:nvPr/>
          </p:nvSpPr>
          <p:spPr bwMode="auto">
            <a:xfrm>
              <a:off x="645" y="754"/>
              <a:ext cx="19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3</a:t>
              </a:r>
            </a:p>
          </p:txBody>
        </p:sp>
        <p:sp>
          <p:nvSpPr>
            <p:cNvPr id="29751" name="Text Box 31"/>
            <p:cNvSpPr txBox="1">
              <a:spLocks noChangeArrowheads="1"/>
            </p:cNvSpPr>
            <p:nvPr/>
          </p:nvSpPr>
          <p:spPr bwMode="auto">
            <a:xfrm>
              <a:off x="191" y="981"/>
              <a:ext cx="14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1</a:t>
              </a:r>
            </a:p>
          </p:txBody>
        </p:sp>
        <p:sp>
          <p:nvSpPr>
            <p:cNvPr id="29752" name="Text Box 32"/>
            <p:cNvSpPr txBox="1">
              <a:spLocks noChangeArrowheads="1"/>
            </p:cNvSpPr>
            <p:nvPr/>
          </p:nvSpPr>
          <p:spPr bwMode="auto">
            <a:xfrm>
              <a:off x="1733" y="663"/>
              <a:ext cx="14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5</a:t>
              </a:r>
            </a:p>
          </p:txBody>
        </p:sp>
        <p:sp>
          <p:nvSpPr>
            <p:cNvPr id="29753" name="Text Box 33"/>
            <p:cNvSpPr txBox="1">
              <a:spLocks noChangeArrowheads="1"/>
            </p:cNvSpPr>
            <p:nvPr/>
          </p:nvSpPr>
          <p:spPr bwMode="auto">
            <a:xfrm>
              <a:off x="2290" y="935"/>
              <a:ext cx="20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6</a:t>
              </a:r>
            </a:p>
          </p:txBody>
        </p:sp>
        <p:sp>
          <p:nvSpPr>
            <p:cNvPr id="29754" name="Text Box 34"/>
            <p:cNvSpPr txBox="1">
              <a:spLocks noChangeArrowheads="1"/>
            </p:cNvSpPr>
            <p:nvPr/>
          </p:nvSpPr>
          <p:spPr bwMode="auto">
            <a:xfrm>
              <a:off x="1008" y="1901"/>
              <a:ext cx="1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7</a:t>
              </a:r>
            </a:p>
          </p:txBody>
        </p:sp>
        <p:sp>
          <p:nvSpPr>
            <p:cNvPr id="29755" name="Text Box 35"/>
            <p:cNvSpPr txBox="1">
              <a:spLocks noChangeArrowheads="1"/>
            </p:cNvSpPr>
            <p:nvPr/>
          </p:nvSpPr>
          <p:spPr bwMode="auto">
            <a:xfrm>
              <a:off x="1960" y="1583"/>
              <a:ext cx="1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9</a:t>
              </a:r>
            </a:p>
          </p:txBody>
        </p:sp>
        <p:sp>
          <p:nvSpPr>
            <p:cNvPr id="29756" name="Text Box 36"/>
            <p:cNvSpPr txBox="1">
              <a:spLocks noChangeArrowheads="1"/>
            </p:cNvSpPr>
            <p:nvPr/>
          </p:nvSpPr>
          <p:spPr bwMode="auto">
            <a:xfrm>
              <a:off x="657" y="1480"/>
              <a:ext cx="13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2</a:t>
              </a:r>
            </a:p>
          </p:txBody>
        </p:sp>
        <p:sp>
          <p:nvSpPr>
            <p:cNvPr id="29757" name="Text Box 37"/>
            <p:cNvSpPr txBox="1">
              <a:spLocks noChangeArrowheads="1"/>
            </p:cNvSpPr>
            <p:nvPr/>
          </p:nvSpPr>
          <p:spPr bwMode="auto">
            <a:xfrm>
              <a:off x="1429" y="1026"/>
              <a:ext cx="16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3600">
                  <a:latin typeface="Times New Roman" panose="02020603050405020304" pitchFamily="18" charset="0"/>
                </a:rPr>
                <a:t>8</a:t>
              </a:r>
            </a:p>
          </p:txBody>
        </p:sp>
      </p:grpSp>
      <p:sp>
        <p:nvSpPr>
          <p:cNvPr id="29722" name="Text Box 1344"/>
          <p:cNvSpPr txBox="1">
            <a:spLocks noChangeArrowheads="1"/>
          </p:cNvSpPr>
          <p:nvPr/>
        </p:nvSpPr>
        <p:spPr bwMode="auto">
          <a:xfrm>
            <a:off x="6554423" y="2168828"/>
            <a:ext cx="2001837" cy="3973512"/>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dirty="0">
                <a:solidFill>
                  <a:srgbClr val="0000FF"/>
                </a:solidFill>
                <a:latin typeface="Times New Roman" panose="02020603050405020304" pitchFamily="18" charset="0"/>
              </a:rPr>
              <a:t>1:</a:t>
            </a:r>
            <a:r>
              <a:rPr lang="lt-LT" altLang="lt-LT" sz="2800" dirty="0">
                <a:latin typeface="Times New Roman" panose="02020603050405020304" pitchFamily="18" charset="0"/>
              </a:rPr>
              <a:t> 2, 3</a:t>
            </a:r>
          </a:p>
          <a:p>
            <a:pPr algn="ctr" eaLnBrk="1" hangingPunct="1">
              <a:spcBef>
                <a:spcPct val="0"/>
              </a:spcBef>
              <a:buFontTx/>
              <a:buNone/>
            </a:pPr>
            <a:r>
              <a:rPr lang="lt-LT" altLang="lt-LT" sz="2800" dirty="0">
                <a:solidFill>
                  <a:srgbClr val="0000FF"/>
                </a:solidFill>
                <a:latin typeface="Times New Roman" panose="02020603050405020304" pitchFamily="18" charset="0"/>
              </a:rPr>
              <a:t>2:</a:t>
            </a:r>
            <a:r>
              <a:rPr lang="lt-LT" altLang="lt-LT" sz="2800" dirty="0">
                <a:latin typeface="Times New Roman" panose="02020603050405020304" pitchFamily="18" charset="0"/>
              </a:rPr>
              <a:t> 1, 3, 7, 8</a:t>
            </a:r>
          </a:p>
          <a:p>
            <a:pPr algn="ctr" eaLnBrk="1" hangingPunct="1">
              <a:spcBef>
                <a:spcPct val="0"/>
              </a:spcBef>
              <a:buFontTx/>
              <a:buNone/>
            </a:pPr>
            <a:r>
              <a:rPr lang="lt-LT" altLang="lt-LT" sz="2800" dirty="0">
                <a:solidFill>
                  <a:srgbClr val="0000FF"/>
                </a:solidFill>
                <a:latin typeface="Times New Roman" panose="02020603050405020304" pitchFamily="18" charset="0"/>
              </a:rPr>
              <a:t>3:</a:t>
            </a:r>
            <a:r>
              <a:rPr lang="lt-LT" altLang="lt-LT" sz="2800" dirty="0">
                <a:latin typeface="Times New Roman" panose="02020603050405020304" pitchFamily="18" charset="0"/>
              </a:rPr>
              <a:t> 1, 2, 4, 5</a:t>
            </a:r>
          </a:p>
          <a:p>
            <a:pPr algn="ctr" eaLnBrk="1" hangingPunct="1">
              <a:spcBef>
                <a:spcPct val="0"/>
              </a:spcBef>
              <a:buFontTx/>
              <a:buNone/>
            </a:pPr>
            <a:r>
              <a:rPr lang="lt-LT" altLang="lt-LT" sz="2800" dirty="0">
                <a:solidFill>
                  <a:srgbClr val="0000FF"/>
                </a:solidFill>
                <a:latin typeface="Times New Roman" panose="02020603050405020304" pitchFamily="18" charset="0"/>
              </a:rPr>
              <a:t>4: </a:t>
            </a:r>
            <a:r>
              <a:rPr lang="lt-LT" altLang="lt-LT" sz="2800" dirty="0">
                <a:latin typeface="Times New Roman" panose="02020603050405020304" pitchFamily="18" charset="0"/>
              </a:rPr>
              <a:t>3, 5</a:t>
            </a:r>
          </a:p>
          <a:p>
            <a:pPr algn="ctr" eaLnBrk="1" hangingPunct="1">
              <a:spcBef>
                <a:spcPct val="0"/>
              </a:spcBef>
              <a:buFontTx/>
              <a:buNone/>
            </a:pPr>
            <a:r>
              <a:rPr lang="lt-LT" altLang="lt-LT" sz="2800" dirty="0">
                <a:solidFill>
                  <a:srgbClr val="0000FF"/>
                </a:solidFill>
                <a:latin typeface="Times New Roman" panose="02020603050405020304" pitchFamily="18" charset="0"/>
              </a:rPr>
              <a:t>5:</a:t>
            </a:r>
            <a:r>
              <a:rPr lang="lt-LT" altLang="lt-LT" sz="2800" dirty="0">
                <a:latin typeface="Times New Roman" panose="02020603050405020304" pitchFamily="18" charset="0"/>
              </a:rPr>
              <a:t> 3, 4, 6, 8</a:t>
            </a:r>
          </a:p>
          <a:p>
            <a:pPr algn="ctr" eaLnBrk="1" hangingPunct="1">
              <a:spcBef>
                <a:spcPct val="0"/>
              </a:spcBef>
              <a:buFontTx/>
              <a:buNone/>
            </a:pPr>
            <a:r>
              <a:rPr lang="lt-LT" altLang="lt-LT" sz="2800" dirty="0">
                <a:solidFill>
                  <a:srgbClr val="0000FF"/>
                </a:solidFill>
                <a:latin typeface="Times New Roman" panose="02020603050405020304" pitchFamily="18" charset="0"/>
              </a:rPr>
              <a:t>6:</a:t>
            </a:r>
            <a:r>
              <a:rPr lang="lt-LT" altLang="lt-LT" sz="2800" dirty="0">
                <a:latin typeface="Times New Roman" panose="02020603050405020304" pitchFamily="18" charset="0"/>
              </a:rPr>
              <a:t> 5, 7, 8, 9</a:t>
            </a:r>
          </a:p>
          <a:p>
            <a:pPr algn="ctr" eaLnBrk="1" hangingPunct="1">
              <a:spcBef>
                <a:spcPct val="0"/>
              </a:spcBef>
              <a:buFontTx/>
              <a:buNone/>
            </a:pPr>
            <a:r>
              <a:rPr lang="lt-LT" altLang="lt-LT" sz="2800" dirty="0">
                <a:solidFill>
                  <a:srgbClr val="0000FF"/>
                </a:solidFill>
                <a:latin typeface="Times New Roman" panose="02020603050405020304" pitchFamily="18" charset="0"/>
              </a:rPr>
              <a:t>7:</a:t>
            </a:r>
            <a:r>
              <a:rPr lang="lt-LT" altLang="lt-LT" sz="2800" dirty="0">
                <a:latin typeface="Times New Roman" panose="02020603050405020304" pitchFamily="18" charset="0"/>
              </a:rPr>
              <a:t> 2, 6, 8, 9</a:t>
            </a:r>
          </a:p>
          <a:p>
            <a:pPr algn="ctr" eaLnBrk="1" hangingPunct="1">
              <a:spcBef>
                <a:spcPct val="0"/>
              </a:spcBef>
              <a:buFontTx/>
              <a:buNone/>
            </a:pPr>
            <a:r>
              <a:rPr lang="lt-LT" altLang="lt-LT" sz="2800" dirty="0">
                <a:solidFill>
                  <a:srgbClr val="0000FF"/>
                </a:solidFill>
                <a:latin typeface="Times New Roman" panose="02020603050405020304" pitchFamily="18" charset="0"/>
              </a:rPr>
              <a:t>8:</a:t>
            </a:r>
            <a:r>
              <a:rPr lang="lt-LT" altLang="lt-LT" sz="2800" dirty="0">
                <a:latin typeface="Times New Roman" panose="02020603050405020304" pitchFamily="18" charset="0"/>
              </a:rPr>
              <a:t> 2, 5, 6, 7</a:t>
            </a:r>
          </a:p>
          <a:p>
            <a:pPr algn="ctr" eaLnBrk="1" hangingPunct="1">
              <a:spcBef>
                <a:spcPct val="0"/>
              </a:spcBef>
              <a:buFontTx/>
              <a:buNone/>
            </a:pPr>
            <a:r>
              <a:rPr lang="lt-LT" altLang="lt-LT" sz="2800" dirty="0">
                <a:solidFill>
                  <a:srgbClr val="0000FF"/>
                </a:solidFill>
                <a:latin typeface="Times New Roman" panose="02020603050405020304" pitchFamily="18" charset="0"/>
              </a:rPr>
              <a:t>9:</a:t>
            </a:r>
            <a:r>
              <a:rPr lang="lt-LT" altLang="lt-LT" sz="2800" dirty="0">
                <a:latin typeface="Times New Roman" panose="02020603050405020304" pitchFamily="18" charset="0"/>
              </a:rPr>
              <a:t> 6, 7</a:t>
            </a:r>
            <a:endParaRPr lang="en-US" altLang="lt-LT" sz="28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4925" y="935038"/>
            <a:ext cx="9001125" cy="823044"/>
          </a:xfrm>
          <a:prstGeom prst="rect">
            <a:avLst/>
          </a:prstGeom>
          <a:solidFill>
            <a:srgbClr val="CCFFCC"/>
          </a:solidFill>
          <a:ln w="9525" algn="ctr">
            <a:solidFill>
              <a:schemeClr val="tx1"/>
            </a:solidFill>
            <a:round/>
            <a:headEnd/>
            <a:tailEnd/>
          </a:ln>
        </p:spPr>
        <p:txBody>
          <a:bodyPr wrap="none"/>
          <a:lstStyle>
            <a:lvl1pPr algn="ctr">
              <a:defRPr sz="2800">
                <a:solidFill>
                  <a:schemeClr val="tx1"/>
                </a:solidFill>
                <a:latin typeface="Times New Roman" panose="02020603050405020304" pitchFamily="18" charset="0"/>
                <a:cs typeface="Arial" panose="020B0604020202020204" pitchFamily="34" charset="0"/>
              </a:defRPr>
            </a:lvl1pPr>
            <a:lvl2pPr marL="742950" indent="-285750" algn="ctr">
              <a:defRPr sz="2800">
                <a:solidFill>
                  <a:schemeClr val="tx1"/>
                </a:solidFill>
                <a:latin typeface="Times New Roman" panose="02020603050405020304" pitchFamily="18" charset="0"/>
                <a:cs typeface="Arial" panose="020B0604020202020204" pitchFamily="34" charset="0"/>
              </a:defRPr>
            </a:lvl2pPr>
            <a:lvl3pPr marL="1143000" indent="-228600" algn="ctr">
              <a:defRPr sz="2800">
                <a:solidFill>
                  <a:schemeClr val="tx1"/>
                </a:solidFill>
                <a:latin typeface="Times New Roman" panose="02020603050405020304" pitchFamily="18" charset="0"/>
                <a:cs typeface="Arial" panose="020B0604020202020204" pitchFamily="34" charset="0"/>
              </a:defRPr>
            </a:lvl3pPr>
            <a:lvl4pPr marL="1600200" indent="-228600" algn="ctr">
              <a:defRPr sz="2800">
                <a:solidFill>
                  <a:schemeClr val="tx1"/>
                </a:solidFill>
                <a:latin typeface="Times New Roman" panose="02020603050405020304" pitchFamily="18" charset="0"/>
                <a:cs typeface="Arial" panose="020B0604020202020204" pitchFamily="34" charset="0"/>
              </a:defRPr>
            </a:lvl4pPr>
            <a:lvl5pPr marL="2057400" indent="-228600" algn="ctr">
              <a:defRPr sz="2800">
                <a:solidFill>
                  <a:schemeClr val="tx1"/>
                </a:solidFill>
                <a:latin typeface="Times New Roman" panose="02020603050405020304" pitchFamily="18"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eaLnBrk="1" hangingPunct="1"/>
            <a:endParaRPr lang="lt-LT" altLang="lt-LT"/>
          </a:p>
        </p:txBody>
      </p:sp>
      <p:sp>
        <p:nvSpPr>
          <p:cNvPr id="5122" name="Rectangle 2"/>
          <p:cNvSpPr>
            <a:spLocks noGrp="1" noChangeArrowheads="1"/>
          </p:cNvSpPr>
          <p:nvPr>
            <p:ph type="title"/>
          </p:nvPr>
        </p:nvSpPr>
        <p:spPr>
          <a:xfrm>
            <a:off x="2700338" y="188913"/>
            <a:ext cx="5697537" cy="777875"/>
          </a:xfrm>
        </p:spPr>
        <p:txBody>
          <a:bodyPr/>
          <a:lstStyle/>
          <a:p>
            <a:pPr eaLnBrk="1" hangingPunct="1">
              <a:defRPr/>
            </a:pPr>
            <a:r>
              <a:rPr lang="lt-LT" sz="3600" b="1" dirty="0" smtClean="0">
                <a:solidFill>
                  <a:srgbClr val="660033"/>
                </a:solidFill>
              </a:rPr>
              <a:t>Algoritmas</a:t>
            </a:r>
            <a:r>
              <a:rPr lang="lt-LT" sz="2400" b="1" dirty="0" smtClean="0">
                <a:solidFill>
                  <a:srgbClr val="660033"/>
                </a:solidFill>
              </a:rPr>
              <a:t> </a:t>
            </a:r>
            <a:r>
              <a:rPr lang="lt-LT" b="1" dirty="0" smtClean="0">
                <a:solidFill>
                  <a:srgbClr val="660033"/>
                </a:solidFill>
              </a:rPr>
              <a:t>pažingsniui</a:t>
            </a:r>
            <a:endParaRPr lang="en-US" b="1" dirty="0" smtClean="0">
              <a:solidFill>
                <a:srgbClr val="660033"/>
              </a:solidFill>
            </a:endParaRPr>
          </a:p>
        </p:txBody>
      </p:sp>
      <p:sp>
        <p:nvSpPr>
          <p:cNvPr id="5153" name="Text Box 33"/>
          <p:cNvSpPr txBox="1">
            <a:spLocks noChangeArrowheads="1"/>
          </p:cNvSpPr>
          <p:nvPr/>
        </p:nvSpPr>
        <p:spPr bwMode="auto">
          <a:xfrm>
            <a:off x="323850" y="908050"/>
            <a:ext cx="5903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Kelionę pradėsime iš pirmos viršūnės</a:t>
            </a:r>
            <a:endParaRPr lang="en-US" altLang="lt-LT" sz="2400">
              <a:latin typeface="Times New Roman" panose="02020603050405020304" pitchFamily="18" charset="0"/>
            </a:endParaRPr>
          </a:p>
        </p:txBody>
      </p:sp>
      <p:grpSp>
        <p:nvGrpSpPr>
          <p:cNvPr id="2" name="Group 175"/>
          <p:cNvGrpSpPr>
            <a:grpSpLocks/>
          </p:cNvGrpSpPr>
          <p:nvPr/>
        </p:nvGrpSpPr>
        <p:grpSpPr bwMode="auto">
          <a:xfrm>
            <a:off x="0" y="1844675"/>
            <a:ext cx="7451725" cy="5013325"/>
            <a:chOff x="0" y="1979"/>
            <a:chExt cx="3515" cy="2341"/>
          </a:xfrm>
        </p:grpSpPr>
        <p:grpSp>
          <p:nvGrpSpPr>
            <p:cNvPr id="31549" name="Group 140"/>
            <p:cNvGrpSpPr>
              <a:grpSpLocks/>
            </p:cNvGrpSpPr>
            <p:nvPr/>
          </p:nvGrpSpPr>
          <p:grpSpPr bwMode="auto">
            <a:xfrm>
              <a:off x="385" y="2387"/>
              <a:ext cx="2300" cy="1684"/>
              <a:chOff x="567" y="2115"/>
              <a:chExt cx="2300" cy="1684"/>
            </a:xfrm>
          </p:grpSpPr>
          <p:sp>
            <p:nvSpPr>
              <p:cNvPr id="31551" name="Line 4"/>
              <p:cNvSpPr>
                <a:spLocks noChangeShapeType="1"/>
              </p:cNvSpPr>
              <p:nvPr/>
            </p:nvSpPr>
            <p:spPr bwMode="auto">
              <a:xfrm flipV="1">
                <a:off x="658" y="2704"/>
                <a:ext cx="408" cy="22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52" name="Line 5"/>
              <p:cNvSpPr>
                <a:spLocks noChangeShapeType="1"/>
              </p:cNvSpPr>
              <p:nvPr/>
            </p:nvSpPr>
            <p:spPr bwMode="auto">
              <a:xfrm flipV="1">
                <a:off x="1066" y="2251"/>
                <a:ext cx="680" cy="45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53" name="Line 6"/>
              <p:cNvSpPr>
                <a:spLocks noChangeShapeType="1"/>
              </p:cNvSpPr>
              <p:nvPr/>
            </p:nvSpPr>
            <p:spPr bwMode="auto">
              <a:xfrm>
                <a:off x="671" y="2931"/>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54" name="Line 7"/>
              <p:cNvSpPr>
                <a:spLocks noChangeShapeType="1"/>
              </p:cNvSpPr>
              <p:nvPr/>
            </p:nvSpPr>
            <p:spPr bwMode="auto">
              <a:xfrm>
                <a:off x="657" y="2932"/>
                <a:ext cx="453" cy="27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55" name="Line 8"/>
              <p:cNvSpPr>
                <a:spLocks noChangeShapeType="1"/>
              </p:cNvSpPr>
              <p:nvPr/>
            </p:nvSpPr>
            <p:spPr bwMode="auto">
              <a:xfrm>
                <a:off x="1079" y="265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56" name="Line 9"/>
              <p:cNvSpPr>
                <a:spLocks noChangeShapeType="1"/>
              </p:cNvSpPr>
              <p:nvPr/>
            </p:nvSpPr>
            <p:spPr bwMode="auto">
              <a:xfrm>
                <a:off x="1066" y="2704"/>
                <a:ext cx="45"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57" name="Line 10"/>
              <p:cNvSpPr>
                <a:spLocks noChangeShapeType="1"/>
              </p:cNvSpPr>
              <p:nvPr/>
            </p:nvSpPr>
            <p:spPr bwMode="auto">
              <a:xfrm>
                <a:off x="1746" y="2251"/>
                <a:ext cx="363" cy="36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58" name="Line 11"/>
              <p:cNvSpPr>
                <a:spLocks noChangeShapeType="1"/>
              </p:cNvSpPr>
              <p:nvPr/>
            </p:nvSpPr>
            <p:spPr bwMode="auto">
              <a:xfrm flipV="1">
                <a:off x="1066" y="2614"/>
                <a:ext cx="1043"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59" name="Line 12"/>
              <p:cNvSpPr>
                <a:spLocks noChangeShapeType="1"/>
              </p:cNvSpPr>
              <p:nvPr/>
            </p:nvSpPr>
            <p:spPr bwMode="auto">
              <a:xfrm>
                <a:off x="2109" y="2614"/>
                <a:ext cx="499" cy="18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60" name="Line 13"/>
              <p:cNvSpPr>
                <a:spLocks noChangeShapeType="1"/>
              </p:cNvSpPr>
              <p:nvPr/>
            </p:nvSpPr>
            <p:spPr bwMode="auto">
              <a:xfrm flipH="1">
                <a:off x="2290" y="2795"/>
                <a:ext cx="318" cy="68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61" name="Line 14"/>
              <p:cNvSpPr>
                <a:spLocks noChangeShapeType="1"/>
              </p:cNvSpPr>
              <p:nvPr/>
            </p:nvSpPr>
            <p:spPr bwMode="auto">
              <a:xfrm flipH="1">
                <a:off x="1532" y="3475"/>
                <a:ext cx="771" cy="18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62" name="Line 15"/>
              <p:cNvSpPr>
                <a:spLocks noChangeShapeType="1"/>
              </p:cNvSpPr>
              <p:nvPr/>
            </p:nvSpPr>
            <p:spPr bwMode="auto">
              <a:xfrm>
                <a:off x="1124" y="320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63" name="Line 16"/>
              <p:cNvSpPr>
                <a:spLocks noChangeShapeType="1"/>
              </p:cNvSpPr>
              <p:nvPr/>
            </p:nvSpPr>
            <p:spPr bwMode="auto">
              <a:xfrm>
                <a:off x="1124" y="3203"/>
                <a:ext cx="408" cy="45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64" name="Line 17"/>
              <p:cNvSpPr>
                <a:spLocks noChangeShapeType="1"/>
              </p:cNvSpPr>
              <p:nvPr/>
            </p:nvSpPr>
            <p:spPr bwMode="auto">
              <a:xfrm flipH="1">
                <a:off x="1519" y="2795"/>
                <a:ext cx="1089"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65" name="Line 18"/>
              <p:cNvSpPr>
                <a:spLocks noChangeShapeType="1"/>
              </p:cNvSpPr>
              <p:nvPr/>
            </p:nvSpPr>
            <p:spPr bwMode="auto">
              <a:xfrm flipH="1">
                <a:off x="1111" y="2795"/>
                <a:ext cx="1497"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66" name="Line 19"/>
              <p:cNvSpPr>
                <a:spLocks noChangeShapeType="1"/>
              </p:cNvSpPr>
              <p:nvPr/>
            </p:nvSpPr>
            <p:spPr bwMode="auto">
              <a:xfrm flipH="1">
                <a:off x="1928" y="2614"/>
                <a:ext cx="181" cy="36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67" name="Line 20"/>
              <p:cNvSpPr>
                <a:spLocks noChangeShapeType="1"/>
              </p:cNvSpPr>
              <p:nvPr/>
            </p:nvSpPr>
            <p:spPr bwMode="auto">
              <a:xfrm flipH="1">
                <a:off x="1532" y="2976"/>
                <a:ext cx="409"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68" name="Text Box 21"/>
              <p:cNvSpPr txBox="1">
                <a:spLocks noChangeArrowheads="1"/>
              </p:cNvSpPr>
              <p:nvPr/>
            </p:nvSpPr>
            <p:spPr bwMode="auto">
              <a:xfrm>
                <a:off x="1759" y="2115"/>
                <a:ext cx="19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569" name="Text Box 22"/>
              <p:cNvSpPr txBox="1">
                <a:spLocks noChangeArrowheads="1"/>
              </p:cNvSpPr>
              <p:nvPr/>
            </p:nvSpPr>
            <p:spPr bwMode="auto">
              <a:xfrm>
                <a:off x="1021" y="2523"/>
                <a:ext cx="19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570" name="Text Box 23"/>
              <p:cNvSpPr txBox="1">
                <a:spLocks noChangeArrowheads="1"/>
              </p:cNvSpPr>
              <p:nvPr/>
            </p:nvSpPr>
            <p:spPr bwMode="auto">
              <a:xfrm>
                <a:off x="567" y="2750"/>
                <a:ext cx="1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571" name="Text Box 24"/>
              <p:cNvSpPr txBox="1">
                <a:spLocks noChangeArrowheads="1"/>
              </p:cNvSpPr>
              <p:nvPr/>
            </p:nvSpPr>
            <p:spPr bwMode="auto">
              <a:xfrm>
                <a:off x="2109" y="2432"/>
                <a:ext cx="1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572" name="Text Box 25"/>
              <p:cNvSpPr txBox="1">
                <a:spLocks noChangeArrowheads="1"/>
              </p:cNvSpPr>
              <p:nvPr/>
            </p:nvSpPr>
            <p:spPr bwMode="auto">
              <a:xfrm>
                <a:off x="2666" y="2704"/>
                <a:ext cx="20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573" name="Text Box 26"/>
              <p:cNvSpPr txBox="1">
                <a:spLocks noChangeArrowheads="1"/>
              </p:cNvSpPr>
              <p:nvPr/>
            </p:nvSpPr>
            <p:spPr bwMode="auto">
              <a:xfrm>
                <a:off x="1384" y="3670"/>
                <a:ext cx="12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574" name="Text Box 27"/>
              <p:cNvSpPr txBox="1">
                <a:spLocks noChangeArrowheads="1"/>
              </p:cNvSpPr>
              <p:nvPr/>
            </p:nvSpPr>
            <p:spPr bwMode="auto">
              <a:xfrm>
                <a:off x="2336" y="3352"/>
                <a:ext cx="12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575" name="Text Box 28"/>
              <p:cNvSpPr txBox="1">
                <a:spLocks noChangeArrowheads="1"/>
              </p:cNvSpPr>
              <p:nvPr/>
            </p:nvSpPr>
            <p:spPr bwMode="auto">
              <a:xfrm>
                <a:off x="1033" y="3249"/>
                <a:ext cx="13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576" name="Text Box 29"/>
              <p:cNvSpPr txBox="1">
                <a:spLocks noChangeArrowheads="1"/>
              </p:cNvSpPr>
              <p:nvPr/>
            </p:nvSpPr>
            <p:spPr bwMode="auto">
              <a:xfrm>
                <a:off x="1805" y="2795"/>
                <a:ext cx="12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grpSp>
        <p:sp>
          <p:nvSpPr>
            <p:cNvPr id="31550" name="Rectangle 174"/>
            <p:cNvSpPr>
              <a:spLocks noChangeArrowheads="1"/>
            </p:cNvSpPr>
            <p:nvPr/>
          </p:nvSpPr>
          <p:spPr bwMode="auto">
            <a:xfrm>
              <a:off x="0" y="1979"/>
              <a:ext cx="3515" cy="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sp>
        <p:nvSpPr>
          <p:cNvPr id="5371" name="AutoShape 251"/>
          <p:cNvSpPr>
            <a:spLocks noChangeArrowheads="1"/>
          </p:cNvSpPr>
          <p:nvPr/>
        </p:nvSpPr>
        <p:spPr bwMode="auto">
          <a:xfrm>
            <a:off x="900113" y="4365625"/>
            <a:ext cx="144462" cy="168275"/>
          </a:xfrm>
          <a:prstGeom prst="flowChartConnector">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374" name="Line 254"/>
          <p:cNvSpPr>
            <a:spLocks noChangeShapeType="1"/>
          </p:cNvSpPr>
          <p:nvPr/>
        </p:nvSpPr>
        <p:spPr bwMode="auto">
          <a:xfrm>
            <a:off x="971550" y="4437063"/>
            <a:ext cx="1008063" cy="647700"/>
          </a:xfrm>
          <a:prstGeom prst="line">
            <a:avLst/>
          </a:prstGeom>
          <a:noFill/>
          <a:ln w="38100">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5157" name="Text Box 37"/>
          <p:cNvSpPr txBox="1">
            <a:spLocks noChangeArrowheads="1"/>
          </p:cNvSpPr>
          <p:nvPr/>
        </p:nvSpPr>
        <p:spPr bwMode="auto">
          <a:xfrm>
            <a:off x="1619250" y="1341438"/>
            <a:ext cx="287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2</a:t>
            </a:r>
            <a:endParaRPr lang="en-US" altLang="lt-LT" sz="2000">
              <a:latin typeface="Times New Roman" panose="02020603050405020304" pitchFamily="18" charset="0"/>
            </a:endParaRPr>
          </a:p>
        </p:txBody>
      </p:sp>
      <p:sp>
        <p:nvSpPr>
          <p:cNvPr id="5435" name="Text Box 315"/>
          <p:cNvSpPr txBox="1">
            <a:spLocks noChangeArrowheads="1"/>
          </p:cNvSpPr>
          <p:nvPr/>
        </p:nvSpPr>
        <p:spPr bwMode="auto">
          <a:xfrm>
            <a:off x="250825" y="908050"/>
            <a:ext cx="59039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Viršūnę 1 talpiname į steką STEK</a:t>
            </a:r>
            <a:endParaRPr lang="en-US" altLang="lt-LT" sz="2400">
              <a:latin typeface="Times New Roman" panose="02020603050405020304" pitchFamily="18" charset="0"/>
            </a:endParaRPr>
          </a:p>
        </p:txBody>
      </p:sp>
      <p:sp>
        <p:nvSpPr>
          <p:cNvPr id="5438" name="Text Box 318"/>
          <p:cNvSpPr txBox="1">
            <a:spLocks noChangeArrowheads="1"/>
          </p:cNvSpPr>
          <p:nvPr/>
        </p:nvSpPr>
        <p:spPr bwMode="auto">
          <a:xfrm>
            <a:off x="250825" y="908050"/>
            <a:ext cx="56022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pirmos viršūnės einame į viršūnę 2</a:t>
            </a:r>
            <a:endParaRPr lang="en-US" altLang="lt-LT" sz="2400">
              <a:latin typeface="Times New Roman" panose="02020603050405020304" pitchFamily="18" charset="0"/>
            </a:endParaRPr>
          </a:p>
        </p:txBody>
      </p:sp>
      <p:sp>
        <p:nvSpPr>
          <p:cNvPr id="5439" name="Text Box 319"/>
          <p:cNvSpPr txBox="1">
            <a:spLocks noChangeArrowheads="1"/>
          </p:cNvSpPr>
          <p:nvPr/>
        </p:nvSpPr>
        <p:spPr bwMode="auto">
          <a:xfrm>
            <a:off x="250825" y="981075"/>
            <a:ext cx="59055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Viršūnę 2 talpiname į steką STEK</a:t>
            </a:r>
            <a:endParaRPr lang="en-US" altLang="lt-LT" sz="2400">
              <a:latin typeface="Times New Roman" panose="02020603050405020304" pitchFamily="18" charset="0"/>
            </a:endParaRPr>
          </a:p>
        </p:txBody>
      </p:sp>
      <p:sp>
        <p:nvSpPr>
          <p:cNvPr id="5440" name="Text Box 320"/>
          <p:cNvSpPr txBox="1">
            <a:spLocks noChangeArrowheads="1"/>
          </p:cNvSpPr>
          <p:nvPr/>
        </p:nvSpPr>
        <p:spPr bwMode="auto">
          <a:xfrm>
            <a:off x="250825" y="908050"/>
            <a:ext cx="49688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briauną</a:t>
            </a:r>
            <a:endParaRPr lang="en-US" altLang="lt-LT" sz="2400">
              <a:latin typeface="Times New Roman" panose="02020603050405020304" pitchFamily="18" charset="0"/>
            </a:endParaRPr>
          </a:p>
        </p:txBody>
      </p:sp>
      <p:grpSp>
        <p:nvGrpSpPr>
          <p:cNvPr id="4" name="Group 321"/>
          <p:cNvGrpSpPr>
            <a:grpSpLocks/>
          </p:cNvGrpSpPr>
          <p:nvPr/>
        </p:nvGrpSpPr>
        <p:grpSpPr bwMode="auto">
          <a:xfrm>
            <a:off x="0" y="1844675"/>
            <a:ext cx="7451725" cy="5013325"/>
            <a:chOff x="793" y="1298"/>
            <a:chExt cx="3515" cy="2341"/>
          </a:xfrm>
        </p:grpSpPr>
        <p:sp>
          <p:nvSpPr>
            <p:cNvPr id="31523" name="Rectangle 322"/>
            <p:cNvSpPr>
              <a:spLocks noChangeArrowheads="1"/>
            </p:cNvSpPr>
            <p:nvPr/>
          </p:nvSpPr>
          <p:spPr bwMode="auto">
            <a:xfrm>
              <a:off x="793" y="1298"/>
              <a:ext cx="3515" cy="23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524" name="Line 323"/>
            <p:cNvSpPr>
              <a:spLocks noChangeShapeType="1"/>
            </p:cNvSpPr>
            <p:nvPr/>
          </p:nvSpPr>
          <p:spPr bwMode="auto">
            <a:xfrm flipV="1">
              <a:off x="1269" y="2295"/>
              <a:ext cx="408" cy="22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25" name="Line 324"/>
            <p:cNvSpPr>
              <a:spLocks noChangeShapeType="1"/>
            </p:cNvSpPr>
            <p:nvPr/>
          </p:nvSpPr>
          <p:spPr bwMode="auto">
            <a:xfrm flipV="1">
              <a:off x="1677" y="1842"/>
              <a:ext cx="680" cy="45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26" name="Line 325"/>
            <p:cNvSpPr>
              <a:spLocks noChangeShapeType="1"/>
            </p:cNvSpPr>
            <p:nvPr/>
          </p:nvSpPr>
          <p:spPr bwMode="auto">
            <a:xfrm>
              <a:off x="1282" y="252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27" name="Line 326"/>
            <p:cNvSpPr>
              <a:spLocks noChangeShapeType="1"/>
            </p:cNvSpPr>
            <p:nvPr/>
          </p:nvSpPr>
          <p:spPr bwMode="auto">
            <a:xfrm>
              <a:off x="1690" y="22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28" name="Line 327"/>
            <p:cNvSpPr>
              <a:spLocks noChangeShapeType="1"/>
            </p:cNvSpPr>
            <p:nvPr/>
          </p:nvSpPr>
          <p:spPr bwMode="auto">
            <a:xfrm>
              <a:off x="1677" y="2295"/>
              <a:ext cx="45"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29" name="Line 328"/>
            <p:cNvSpPr>
              <a:spLocks noChangeShapeType="1"/>
            </p:cNvSpPr>
            <p:nvPr/>
          </p:nvSpPr>
          <p:spPr bwMode="auto">
            <a:xfrm>
              <a:off x="2357" y="1842"/>
              <a:ext cx="363" cy="36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30" name="Line 329"/>
            <p:cNvSpPr>
              <a:spLocks noChangeShapeType="1"/>
            </p:cNvSpPr>
            <p:nvPr/>
          </p:nvSpPr>
          <p:spPr bwMode="auto">
            <a:xfrm flipV="1">
              <a:off x="1677" y="2205"/>
              <a:ext cx="1043"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31" name="Line 330"/>
            <p:cNvSpPr>
              <a:spLocks noChangeShapeType="1"/>
            </p:cNvSpPr>
            <p:nvPr/>
          </p:nvSpPr>
          <p:spPr bwMode="auto">
            <a:xfrm>
              <a:off x="2720" y="2205"/>
              <a:ext cx="499" cy="18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32" name="Line 331"/>
            <p:cNvSpPr>
              <a:spLocks noChangeShapeType="1"/>
            </p:cNvSpPr>
            <p:nvPr/>
          </p:nvSpPr>
          <p:spPr bwMode="auto">
            <a:xfrm flipH="1">
              <a:off x="2901" y="2386"/>
              <a:ext cx="318" cy="68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33" name="Line 332"/>
            <p:cNvSpPr>
              <a:spLocks noChangeShapeType="1"/>
            </p:cNvSpPr>
            <p:nvPr/>
          </p:nvSpPr>
          <p:spPr bwMode="auto">
            <a:xfrm flipH="1">
              <a:off x="2143" y="3066"/>
              <a:ext cx="771" cy="18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34" name="Line 333"/>
            <p:cNvSpPr>
              <a:spLocks noChangeShapeType="1"/>
            </p:cNvSpPr>
            <p:nvPr/>
          </p:nvSpPr>
          <p:spPr bwMode="auto">
            <a:xfrm>
              <a:off x="1735" y="279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35" name="Line 334"/>
            <p:cNvSpPr>
              <a:spLocks noChangeShapeType="1"/>
            </p:cNvSpPr>
            <p:nvPr/>
          </p:nvSpPr>
          <p:spPr bwMode="auto">
            <a:xfrm>
              <a:off x="1735" y="2794"/>
              <a:ext cx="408" cy="45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36" name="Line 335"/>
            <p:cNvSpPr>
              <a:spLocks noChangeShapeType="1"/>
            </p:cNvSpPr>
            <p:nvPr/>
          </p:nvSpPr>
          <p:spPr bwMode="auto">
            <a:xfrm flipH="1">
              <a:off x="2130" y="2386"/>
              <a:ext cx="1089"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37" name="Line 336"/>
            <p:cNvSpPr>
              <a:spLocks noChangeShapeType="1"/>
            </p:cNvSpPr>
            <p:nvPr/>
          </p:nvSpPr>
          <p:spPr bwMode="auto">
            <a:xfrm flipH="1">
              <a:off x="1722" y="2386"/>
              <a:ext cx="1497"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38" name="Line 337"/>
            <p:cNvSpPr>
              <a:spLocks noChangeShapeType="1"/>
            </p:cNvSpPr>
            <p:nvPr/>
          </p:nvSpPr>
          <p:spPr bwMode="auto">
            <a:xfrm flipH="1">
              <a:off x="2539" y="2205"/>
              <a:ext cx="181" cy="362"/>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39" name="Line 338"/>
            <p:cNvSpPr>
              <a:spLocks noChangeShapeType="1"/>
            </p:cNvSpPr>
            <p:nvPr/>
          </p:nvSpPr>
          <p:spPr bwMode="auto">
            <a:xfrm flipH="1">
              <a:off x="2143" y="2567"/>
              <a:ext cx="409"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40" name="Text Box 339"/>
            <p:cNvSpPr txBox="1">
              <a:spLocks noChangeArrowheads="1"/>
            </p:cNvSpPr>
            <p:nvPr/>
          </p:nvSpPr>
          <p:spPr bwMode="auto">
            <a:xfrm>
              <a:off x="2370" y="1706"/>
              <a:ext cx="19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541" name="Text Box 340"/>
            <p:cNvSpPr txBox="1">
              <a:spLocks noChangeArrowheads="1"/>
            </p:cNvSpPr>
            <p:nvPr/>
          </p:nvSpPr>
          <p:spPr bwMode="auto">
            <a:xfrm>
              <a:off x="1632" y="2114"/>
              <a:ext cx="19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542" name="Text Box 341"/>
            <p:cNvSpPr txBox="1">
              <a:spLocks noChangeArrowheads="1"/>
            </p:cNvSpPr>
            <p:nvPr/>
          </p:nvSpPr>
          <p:spPr bwMode="auto">
            <a:xfrm>
              <a:off x="1178" y="2341"/>
              <a:ext cx="1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543" name="Text Box 342"/>
            <p:cNvSpPr txBox="1">
              <a:spLocks noChangeArrowheads="1"/>
            </p:cNvSpPr>
            <p:nvPr/>
          </p:nvSpPr>
          <p:spPr bwMode="auto">
            <a:xfrm>
              <a:off x="2720" y="2023"/>
              <a:ext cx="1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544" name="Text Box 343"/>
            <p:cNvSpPr txBox="1">
              <a:spLocks noChangeArrowheads="1"/>
            </p:cNvSpPr>
            <p:nvPr/>
          </p:nvSpPr>
          <p:spPr bwMode="auto">
            <a:xfrm>
              <a:off x="3277" y="2295"/>
              <a:ext cx="20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545" name="Text Box 344"/>
            <p:cNvSpPr txBox="1">
              <a:spLocks noChangeArrowheads="1"/>
            </p:cNvSpPr>
            <p:nvPr/>
          </p:nvSpPr>
          <p:spPr bwMode="auto">
            <a:xfrm>
              <a:off x="1995" y="3261"/>
              <a:ext cx="12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546" name="Text Box 345"/>
            <p:cNvSpPr txBox="1">
              <a:spLocks noChangeArrowheads="1"/>
            </p:cNvSpPr>
            <p:nvPr/>
          </p:nvSpPr>
          <p:spPr bwMode="auto">
            <a:xfrm>
              <a:off x="2947" y="2943"/>
              <a:ext cx="12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547" name="Text Box 346"/>
            <p:cNvSpPr txBox="1">
              <a:spLocks noChangeArrowheads="1"/>
            </p:cNvSpPr>
            <p:nvPr/>
          </p:nvSpPr>
          <p:spPr bwMode="auto">
            <a:xfrm>
              <a:off x="1644" y="2840"/>
              <a:ext cx="13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548" name="Text Box 347"/>
            <p:cNvSpPr txBox="1">
              <a:spLocks noChangeArrowheads="1"/>
            </p:cNvSpPr>
            <p:nvPr/>
          </p:nvSpPr>
          <p:spPr bwMode="auto">
            <a:xfrm>
              <a:off x="2416" y="2386"/>
              <a:ext cx="12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grpSp>
      <p:sp>
        <p:nvSpPr>
          <p:cNvPr id="30734" name="Text Box 30"/>
          <p:cNvSpPr txBox="1">
            <a:spLocks noChangeArrowheads="1"/>
          </p:cNvSpPr>
          <p:nvPr/>
        </p:nvSpPr>
        <p:spPr bwMode="auto">
          <a:xfrm>
            <a:off x="7286622" y="2351087"/>
            <a:ext cx="1603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152" name="Text Box 32"/>
          <p:cNvSpPr txBox="1">
            <a:spLocks noChangeArrowheads="1"/>
          </p:cNvSpPr>
          <p:nvPr/>
        </p:nvSpPr>
        <p:spPr bwMode="auto">
          <a:xfrm>
            <a:off x="7018335" y="2187575"/>
            <a:ext cx="2001837" cy="3973512"/>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5469" name="Rectangle 349"/>
          <p:cNvSpPr>
            <a:spLocks noChangeArrowheads="1"/>
          </p:cNvSpPr>
          <p:nvPr/>
        </p:nvSpPr>
        <p:spPr bwMode="auto">
          <a:xfrm>
            <a:off x="7162797" y="2259012"/>
            <a:ext cx="1512888" cy="431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479" name="Line 359"/>
          <p:cNvSpPr>
            <a:spLocks noChangeShapeType="1"/>
          </p:cNvSpPr>
          <p:nvPr/>
        </p:nvSpPr>
        <p:spPr bwMode="auto">
          <a:xfrm flipH="1">
            <a:off x="7378697" y="2259012"/>
            <a:ext cx="431800" cy="431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480" name="Text Box 360"/>
          <p:cNvSpPr txBox="1">
            <a:spLocks noChangeArrowheads="1"/>
          </p:cNvSpPr>
          <p:nvPr/>
        </p:nvSpPr>
        <p:spPr bwMode="auto">
          <a:xfrm>
            <a:off x="323850" y="908050"/>
            <a:ext cx="46085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2 viršūnę</a:t>
            </a:r>
            <a:endParaRPr lang="en-US" altLang="lt-LT" sz="2400">
              <a:latin typeface="Times New Roman" panose="02020603050405020304" pitchFamily="18" charset="0"/>
            </a:endParaRPr>
          </a:p>
        </p:txBody>
      </p:sp>
      <p:sp>
        <p:nvSpPr>
          <p:cNvPr id="5481" name="Rectangle 361"/>
          <p:cNvSpPr>
            <a:spLocks noChangeArrowheads="1"/>
          </p:cNvSpPr>
          <p:nvPr/>
        </p:nvSpPr>
        <p:spPr bwMode="auto">
          <a:xfrm>
            <a:off x="7089772" y="2690812"/>
            <a:ext cx="1873250" cy="43338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482" name="Text Box 362"/>
          <p:cNvSpPr txBox="1">
            <a:spLocks noChangeArrowheads="1"/>
          </p:cNvSpPr>
          <p:nvPr/>
        </p:nvSpPr>
        <p:spPr bwMode="auto">
          <a:xfrm>
            <a:off x="250825" y="908050"/>
            <a:ext cx="50387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2 į pirmą kelio nebėra</a:t>
            </a:r>
            <a:r>
              <a:rPr lang="lt-LT" altLang="lt-LT" sz="2800">
                <a:latin typeface="Times New Roman" panose="02020603050405020304" pitchFamily="18" charset="0"/>
              </a:rPr>
              <a:t> </a:t>
            </a:r>
            <a:endParaRPr lang="en-US" altLang="lt-LT" sz="2800">
              <a:latin typeface="Times New Roman" panose="02020603050405020304" pitchFamily="18" charset="0"/>
            </a:endParaRPr>
          </a:p>
        </p:txBody>
      </p:sp>
      <p:sp>
        <p:nvSpPr>
          <p:cNvPr id="5483" name="Line 363"/>
          <p:cNvSpPr>
            <a:spLocks noChangeShapeType="1"/>
          </p:cNvSpPr>
          <p:nvPr/>
        </p:nvSpPr>
        <p:spPr bwMode="auto">
          <a:xfrm flipH="1">
            <a:off x="7450135" y="2763837"/>
            <a:ext cx="360362" cy="3603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484" name="Text Box 364"/>
          <p:cNvSpPr txBox="1">
            <a:spLocks noChangeArrowheads="1"/>
          </p:cNvSpPr>
          <p:nvPr/>
        </p:nvSpPr>
        <p:spPr bwMode="auto">
          <a:xfrm>
            <a:off x="323850" y="908050"/>
            <a:ext cx="50403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2 einame į viršūnę 3</a:t>
            </a:r>
            <a:r>
              <a:rPr lang="lt-LT" altLang="lt-LT" sz="2800">
                <a:latin typeface="Times New Roman" panose="02020603050405020304" pitchFamily="18" charset="0"/>
              </a:rPr>
              <a:t> </a:t>
            </a:r>
            <a:endParaRPr lang="en-US" altLang="lt-LT" sz="2800">
              <a:latin typeface="Times New Roman" panose="02020603050405020304" pitchFamily="18" charset="0"/>
            </a:endParaRPr>
          </a:p>
        </p:txBody>
      </p:sp>
      <p:sp>
        <p:nvSpPr>
          <p:cNvPr id="5486" name="Oval 366"/>
          <p:cNvSpPr>
            <a:spLocks noChangeArrowheads="1"/>
          </p:cNvSpPr>
          <p:nvPr/>
        </p:nvSpPr>
        <p:spPr bwMode="auto">
          <a:xfrm>
            <a:off x="1908175" y="4941888"/>
            <a:ext cx="215900" cy="21590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489" name="Oval 369"/>
          <p:cNvSpPr>
            <a:spLocks noChangeArrowheads="1"/>
          </p:cNvSpPr>
          <p:nvPr/>
        </p:nvSpPr>
        <p:spPr bwMode="auto">
          <a:xfrm>
            <a:off x="900113" y="4365625"/>
            <a:ext cx="215900" cy="21590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491" name="Line 371"/>
          <p:cNvSpPr>
            <a:spLocks noChangeShapeType="1"/>
          </p:cNvSpPr>
          <p:nvPr/>
        </p:nvSpPr>
        <p:spPr bwMode="auto">
          <a:xfrm>
            <a:off x="1908175" y="3933825"/>
            <a:ext cx="71438" cy="1008063"/>
          </a:xfrm>
          <a:prstGeom prst="line">
            <a:avLst/>
          </a:prstGeom>
          <a:noFill/>
          <a:ln w="38100">
            <a:solidFill>
              <a:srgbClr val="FF3300"/>
            </a:solidFill>
            <a:round/>
            <a:headEnd type="oval" w="med" len="med"/>
            <a:tailEnd/>
          </a:ln>
          <a:extLst>
            <a:ext uri="{909E8E84-426E-40DD-AFC4-6F175D3DCCD1}">
              <a14:hiddenFill xmlns:a14="http://schemas.microsoft.com/office/drawing/2010/main">
                <a:noFill/>
              </a14:hiddenFill>
            </a:ext>
          </a:extLst>
        </p:spPr>
        <p:txBody>
          <a:bodyPr/>
          <a:lstStyle/>
          <a:p>
            <a:endParaRPr lang="lt-LT"/>
          </a:p>
        </p:txBody>
      </p:sp>
      <p:sp>
        <p:nvSpPr>
          <p:cNvPr id="30747" name="Line 372"/>
          <p:cNvSpPr>
            <a:spLocks noChangeShapeType="1"/>
          </p:cNvSpPr>
          <p:nvPr/>
        </p:nvSpPr>
        <p:spPr bwMode="auto">
          <a:xfrm>
            <a:off x="2051050" y="508476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495" name="Line 375"/>
          <p:cNvSpPr>
            <a:spLocks noChangeShapeType="1"/>
          </p:cNvSpPr>
          <p:nvPr/>
        </p:nvSpPr>
        <p:spPr bwMode="auto">
          <a:xfrm flipH="1">
            <a:off x="7810497" y="2763837"/>
            <a:ext cx="360363" cy="3603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496" name="Text Box 376"/>
          <p:cNvSpPr txBox="1">
            <a:spLocks noChangeArrowheads="1"/>
          </p:cNvSpPr>
          <p:nvPr/>
        </p:nvSpPr>
        <p:spPr bwMode="auto">
          <a:xfrm>
            <a:off x="179388" y="908050"/>
            <a:ext cx="5314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400">
                <a:latin typeface="Times New Roman" panose="02020603050405020304" pitchFamily="18" charset="0"/>
              </a:rPr>
              <a:t>3 vir</a:t>
            </a:r>
            <a:r>
              <a:rPr lang="lt-LT" altLang="lt-LT" sz="2400">
                <a:latin typeface="Times New Roman" panose="02020603050405020304" pitchFamily="18" charset="0"/>
              </a:rPr>
              <a:t>šū</a:t>
            </a:r>
            <a:r>
              <a:rPr lang="en-US" altLang="lt-LT" sz="2400">
                <a:latin typeface="Times New Roman" panose="02020603050405020304" pitchFamily="18" charset="0"/>
              </a:rPr>
              <a:t>n</a:t>
            </a:r>
            <a:r>
              <a:rPr lang="lt-LT" altLang="lt-LT" sz="2400">
                <a:latin typeface="Times New Roman" panose="02020603050405020304" pitchFamily="18" charset="0"/>
              </a:rPr>
              <a:t>ę patalpiname į steką STEK</a:t>
            </a:r>
            <a:endParaRPr lang="en-US" altLang="lt-LT" sz="2800">
              <a:latin typeface="Times New Roman" panose="02020603050405020304" pitchFamily="18" charset="0"/>
            </a:endParaRPr>
          </a:p>
        </p:txBody>
      </p:sp>
      <p:sp>
        <p:nvSpPr>
          <p:cNvPr id="5497" name="Text Box 377"/>
          <p:cNvSpPr txBox="1">
            <a:spLocks noChangeArrowheads="1"/>
          </p:cNvSpPr>
          <p:nvPr/>
        </p:nvSpPr>
        <p:spPr bwMode="auto">
          <a:xfrm>
            <a:off x="183427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3</a:t>
            </a:r>
            <a:endParaRPr lang="en-US" altLang="lt-LT" sz="2000">
              <a:latin typeface="Times New Roman" panose="02020603050405020304" pitchFamily="18" charset="0"/>
            </a:endParaRPr>
          </a:p>
        </p:txBody>
      </p:sp>
      <p:sp>
        <p:nvSpPr>
          <p:cNvPr id="5498" name="Text Box 378"/>
          <p:cNvSpPr txBox="1">
            <a:spLocks noChangeArrowheads="1"/>
          </p:cNvSpPr>
          <p:nvPr/>
        </p:nvSpPr>
        <p:spPr bwMode="auto">
          <a:xfrm>
            <a:off x="250825" y="836613"/>
            <a:ext cx="5832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5" name="Group 477"/>
          <p:cNvGrpSpPr>
            <a:grpSpLocks/>
          </p:cNvGrpSpPr>
          <p:nvPr/>
        </p:nvGrpSpPr>
        <p:grpSpPr bwMode="auto">
          <a:xfrm>
            <a:off x="0" y="1844675"/>
            <a:ext cx="7451725" cy="5013325"/>
            <a:chOff x="295" y="845"/>
            <a:chExt cx="4694" cy="3158"/>
          </a:xfrm>
        </p:grpSpPr>
        <p:sp>
          <p:nvSpPr>
            <p:cNvPr id="31495" name="Rectangle 478"/>
            <p:cNvSpPr>
              <a:spLocks noChangeArrowheads="1"/>
            </p:cNvSpPr>
            <p:nvPr/>
          </p:nvSpPr>
          <p:spPr bwMode="auto">
            <a:xfrm>
              <a:off x="295" y="845"/>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96" name="Line 479"/>
            <p:cNvSpPr>
              <a:spLocks noChangeShapeType="1"/>
            </p:cNvSpPr>
            <p:nvPr/>
          </p:nvSpPr>
          <p:spPr bwMode="auto">
            <a:xfrm flipV="1">
              <a:off x="931" y="2190"/>
              <a:ext cx="545" cy="30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97" name="Line 480"/>
            <p:cNvSpPr>
              <a:spLocks noChangeShapeType="1"/>
            </p:cNvSpPr>
            <p:nvPr/>
          </p:nvSpPr>
          <p:spPr bwMode="auto">
            <a:xfrm flipV="1">
              <a:off x="1476" y="1579"/>
              <a:ext cx="908" cy="61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98" name="Line 481"/>
            <p:cNvSpPr>
              <a:spLocks noChangeShapeType="1"/>
            </p:cNvSpPr>
            <p:nvPr/>
          </p:nvSpPr>
          <p:spPr bwMode="auto">
            <a:xfrm>
              <a:off x="948"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99" name="Line 482"/>
            <p:cNvSpPr>
              <a:spLocks noChangeShapeType="1"/>
            </p:cNvSpPr>
            <p:nvPr/>
          </p:nvSpPr>
          <p:spPr bwMode="auto">
            <a:xfrm>
              <a:off x="1493" y="212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00" name="Line 483"/>
            <p:cNvSpPr>
              <a:spLocks noChangeShapeType="1"/>
            </p:cNvSpPr>
            <p:nvPr/>
          </p:nvSpPr>
          <p:spPr bwMode="auto">
            <a:xfrm>
              <a:off x="2384" y="1579"/>
              <a:ext cx="484" cy="49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01" name="Line 484"/>
            <p:cNvSpPr>
              <a:spLocks noChangeShapeType="1"/>
            </p:cNvSpPr>
            <p:nvPr/>
          </p:nvSpPr>
          <p:spPr bwMode="auto">
            <a:xfrm flipV="1">
              <a:off x="1476" y="2069"/>
              <a:ext cx="1392"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02" name="Line 485"/>
            <p:cNvSpPr>
              <a:spLocks noChangeShapeType="1"/>
            </p:cNvSpPr>
            <p:nvPr/>
          </p:nvSpPr>
          <p:spPr bwMode="auto">
            <a:xfrm>
              <a:off x="2868" y="2069"/>
              <a:ext cx="667" cy="24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03" name="Line 486"/>
            <p:cNvSpPr>
              <a:spLocks noChangeShapeType="1"/>
            </p:cNvSpPr>
            <p:nvPr/>
          </p:nvSpPr>
          <p:spPr bwMode="auto">
            <a:xfrm flipH="1">
              <a:off x="3110" y="2313"/>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04" name="Line 487"/>
            <p:cNvSpPr>
              <a:spLocks noChangeShapeType="1"/>
            </p:cNvSpPr>
            <p:nvPr/>
          </p:nvSpPr>
          <p:spPr bwMode="auto">
            <a:xfrm flipH="1">
              <a:off x="2098" y="3230"/>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05" name="Line 488"/>
            <p:cNvSpPr>
              <a:spLocks noChangeShapeType="1"/>
            </p:cNvSpPr>
            <p:nvPr/>
          </p:nvSpPr>
          <p:spPr bwMode="auto">
            <a:xfrm>
              <a:off x="1553" y="286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06" name="Line 489"/>
            <p:cNvSpPr>
              <a:spLocks noChangeShapeType="1"/>
            </p:cNvSpPr>
            <p:nvPr/>
          </p:nvSpPr>
          <p:spPr bwMode="auto">
            <a:xfrm>
              <a:off x="1553" y="2863"/>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07" name="Line 490"/>
            <p:cNvSpPr>
              <a:spLocks noChangeShapeType="1"/>
            </p:cNvSpPr>
            <p:nvPr/>
          </p:nvSpPr>
          <p:spPr bwMode="auto">
            <a:xfrm flipH="1">
              <a:off x="2080" y="2313"/>
              <a:ext cx="1455" cy="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08" name="Line 491"/>
            <p:cNvSpPr>
              <a:spLocks noChangeShapeType="1"/>
            </p:cNvSpPr>
            <p:nvPr/>
          </p:nvSpPr>
          <p:spPr bwMode="auto">
            <a:xfrm flipH="1">
              <a:off x="1536" y="2313"/>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09" name="Line 492"/>
            <p:cNvSpPr>
              <a:spLocks noChangeShapeType="1"/>
            </p:cNvSpPr>
            <p:nvPr/>
          </p:nvSpPr>
          <p:spPr bwMode="auto">
            <a:xfrm flipH="1">
              <a:off x="2627" y="2069"/>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510" name="Line 493"/>
            <p:cNvSpPr>
              <a:spLocks noChangeShapeType="1"/>
            </p:cNvSpPr>
            <p:nvPr/>
          </p:nvSpPr>
          <p:spPr bwMode="auto">
            <a:xfrm flipH="1">
              <a:off x="2098" y="2557"/>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511" name="Text Box 494"/>
            <p:cNvSpPr txBox="1">
              <a:spLocks noChangeArrowheads="1"/>
            </p:cNvSpPr>
            <p:nvPr/>
          </p:nvSpPr>
          <p:spPr bwMode="auto">
            <a:xfrm>
              <a:off x="2401" y="1395"/>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512" name="Text Box 495"/>
            <p:cNvSpPr txBox="1">
              <a:spLocks noChangeArrowheads="1"/>
            </p:cNvSpPr>
            <p:nvPr/>
          </p:nvSpPr>
          <p:spPr bwMode="auto">
            <a:xfrm>
              <a:off x="1415" y="1946"/>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513" name="Text Box 496"/>
            <p:cNvSpPr txBox="1">
              <a:spLocks noChangeArrowheads="1"/>
            </p:cNvSpPr>
            <p:nvPr/>
          </p:nvSpPr>
          <p:spPr bwMode="auto">
            <a:xfrm>
              <a:off x="809" y="2252"/>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514" name="Text Box 497"/>
            <p:cNvSpPr txBox="1">
              <a:spLocks noChangeArrowheads="1"/>
            </p:cNvSpPr>
            <p:nvPr/>
          </p:nvSpPr>
          <p:spPr bwMode="auto">
            <a:xfrm>
              <a:off x="2868" y="1823"/>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515" name="Text Box 498"/>
            <p:cNvSpPr txBox="1">
              <a:spLocks noChangeArrowheads="1"/>
            </p:cNvSpPr>
            <p:nvPr/>
          </p:nvSpPr>
          <p:spPr bwMode="auto">
            <a:xfrm>
              <a:off x="3612" y="2190"/>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516" name="Text Box 499"/>
            <p:cNvSpPr txBox="1">
              <a:spLocks noChangeArrowheads="1"/>
            </p:cNvSpPr>
            <p:nvPr/>
          </p:nvSpPr>
          <p:spPr bwMode="auto">
            <a:xfrm>
              <a:off x="1900" y="3493"/>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517" name="Text Box 500"/>
            <p:cNvSpPr txBox="1">
              <a:spLocks noChangeArrowheads="1"/>
            </p:cNvSpPr>
            <p:nvPr/>
          </p:nvSpPr>
          <p:spPr bwMode="auto">
            <a:xfrm>
              <a:off x="3171" y="3064"/>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518" name="Text Box 501"/>
            <p:cNvSpPr txBox="1">
              <a:spLocks noChangeArrowheads="1"/>
            </p:cNvSpPr>
            <p:nvPr/>
          </p:nvSpPr>
          <p:spPr bwMode="auto">
            <a:xfrm>
              <a:off x="1431" y="2925"/>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519" name="Text Box 502"/>
            <p:cNvSpPr txBox="1">
              <a:spLocks noChangeArrowheads="1"/>
            </p:cNvSpPr>
            <p:nvPr/>
          </p:nvSpPr>
          <p:spPr bwMode="auto">
            <a:xfrm>
              <a:off x="2462" y="2313"/>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520" name="Oval 503"/>
            <p:cNvSpPr>
              <a:spLocks noChangeArrowheads="1"/>
            </p:cNvSpPr>
            <p:nvPr/>
          </p:nvSpPr>
          <p:spPr bwMode="auto">
            <a:xfrm>
              <a:off x="1383"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521" name="Oval 504"/>
            <p:cNvSpPr>
              <a:spLocks noChangeArrowheads="1"/>
            </p:cNvSpPr>
            <p:nvPr/>
          </p:nvSpPr>
          <p:spPr bwMode="auto">
            <a:xfrm>
              <a:off x="1474" y="279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522" name="Oval 505"/>
            <p:cNvSpPr>
              <a:spLocks noChangeArrowheads="1"/>
            </p:cNvSpPr>
            <p:nvPr/>
          </p:nvSpPr>
          <p:spPr bwMode="auto">
            <a:xfrm>
              <a:off x="884" y="243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sp>
        <p:nvSpPr>
          <p:cNvPr id="5156" name="Text Box 36"/>
          <p:cNvSpPr txBox="1">
            <a:spLocks noChangeArrowheads="1"/>
          </p:cNvSpPr>
          <p:nvPr/>
        </p:nvSpPr>
        <p:spPr bwMode="auto">
          <a:xfrm flipH="1">
            <a:off x="1403350" y="1341438"/>
            <a:ext cx="288925"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1</a:t>
            </a:r>
            <a:endParaRPr lang="en-US" altLang="lt-LT" sz="2000">
              <a:latin typeface="Times New Roman" panose="02020603050405020304" pitchFamily="18" charset="0"/>
            </a:endParaRPr>
          </a:p>
        </p:txBody>
      </p:sp>
      <p:grpSp>
        <p:nvGrpSpPr>
          <p:cNvPr id="6" name="Group 506"/>
          <p:cNvGrpSpPr>
            <a:grpSpLocks/>
          </p:cNvGrpSpPr>
          <p:nvPr/>
        </p:nvGrpSpPr>
        <p:grpSpPr bwMode="auto">
          <a:xfrm>
            <a:off x="7018335" y="2187575"/>
            <a:ext cx="2001837" cy="3973513"/>
            <a:chOff x="3016" y="1344"/>
            <a:chExt cx="1261" cy="2503"/>
          </a:xfrm>
        </p:grpSpPr>
        <p:sp>
          <p:nvSpPr>
            <p:cNvPr id="31490" name="Text Box 507"/>
            <p:cNvSpPr txBox="1">
              <a:spLocks noChangeArrowheads="1"/>
            </p:cNvSpPr>
            <p:nvPr/>
          </p:nvSpPr>
          <p:spPr bwMode="auto">
            <a:xfrm>
              <a:off x="3185" y="144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91" name="Text Box 508"/>
            <p:cNvSpPr txBox="1">
              <a:spLocks noChangeArrowheads="1"/>
            </p:cNvSpPr>
            <p:nvPr/>
          </p:nvSpPr>
          <p:spPr bwMode="auto">
            <a:xfrm>
              <a:off x="3016" y="134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2, 6, 8, 8</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492" name="Line 509"/>
            <p:cNvSpPr>
              <a:spLocks noChangeShapeType="1"/>
            </p:cNvSpPr>
            <p:nvPr/>
          </p:nvSpPr>
          <p:spPr bwMode="auto">
            <a:xfrm flipH="1">
              <a:off x="3288" y="143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93" name="Line 510"/>
            <p:cNvSpPr>
              <a:spLocks noChangeShapeType="1"/>
            </p:cNvSpPr>
            <p:nvPr/>
          </p:nvSpPr>
          <p:spPr bwMode="auto">
            <a:xfrm flipH="1">
              <a:off x="3334" y="170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94" name="Line 511"/>
            <p:cNvSpPr>
              <a:spLocks noChangeShapeType="1"/>
            </p:cNvSpPr>
            <p:nvPr/>
          </p:nvSpPr>
          <p:spPr bwMode="auto">
            <a:xfrm flipH="1">
              <a:off x="3560" y="170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632" name="Text Box 512"/>
          <p:cNvSpPr txBox="1">
            <a:spLocks noChangeArrowheads="1"/>
          </p:cNvSpPr>
          <p:nvPr/>
        </p:nvSpPr>
        <p:spPr bwMode="auto">
          <a:xfrm>
            <a:off x="250825" y="908050"/>
            <a:ext cx="54006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3 viršūnę</a:t>
            </a:r>
            <a:endParaRPr lang="en-US" altLang="lt-LT" sz="2400">
              <a:latin typeface="Times New Roman" panose="02020603050405020304" pitchFamily="18" charset="0"/>
            </a:endParaRPr>
          </a:p>
        </p:txBody>
      </p:sp>
      <p:sp>
        <p:nvSpPr>
          <p:cNvPr id="5633" name="Rectangle 513"/>
          <p:cNvSpPr>
            <a:spLocks noChangeArrowheads="1"/>
          </p:cNvSpPr>
          <p:nvPr/>
        </p:nvSpPr>
        <p:spPr bwMode="auto">
          <a:xfrm>
            <a:off x="7089772" y="3124200"/>
            <a:ext cx="1873250" cy="3587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635" name="Text Box 515"/>
          <p:cNvSpPr txBox="1">
            <a:spLocks noChangeArrowheads="1"/>
          </p:cNvSpPr>
          <p:nvPr/>
        </p:nvSpPr>
        <p:spPr bwMode="auto">
          <a:xfrm>
            <a:off x="179388" y="981075"/>
            <a:ext cx="48958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3 į 2 viršūnę kelio nebėra</a:t>
            </a:r>
            <a:endParaRPr lang="en-US" altLang="lt-LT" sz="2400">
              <a:latin typeface="Times New Roman" panose="02020603050405020304" pitchFamily="18" charset="0"/>
            </a:endParaRPr>
          </a:p>
        </p:txBody>
      </p:sp>
      <p:sp>
        <p:nvSpPr>
          <p:cNvPr id="5636" name="Line 516"/>
          <p:cNvSpPr>
            <a:spLocks noChangeShapeType="1"/>
          </p:cNvSpPr>
          <p:nvPr/>
        </p:nvSpPr>
        <p:spPr bwMode="auto">
          <a:xfrm flipH="1">
            <a:off x="7810497" y="3195637"/>
            <a:ext cx="431800" cy="2873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637" name="Text Box 517"/>
          <p:cNvSpPr txBox="1">
            <a:spLocks noChangeArrowheads="1"/>
          </p:cNvSpPr>
          <p:nvPr/>
        </p:nvSpPr>
        <p:spPr bwMode="auto">
          <a:xfrm>
            <a:off x="250825" y="981075"/>
            <a:ext cx="48196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3 einame į viršūnę 1</a:t>
            </a:r>
            <a:r>
              <a:rPr lang="lt-LT" altLang="lt-LT" sz="2800">
                <a:latin typeface="Times New Roman" panose="02020603050405020304" pitchFamily="18" charset="0"/>
              </a:rPr>
              <a:t> </a:t>
            </a:r>
            <a:endParaRPr lang="en-US" altLang="lt-LT" sz="2800">
              <a:latin typeface="Times New Roman" panose="02020603050405020304" pitchFamily="18" charset="0"/>
            </a:endParaRPr>
          </a:p>
        </p:txBody>
      </p:sp>
      <p:sp>
        <p:nvSpPr>
          <p:cNvPr id="5638" name="Text Box 518"/>
          <p:cNvSpPr txBox="1">
            <a:spLocks noChangeArrowheads="1"/>
          </p:cNvSpPr>
          <p:nvPr/>
        </p:nvSpPr>
        <p:spPr bwMode="auto">
          <a:xfrm>
            <a:off x="250825" y="981075"/>
            <a:ext cx="5043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1 viršūnę į steką STEK</a:t>
            </a:r>
            <a:endParaRPr lang="en-US" altLang="lt-LT" sz="2400">
              <a:latin typeface="Times New Roman" panose="02020603050405020304" pitchFamily="18" charset="0"/>
            </a:endParaRPr>
          </a:p>
        </p:txBody>
      </p:sp>
      <p:sp>
        <p:nvSpPr>
          <p:cNvPr id="5639" name="Line 519"/>
          <p:cNvSpPr>
            <a:spLocks noChangeShapeType="1"/>
          </p:cNvSpPr>
          <p:nvPr/>
        </p:nvSpPr>
        <p:spPr bwMode="auto">
          <a:xfrm flipV="1">
            <a:off x="1116013" y="4005263"/>
            <a:ext cx="719137" cy="431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641" name="Text Box 521"/>
          <p:cNvSpPr txBox="1">
            <a:spLocks noChangeArrowheads="1"/>
          </p:cNvSpPr>
          <p:nvPr/>
        </p:nvSpPr>
        <p:spPr bwMode="auto">
          <a:xfrm>
            <a:off x="205017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1</a:t>
            </a:r>
            <a:endParaRPr lang="en-US" altLang="lt-LT" sz="2000">
              <a:latin typeface="Times New Roman" panose="02020603050405020304" pitchFamily="18" charset="0"/>
            </a:endParaRPr>
          </a:p>
        </p:txBody>
      </p:sp>
      <p:sp>
        <p:nvSpPr>
          <p:cNvPr id="5644" name="Line 524"/>
          <p:cNvSpPr>
            <a:spLocks noChangeShapeType="1"/>
          </p:cNvSpPr>
          <p:nvPr/>
        </p:nvSpPr>
        <p:spPr bwMode="auto">
          <a:xfrm flipH="1">
            <a:off x="7378697" y="3195637"/>
            <a:ext cx="358775" cy="2873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645" name="Text Box 525"/>
          <p:cNvSpPr txBox="1">
            <a:spLocks noChangeArrowheads="1"/>
          </p:cNvSpPr>
          <p:nvPr/>
        </p:nvSpPr>
        <p:spPr bwMode="auto">
          <a:xfrm>
            <a:off x="250825" y="981075"/>
            <a:ext cx="54006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7" name="Group 593"/>
          <p:cNvGrpSpPr>
            <a:grpSpLocks/>
          </p:cNvGrpSpPr>
          <p:nvPr/>
        </p:nvGrpSpPr>
        <p:grpSpPr bwMode="auto">
          <a:xfrm>
            <a:off x="0" y="1844675"/>
            <a:ext cx="7451725" cy="5013325"/>
            <a:chOff x="0" y="1071"/>
            <a:chExt cx="4694" cy="3158"/>
          </a:xfrm>
        </p:grpSpPr>
        <p:sp>
          <p:nvSpPr>
            <p:cNvPr id="31463" name="Rectangle 594"/>
            <p:cNvSpPr>
              <a:spLocks noChangeArrowheads="1"/>
            </p:cNvSpPr>
            <p:nvPr/>
          </p:nvSpPr>
          <p:spPr bwMode="auto">
            <a:xfrm>
              <a:off x="0" y="1071"/>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64" name="Line 595"/>
            <p:cNvSpPr>
              <a:spLocks noChangeShapeType="1"/>
            </p:cNvSpPr>
            <p:nvPr/>
          </p:nvSpPr>
          <p:spPr bwMode="auto">
            <a:xfrm flipV="1">
              <a:off x="1181" y="1805"/>
              <a:ext cx="908" cy="61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65" name="Line 596"/>
            <p:cNvSpPr>
              <a:spLocks noChangeShapeType="1"/>
            </p:cNvSpPr>
            <p:nvPr/>
          </p:nvSpPr>
          <p:spPr bwMode="auto">
            <a:xfrm>
              <a:off x="653" y="272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66" name="Line 597"/>
            <p:cNvSpPr>
              <a:spLocks noChangeShapeType="1"/>
            </p:cNvSpPr>
            <p:nvPr/>
          </p:nvSpPr>
          <p:spPr bwMode="auto">
            <a:xfrm>
              <a:off x="1198" y="235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67" name="Line 598"/>
            <p:cNvSpPr>
              <a:spLocks noChangeShapeType="1"/>
            </p:cNvSpPr>
            <p:nvPr/>
          </p:nvSpPr>
          <p:spPr bwMode="auto">
            <a:xfrm>
              <a:off x="2089" y="1805"/>
              <a:ext cx="484" cy="49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68" name="Line 599"/>
            <p:cNvSpPr>
              <a:spLocks noChangeShapeType="1"/>
            </p:cNvSpPr>
            <p:nvPr/>
          </p:nvSpPr>
          <p:spPr bwMode="auto">
            <a:xfrm flipV="1">
              <a:off x="1181" y="2295"/>
              <a:ext cx="1392"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69" name="Line 600"/>
            <p:cNvSpPr>
              <a:spLocks noChangeShapeType="1"/>
            </p:cNvSpPr>
            <p:nvPr/>
          </p:nvSpPr>
          <p:spPr bwMode="auto">
            <a:xfrm>
              <a:off x="2573" y="2295"/>
              <a:ext cx="667" cy="24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70" name="Line 601"/>
            <p:cNvSpPr>
              <a:spLocks noChangeShapeType="1"/>
            </p:cNvSpPr>
            <p:nvPr/>
          </p:nvSpPr>
          <p:spPr bwMode="auto">
            <a:xfrm flipH="1">
              <a:off x="2815" y="2539"/>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71" name="Line 602"/>
            <p:cNvSpPr>
              <a:spLocks noChangeShapeType="1"/>
            </p:cNvSpPr>
            <p:nvPr/>
          </p:nvSpPr>
          <p:spPr bwMode="auto">
            <a:xfrm flipH="1">
              <a:off x="1803" y="3456"/>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72" name="Line 603"/>
            <p:cNvSpPr>
              <a:spLocks noChangeShapeType="1"/>
            </p:cNvSpPr>
            <p:nvPr/>
          </p:nvSpPr>
          <p:spPr bwMode="auto">
            <a:xfrm>
              <a:off x="1258" y="308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73" name="Line 604"/>
            <p:cNvSpPr>
              <a:spLocks noChangeShapeType="1"/>
            </p:cNvSpPr>
            <p:nvPr/>
          </p:nvSpPr>
          <p:spPr bwMode="auto">
            <a:xfrm>
              <a:off x="1258" y="3089"/>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74" name="Line 605"/>
            <p:cNvSpPr>
              <a:spLocks noChangeShapeType="1"/>
            </p:cNvSpPr>
            <p:nvPr/>
          </p:nvSpPr>
          <p:spPr bwMode="auto">
            <a:xfrm flipH="1">
              <a:off x="1785" y="2539"/>
              <a:ext cx="1455" cy="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75" name="Line 606"/>
            <p:cNvSpPr>
              <a:spLocks noChangeShapeType="1"/>
            </p:cNvSpPr>
            <p:nvPr/>
          </p:nvSpPr>
          <p:spPr bwMode="auto">
            <a:xfrm flipH="1">
              <a:off x="1241" y="2539"/>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76" name="Line 607"/>
            <p:cNvSpPr>
              <a:spLocks noChangeShapeType="1"/>
            </p:cNvSpPr>
            <p:nvPr/>
          </p:nvSpPr>
          <p:spPr bwMode="auto">
            <a:xfrm flipH="1">
              <a:off x="2332" y="2295"/>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77" name="Line 608"/>
            <p:cNvSpPr>
              <a:spLocks noChangeShapeType="1"/>
            </p:cNvSpPr>
            <p:nvPr/>
          </p:nvSpPr>
          <p:spPr bwMode="auto">
            <a:xfrm flipH="1">
              <a:off x="1803" y="2783"/>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78" name="Text Box 609"/>
            <p:cNvSpPr txBox="1">
              <a:spLocks noChangeArrowheads="1"/>
            </p:cNvSpPr>
            <p:nvPr/>
          </p:nvSpPr>
          <p:spPr bwMode="auto">
            <a:xfrm>
              <a:off x="2106" y="1621"/>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479" name="Text Box 610"/>
            <p:cNvSpPr txBox="1">
              <a:spLocks noChangeArrowheads="1"/>
            </p:cNvSpPr>
            <p:nvPr/>
          </p:nvSpPr>
          <p:spPr bwMode="auto">
            <a:xfrm>
              <a:off x="1120" y="2172"/>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480" name="Text Box 611"/>
            <p:cNvSpPr txBox="1">
              <a:spLocks noChangeArrowheads="1"/>
            </p:cNvSpPr>
            <p:nvPr/>
          </p:nvSpPr>
          <p:spPr bwMode="auto">
            <a:xfrm>
              <a:off x="514" y="2478"/>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481" name="Text Box 612"/>
            <p:cNvSpPr txBox="1">
              <a:spLocks noChangeArrowheads="1"/>
            </p:cNvSpPr>
            <p:nvPr/>
          </p:nvSpPr>
          <p:spPr bwMode="auto">
            <a:xfrm>
              <a:off x="2573" y="2049"/>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482" name="Text Box 613"/>
            <p:cNvSpPr txBox="1">
              <a:spLocks noChangeArrowheads="1"/>
            </p:cNvSpPr>
            <p:nvPr/>
          </p:nvSpPr>
          <p:spPr bwMode="auto">
            <a:xfrm>
              <a:off x="3317" y="2416"/>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483" name="Text Box 614"/>
            <p:cNvSpPr txBox="1">
              <a:spLocks noChangeArrowheads="1"/>
            </p:cNvSpPr>
            <p:nvPr/>
          </p:nvSpPr>
          <p:spPr bwMode="auto">
            <a:xfrm>
              <a:off x="1605" y="3719"/>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484" name="Text Box 615"/>
            <p:cNvSpPr txBox="1">
              <a:spLocks noChangeArrowheads="1"/>
            </p:cNvSpPr>
            <p:nvPr/>
          </p:nvSpPr>
          <p:spPr bwMode="auto">
            <a:xfrm>
              <a:off x="2876" y="3290"/>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485" name="Text Box 616"/>
            <p:cNvSpPr txBox="1">
              <a:spLocks noChangeArrowheads="1"/>
            </p:cNvSpPr>
            <p:nvPr/>
          </p:nvSpPr>
          <p:spPr bwMode="auto">
            <a:xfrm>
              <a:off x="1136" y="3151"/>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486" name="Text Box 617"/>
            <p:cNvSpPr txBox="1">
              <a:spLocks noChangeArrowheads="1"/>
            </p:cNvSpPr>
            <p:nvPr/>
          </p:nvSpPr>
          <p:spPr bwMode="auto">
            <a:xfrm>
              <a:off x="2167" y="2539"/>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487" name="Oval 618"/>
            <p:cNvSpPr>
              <a:spLocks noChangeArrowheads="1"/>
            </p:cNvSpPr>
            <p:nvPr/>
          </p:nvSpPr>
          <p:spPr bwMode="auto">
            <a:xfrm>
              <a:off x="1088" y="2341"/>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88" name="Oval 619"/>
            <p:cNvSpPr>
              <a:spLocks noChangeArrowheads="1"/>
            </p:cNvSpPr>
            <p:nvPr/>
          </p:nvSpPr>
          <p:spPr bwMode="auto">
            <a:xfrm>
              <a:off x="1179" y="3021"/>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89" name="Oval 620"/>
            <p:cNvSpPr>
              <a:spLocks noChangeArrowheads="1"/>
            </p:cNvSpPr>
            <p:nvPr/>
          </p:nvSpPr>
          <p:spPr bwMode="auto">
            <a:xfrm>
              <a:off x="589" y="265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8" name="Group 621"/>
          <p:cNvGrpSpPr>
            <a:grpSpLocks/>
          </p:cNvGrpSpPr>
          <p:nvPr/>
        </p:nvGrpSpPr>
        <p:grpSpPr bwMode="auto">
          <a:xfrm>
            <a:off x="7018335" y="2187575"/>
            <a:ext cx="2001837" cy="3973513"/>
            <a:chOff x="3016" y="1344"/>
            <a:chExt cx="1261" cy="2503"/>
          </a:xfrm>
        </p:grpSpPr>
        <p:sp>
          <p:nvSpPr>
            <p:cNvPr id="31456" name="Text Box 622"/>
            <p:cNvSpPr txBox="1">
              <a:spLocks noChangeArrowheads="1"/>
            </p:cNvSpPr>
            <p:nvPr/>
          </p:nvSpPr>
          <p:spPr bwMode="auto">
            <a:xfrm>
              <a:off x="3185" y="1447"/>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57" name="Text Box 623"/>
            <p:cNvSpPr txBox="1">
              <a:spLocks noChangeArrowheads="1"/>
            </p:cNvSpPr>
            <p:nvPr/>
          </p:nvSpPr>
          <p:spPr bwMode="auto">
            <a:xfrm>
              <a:off x="3016" y="134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458" name="Line 624"/>
            <p:cNvSpPr>
              <a:spLocks noChangeShapeType="1"/>
            </p:cNvSpPr>
            <p:nvPr/>
          </p:nvSpPr>
          <p:spPr bwMode="auto">
            <a:xfrm flipH="1">
              <a:off x="3288" y="143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59" name="Line 625"/>
            <p:cNvSpPr>
              <a:spLocks noChangeShapeType="1"/>
            </p:cNvSpPr>
            <p:nvPr/>
          </p:nvSpPr>
          <p:spPr bwMode="auto">
            <a:xfrm flipH="1">
              <a:off x="3334" y="170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60" name="Line 626"/>
            <p:cNvSpPr>
              <a:spLocks noChangeShapeType="1"/>
            </p:cNvSpPr>
            <p:nvPr/>
          </p:nvSpPr>
          <p:spPr bwMode="auto">
            <a:xfrm flipH="1">
              <a:off x="3560" y="170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61" name="Line 627"/>
            <p:cNvSpPr>
              <a:spLocks noChangeShapeType="1"/>
            </p:cNvSpPr>
            <p:nvPr/>
          </p:nvSpPr>
          <p:spPr bwMode="auto">
            <a:xfrm flipH="1">
              <a:off x="3334" y="197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62" name="Line 628"/>
            <p:cNvSpPr>
              <a:spLocks noChangeShapeType="1"/>
            </p:cNvSpPr>
            <p:nvPr/>
          </p:nvSpPr>
          <p:spPr bwMode="auto">
            <a:xfrm flipH="1">
              <a:off x="3560" y="197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grpSp>
        <p:nvGrpSpPr>
          <p:cNvPr id="9" name="Group 287"/>
          <p:cNvGrpSpPr>
            <a:grpSpLocks/>
          </p:cNvGrpSpPr>
          <p:nvPr/>
        </p:nvGrpSpPr>
        <p:grpSpPr bwMode="auto">
          <a:xfrm>
            <a:off x="684213" y="1341439"/>
            <a:ext cx="1223962" cy="831850"/>
            <a:chOff x="385" y="845"/>
            <a:chExt cx="771" cy="524"/>
          </a:xfrm>
        </p:grpSpPr>
        <p:sp>
          <p:nvSpPr>
            <p:cNvPr id="31454" name="Text Box 34"/>
            <p:cNvSpPr txBox="1">
              <a:spLocks noChangeArrowheads="1"/>
            </p:cNvSpPr>
            <p:nvPr/>
          </p:nvSpPr>
          <p:spPr bwMode="auto">
            <a:xfrm>
              <a:off x="385" y="845"/>
              <a:ext cx="7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STEK: </a:t>
              </a:r>
              <a:r>
                <a:rPr lang="en-US" altLang="lt-LT" sz="2000">
                  <a:latin typeface="Times New Roman" panose="02020603050405020304" pitchFamily="18" charset="0"/>
                </a:rPr>
                <a:t>Ø</a:t>
              </a:r>
            </a:p>
          </p:txBody>
        </p:sp>
        <p:sp>
          <p:nvSpPr>
            <p:cNvPr id="31455" name="Text Box 244"/>
            <p:cNvSpPr txBox="1">
              <a:spLocks noChangeArrowheads="1"/>
            </p:cNvSpPr>
            <p:nvPr/>
          </p:nvSpPr>
          <p:spPr bwMode="auto">
            <a:xfrm>
              <a:off x="429" y="1117"/>
              <a:ext cx="6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Oiler: </a:t>
              </a:r>
              <a:r>
                <a:rPr lang="en-US" altLang="lt-LT" sz="2000">
                  <a:latin typeface="Times New Roman" panose="02020603050405020304" pitchFamily="18" charset="0"/>
                </a:rPr>
                <a:t>Ø</a:t>
              </a:r>
            </a:p>
          </p:txBody>
        </p:sp>
      </p:grpSp>
      <p:sp>
        <p:nvSpPr>
          <p:cNvPr id="5683" name="Text Box 563"/>
          <p:cNvSpPr txBox="1">
            <a:spLocks noChangeArrowheads="1"/>
          </p:cNvSpPr>
          <p:nvPr/>
        </p:nvSpPr>
        <p:spPr bwMode="auto">
          <a:xfrm>
            <a:off x="598842" y="1341379"/>
            <a:ext cx="194468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err="1">
                <a:latin typeface="Times New Roman" panose="02020603050405020304" pitchFamily="18" charset="0"/>
              </a:rPr>
              <a:t>Stek</a:t>
            </a:r>
            <a:r>
              <a:rPr lang="lt-LT" altLang="lt-LT" sz="2000" dirty="0">
                <a:latin typeface="Times New Roman" panose="02020603050405020304" pitchFamily="18" charset="0"/>
              </a:rPr>
              <a:t>: 1 2 3 1</a:t>
            </a:r>
            <a:endParaRPr lang="en-US" altLang="lt-LT" sz="2000" dirty="0">
              <a:latin typeface="Times New Roman" panose="02020603050405020304" pitchFamily="18" charset="0"/>
            </a:endParaRPr>
          </a:p>
        </p:txBody>
      </p:sp>
      <p:sp>
        <p:nvSpPr>
          <p:cNvPr id="5758" name="Text Box 638"/>
          <p:cNvSpPr txBox="1">
            <a:spLocks noChangeArrowheads="1"/>
          </p:cNvSpPr>
          <p:nvPr/>
        </p:nvSpPr>
        <p:spPr bwMode="auto">
          <a:xfrm>
            <a:off x="755650" y="1341438"/>
            <a:ext cx="936625"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Stek: 1 </a:t>
            </a:r>
            <a:endParaRPr lang="en-US" altLang="lt-LT" sz="2000">
              <a:latin typeface="Times New Roman" panose="02020603050405020304" pitchFamily="18" charset="0"/>
            </a:endParaRPr>
          </a:p>
        </p:txBody>
      </p:sp>
      <p:sp>
        <p:nvSpPr>
          <p:cNvPr id="5759" name="Text Box 639"/>
          <p:cNvSpPr txBox="1">
            <a:spLocks noChangeArrowheads="1"/>
          </p:cNvSpPr>
          <p:nvPr/>
        </p:nvSpPr>
        <p:spPr bwMode="auto">
          <a:xfrm>
            <a:off x="323850" y="908050"/>
            <a:ext cx="82819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1 viršūnės kelio nebėra (esame pradiniame taške)</a:t>
            </a:r>
            <a:endParaRPr lang="en-US" altLang="lt-LT" sz="2400">
              <a:latin typeface="Times New Roman" panose="02020603050405020304" pitchFamily="18" charset="0"/>
            </a:endParaRPr>
          </a:p>
        </p:txBody>
      </p:sp>
      <p:sp>
        <p:nvSpPr>
          <p:cNvPr id="5760" name="Text Box 640"/>
          <p:cNvSpPr txBox="1">
            <a:spLocks noChangeArrowheads="1"/>
          </p:cNvSpPr>
          <p:nvPr/>
        </p:nvSpPr>
        <p:spPr bwMode="auto">
          <a:xfrm>
            <a:off x="395288" y="981075"/>
            <a:ext cx="7848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Viršūnę 1 talpiname į steka </a:t>
            </a:r>
            <a:r>
              <a:rPr lang="lt-LT" altLang="lt-LT" sz="2400" i="1">
                <a:latin typeface="Times New Roman" panose="02020603050405020304" pitchFamily="18" charset="0"/>
              </a:rPr>
              <a:t>Oiler</a:t>
            </a:r>
            <a:endParaRPr lang="en-US" altLang="lt-LT" sz="2400" i="1">
              <a:latin typeface="Times New Roman" panose="02020603050405020304" pitchFamily="18" charset="0"/>
            </a:endParaRPr>
          </a:p>
        </p:txBody>
      </p:sp>
      <p:sp>
        <p:nvSpPr>
          <p:cNvPr id="5763" name="Line 643"/>
          <p:cNvSpPr>
            <a:spLocks noChangeShapeType="1"/>
          </p:cNvSpPr>
          <p:nvPr/>
        </p:nvSpPr>
        <p:spPr bwMode="auto">
          <a:xfrm>
            <a:off x="1979613" y="1557338"/>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5765" name="Text Box 645"/>
          <p:cNvSpPr txBox="1">
            <a:spLocks noChangeArrowheads="1"/>
          </p:cNvSpPr>
          <p:nvPr/>
        </p:nvSpPr>
        <p:spPr bwMode="auto">
          <a:xfrm>
            <a:off x="323850" y="981075"/>
            <a:ext cx="5518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Grįžtame į priešpaskutinę (3) viršūnę</a:t>
            </a:r>
            <a:endParaRPr lang="en-US" altLang="lt-LT" sz="2400">
              <a:latin typeface="Times New Roman" panose="02020603050405020304" pitchFamily="18" charset="0"/>
            </a:endParaRPr>
          </a:p>
        </p:txBody>
      </p:sp>
      <p:sp>
        <p:nvSpPr>
          <p:cNvPr id="5766" name="Rectangle 646"/>
          <p:cNvSpPr>
            <a:spLocks noChangeArrowheads="1"/>
          </p:cNvSpPr>
          <p:nvPr/>
        </p:nvSpPr>
        <p:spPr bwMode="auto">
          <a:xfrm>
            <a:off x="7089772" y="3124200"/>
            <a:ext cx="1873250" cy="3587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767" name="Text Box 647"/>
          <p:cNvSpPr txBox="1">
            <a:spLocks noChangeArrowheads="1"/>
          </p:cNvSpPr>
          <p:nvPr/>
        </p:nvSpPr>
        <p:spPr bwMode="auto">
          <a:xfrm>
            <a:off x="395288" y="981075"/>
            <a:ext cx="56165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3 einame į viršūnę 4</a:t>
            </a:r>
            <a:r>
              <a:rPr lang="lt-LT" altLang="lt-LT" sz="2800">
                <a:latin typeface="Times New Roman" panose="02020603050405020304" pitchFamily="18" charset="0"/>
              </a:rPr>
              <a:t> </a:t>
            </a:r>
            <a:endParaRPr lang="en-US" altLang="lt-LT" sz="2800">
              <a:latin typeface="Times New Roman" panose="02020603050405020304" pitchFamily="18" charset="0"/>
            </a:endParaRPr>
          </a:p>
        </p:txBody>
      </p:sp>
      <p:sp>
        <p:nvSpPr>
          <p:cNvPr id="5768" name="Line 648"/>
          <p:cNvSpPr>
            <a:spLocks noChangeShapeType="1"/>
          </p:cNvSpPr>
          <p:nvPr/>
        </p:nvSpPr>
        <p:spPr bwMode="auto">
          <a:xfrm flipV="1">
            <a:off x="1908175" y="2997200"/>
            <a:ext cx="1439863" cy="936625"/>
          </a:xfrm>
          <a:prstGeom prst="line">
            <a:avLst/>
          </a:prstGeom>
          <a:noFill/>
          <a:ln w="38100">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5769" name="Line 649"/>
          <p:cNvSpPr>
            <a:spLocks noChangeShapeType="1"/>
          </p:cNvSpPr>
          <p:nvPr/>
        </p:nvSpPr>
        <p:spPr bwMode="auto">
          <a:xfrm flipH="1">
            <a:off x="8242297" y="3195637"/>
            <a:ext cx="360363" cy="2873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770" name="Text Box 650"/>
          <p:cNvSpPr txBox="1">
            <a:spLocks noChangeArrowheads="1"/>
          </p:cNvSpPr>
          <p:nvPr/>
        </p:nvSpPr>
        <p:spPr bwMode="auto">
          <a:xfrm>
            <a:off x="468313" y="981075"/>
            <a:ext cx="5043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4 viršūnę į steką STEK</a:t>
            </a:r>
            <a:endParaRPr lang="en-US" altLang="lt-LT" sz="2400">
              <a:latin typeface="Times New Roman" panose="02020603050405020304" pitchFamily="18" charset="0"/>
            </a:endParaRPr>
          </a:p>
        </p:txBody>
      </p:sp>
      <p:sp>
        <p:nvSpPr>
          <p:cNvPr id="5771" name="Text Box 651"/>
          <p:cNvSpPr txBox="1">
            <a:spLocks noChangeArrowheads="1"/>
          </p:cNvSpPr>
          <p:nvPr/>
        </p:nvSpPr>
        <p:spPr bwMode="auto">
          <a:xfrm>
            <a:off x="2195513" y="1341438"/>
            <a:ext cx="311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4</a:t>
            </a:r>
            <a:endParaRPr lang="en-US" altLang="lt-LT" sz="2000">
              <a:latin typeface="Times New Roman" panose="02020603050405020304" pitchFamily="18" charset="0"/>
            </a:endParaRPr>
          </a:p>
        </p:txBody>
      </p:sp>
      <p:sp>
        <p:nvSpPr>
          <p:cNvPr id="5774" name="Text Box 654"/>
          <p:cNvSpPr txBox="1">
            <a:spLocks noChangeArrowheads="1"/>
          </p:cNvSpPr>
          <p:nvPr/>
        </p:nvSpPr>
        <p:spPr bwMode="auto">
          <a:xfrm>
            <a:off x="468313" y="981075"/>
            <a:ext cx="51831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10" name="Group 655"/>
          <p:cNvGrpSpPr>
            <a:grpSpLocks/>
          </p:cNvGrpSpPr>
          <p:nvPr/>
        </p:nvGrpSpPr>
        <p:grpSpPr bwMode="auto">
          <a:xfrm>
            <a:off x="0" y="1844675"/>
            <a:ext cx="7451725" cy="5013325"/>
            <a:chOff x="703" y="845"/>
            <a:chExt cx="4694" cy="3158"/>
          </a:xfrm>
        </p:grpSpPr>
        <p:sp>
          <p:nvSpPr>
            <p:cNvPr id="31427" name="Rectangle 656"/>
            <p:cNvSpPr>
              <a:spLocks noChangeArrowheads="1"/>
            </p:cNvSpPr>
            <p:nvPr/>
          </p:nvSpPr>
          <p:spPr bwMode="auto">
            <a:xfrm>
              <a:off x="703" y="845"/>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28" name="Line 657"/>
            <p:cNvSpPr>
              <a:spLocks noChangeShapeType="1"/>
            </p:cNvSpPr>
            <p:nvPr/>
          </p:nvSpPr>
          <p:spPr bwMode="auto">
            <a:xfrm>
              <a:off x="1356"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29" name="Line 658"/>
            <p:cNvSpPr>
              <a:spLocks noChangeShapeType="1"/>
            </p:cNvSpPr>
            <p:nvPr/>
          </p:nvSpPr>
          <p:spPr bwMode="auto">
            <a:xfrm>
              <a:off x="1901" y="212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30" name="Line 659"/>
            <p:cNvSpPr>
              <a:spLocks noChangeShapeType="1"/>
            </p:cNvSpPr>
            <p:nvPr/>
          </p:nvSpPr>
          <p:spPr bwMode="auto">
            <a:xfrm>
              <a:off x="2792" y="1579"/>
              <a:ext cx="484" cy="49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31" name="Line 660"/>
            <p:cNvSpPr>
              <a:spLocks noChangeShapeType="1"/>
            </p:cNvSpPr>
            <p:nvPr/>
          </p:nvSpPr>
          <p:spPr bwMode="auto">
            <a:xfrm flipV="1">
              <a:off x="1884" y="2069"/>
              <a:ext cx="1392"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32" name="Line 661"/>
            <p:cNvSpPr>
              <a:spLocks noChangeShapeType="1"/>
            </p:cNvSpPr>
            <p:nvPr/>
          </p:nvSpPr>
          <p:spPr bwMode="auto">
            <a:xfrm>
              <a:off x="3276" y="2069"/>
              <a:ext cx="667" cy="24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33" name="Line 662"/>
            <p:cNvSpPr>
              <a:spLocks noChangeShapeType="1"/>
            </p:cNvSpPr>
            <p:nvPr/>
          </p:nvSpPr>
          <p:spPr bwMode="auto">
            <a:xfrm flipH="1">
              <a:off x="3518" y="2313"/>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34" name="Line 663"/>
            <p:cNvSpPr>
              <a:spLocks noChangeShapeType="1"/>
            </p:cNvSpPr>
            <p:nvPr/>
          </p:nvSpPr>
          <p:spPr bwMode="auto">
            <a:xfrm flipH="1">
              <a:off x="2506" y="3230"/>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35" name="Line 664"/>
            <p:cNvSpPr>
              <a:spLocks noChangeShapeType="1"/>
            </p:cNvSpPr>
            <p:nvPr/>
          </p:nvSpPr>
          <p:spPr bwMode="auto">
            <a:xfrm>
              <a:off x="1961" y="286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36" name="Line 665"/>
            <p:cNvSpPr>
              <a:spLocks noChangeShapeType="1"/>
            </p:cNvSpPr>
            <p:nvPr/>
          </p:nvSpPr>
          <p:spPr bwMode="auto">
            <a:xfrm>
              <a:off x="1961" y="2863"/>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37" name="Line 666"/>
            <p:cNvSpPr>
              <a:spLocks noChangeShapeType="1"/>
            </p:cNvSpPr>
            <p:nvPr/>
          </p:nvSpPr>
          <p:spPr bwMode="auto">
            <a:xfrm flipH="1">
              <a:off x="2488" y="2313"/>
              <a:ext cx="1455" cy="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38" name="Line 667"/>
            <p:cNvSpPr>
              <a:spLocks noChangeShapeType="1"/>
            </p:cNvSpPr>
            <p:nvPr/>
          </p:nvSpPr>
          <p:spPr bwMode="auto">
            <a:xfrm flipH="1">
              <a:off x="1944" y="2313"/>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39" name="Line 668"/>
            <p:cNvSpPr>
              <a:spLocks noChangeShapeType="1"/>
            </p:cNvSpPr>
            <p:nvPr/>
          </p:nvSpPr>
          <p:spPr bwMode="auto">
            <a:xfrm flipH="1">
              <a:off x="3035" y="2069"/>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40" name="Line 669"/>
            <p:cNvSpPr>
              <a:spLocks noChangeShapeType="1"/>
            </p:cNvSpPr>
            <p:nvPr/>
          </p:nvSpPr>
          <p:spPr bwMode="auto">
            <a:xfrm flipH="1">
              <a:off x="2506" y="2557"/>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41" name="Text Box 670"/>
            <p:cNvSpPr txBox="1">
              <a:spLocks noChangeArrowheads="1"/>
            </p:cNvSpPr>
            <p:nvPr/>
          </p:nvSpPr>
          <p:spPr bwMode="auto">
            <a:xfrm>
              <a:off x="2809" y="1395"/>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442" name="Text Box 671"/>
            <p:cNvSpPr txBox="1">
              <a:spLocks noChangeArrowheads="1"/>
            </p:cNvSpPr>
            <p:nvPr/>
          </p:nvSpPr>
          <p:spPr bwMode="auto">
            <a:xfrm>
              <a:off x="1823" y="1946"/>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443" name="Text Box 672"/>
            <p:cNvSpPr txBox="1">
              <a:spLocks noChangeArrowheads="1"/>
            </p:cNvSpPr>
            <p:nvPr/>
          </p:nvSpPr>
          <p:spPr bwMode="auto">
            <a:xfrm>
              <a:off x="1217" y="2252"/>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444" name="Text Box 673"/>
            <p:cNvSpPr txBox="1">
              <a:spLocks noChangeArrowheads="1"/>
            </p:cNvSpPr>
            <p:nvPr/>
          </p:nvSpPr>
          <p:spPr bwMode="auto">
            <a:xfrm>
              <a:off x="3276" y="1823"/>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445" name="Text Box 674"/>
            <p:cNvSpPr txBox="1">
              <a:spLocks noChangeArrowheads="1"/>
            </p:cNvSpPr>
            <p:nvPr/>
          </p:nvSpPr>
          <p:spPr bwMode="auto">
            <a:xfrm>
              <a:off x="4020" y="2190"/>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446" name="Text Box 675"/>
            <p:cNvSpPr txBox="1">
              <a:spLocks noChangeArrowheads="1"/>
            </p:cNvSpPr>
            <p:nvPr/>
          </p:nvSpPr>
          <p:spPr bwMode="auto">
            <a:xfrm>
              <a:off x="2308" y="3493"/>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447" name="Text Box 676"/>
            <p:cNvSpPr txBox="1">
              <a:spLocks noChangeArrowheads="1"/>
            </p:cNvSpPr>
            <p:nvPr/>
          </p:nvSpPr>
          <p:spPr bwMode="auto">
            <a:xfrm>
              <a:off x="3579" y="3064"/>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448" name="Text Box 677"/>
            <p:cNvSpPr txBox="1">
              <a:spLocks noChangeArrowheads="1"/>
            </p:cNvSpPr>
            <p:nvPr/>
          </p:nvSpPr>
          <p:spPr bwMode="auto">
            <a:xfrm>
              <a:off x="1839" y="2925"/>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449" name="Text Box 678"/>
            <p:cNvSpPr txBox="1">
              <a:spLocks noChangeArrowheads="1"/>
            </p:cNvSpPr>
            <p:nvPr/>
          </p:nvSpPr>
          <p:spPr bwMode="auto">
            <a:xfrm>
              <a:off x="2870" y="2313"/>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450" name="Oval 679"/>
            <p:cNvSpPr>
              <a:spLocks noChangeArrowheads="1"/>
            </p:cNvSpPr>
            <p:nvPr/>
          </p:nvSpPr>
          <p:spPr bwMode="auto">
            <a:xfrm>
              <a:off x="1791"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51" name="Oval 680"/>
            <p:cNvSpPr>
              <a:spLocks noChangeArrowheads="1"/>
            </p:cNvSpPr>
            <p:nvPr/>
          </p:nvSpPr>
          <p:spPr bwMode="auto">
            <a:xfrm>
              <a:off x="1882" y="279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52" name="Oval 681"/>
            <p:cNvSpPr>
              <a:spLocks noChangeArrowheads="1"/>
            </p:cNvSpPr>
            <p:nvPr/>
          </p:nvSpPr>
          <p:spPr bwMode="auto">
            <a:xfrm>
              <a:off x="1292" y="243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53" name="Oval 682"/>
            <p:cNvSpPr>
              <a:spLocks noChangeArrowheads="1"/>
            </p:cNvSpPr>
            <p:nvPr/>
          </p:nvSpPr>
          <p:spPr bwMode="auto">
            <a:xfrm>
              <a:off x="2699" y="152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11" name="Group 683"/>
          <p:cNvGrpSpPr>
            <a:grpSpLocks/>
          </p:cNvGrpSpPr>
          <p:nvPr/>
        </p:nvGrpSpPr>
        <p:grpSpPr bwMode="auto">
          <a:xfrm>
            <a:off x="7018335" y="2187575"/>
            <a:ext cx="2001837" cy="3973513"/>
            <a:chOff x="2789" y="1389"/>
            <a:chExt cx="1261" cy="2503"/>
          </a:xfrm>
        </p:grpSpPr>
        <p:sp>
          <p:nvSpPr>
            <p:cNvPr id="31419" name="Text Box 684"/>
            <p:cNvSpPr txBox="1">
              <a:spLocks noChangeArrowheads="1"/>
            </p:cNvSpPr>
            <p:nvPr/>
          </p:nvSpPr>
          <p:spPr bwMode="auto">
            <a:xfrm>
              <a:off x="2958" y="1492"/>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20" name="Text Box 685"/>
            <p:cNvSpPr txBox="1">
              <a:spLocks noChangeArrowheads="1"/>
            </p:cNvSpPr>
            <p:nvPr/>
          </p:nvSpPr>
          <p:spPr bwMode="auto">
            <a:xfrm>
              <a:off x="2789" y="1389"/>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2, 6, 8, 8</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421" name="Line 686"/>
            <p:cNvSpPr>
              <a:spLocks noChangeShapeType="1"/>
            </p:cNvSpPr>
            <p:nvPr/>
          </p:nvSpPr>
          <p:spPr bwMode="auto">
            <a:xfrm flipH="1">
              <a:off x="3061" y="1479"/>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22" name="Line 687"/>
            <p:cNvSpPr>
              <a:spLocks noChangeShapeType="1"/>
            </p:cNvSpPr>
            <p:nvPr/>
          </p:nvSpPr>
          <p:spPr bwMode="auto">
            <a:xfrm flipH="1">
              <a:off x="3107" y="1751"/>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23" name="Line 688"/>
            <p:cNvSpPr>
              <a:spLocks noChangeShapeType="1"/>
            </p:cNvSpPr>
            <p:nvPr/>
          </p:nvSpPr>
          <p:spPr bwMode="auto">
            <a:xfrm flipH="1">
              <a:off x="3333" y="1751"/>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24" name="Line 689"/>
            <p:cNvSpPr>
              <a:spLocks noChangeShapeType="1"/>
            </p:cNvSpPr>
            <p:nvPr/>
          </p:nvSpPr>
          <p:spPr bwMode="auto">
            <a:xfrm flipH="1">
              <a:off x="3107" y="2024"/>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25" name="Line 690"/>
            <p:cNvSpPr>
              <a:spLocks noChangeShapeType="1"/>
            </p:cNvSpPr>
            <p:nvPr/>
          </p:nvSpPr>
          <p:spPr bwMode="auto">
            <a:xfrm flipH="1">
              <a:off x="3333" y="2024"/>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26" name="Line 691"/>
            <p:cNvSpPr>
              <a:spLocks noChangeShapeType="1"/>
            </p:cNvSpPr>
            <p:nvPr/>
          </p:nvSpPr>
          <p:spPr bwMode="auto">
            <a:xfrm flipH="1">
              <a:off x="3606" y="2024"/>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812" name="Text Box 692"/>
          <p:cNvSpPr txBox="1">
            <a:spLocks noChangeArrowheads="1"/>
          </p:cNvSpPr>
          <p:nvPr/>
        </p:nvSpPr>
        <p:spPr bwMode="auto">
          <a:xfrm>
            <a:off x="539750" y="981075"/>
            <a:ext cx="48244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4 viršūnę</a:t>
            </a:r>
            <a:endParaRPr lang="en-US" altLang="lt-LT" sz="2400">
              <a:latin typeface="Times New Roman" panose="02020603050405020304" pitchFamily="18" charset="0"/>
            </a:endParaRPr>
          </a:p>
        </p:txBody>
      </p:sp>
      <p:sp>
        <p:nvSpPr>
          <p:cNvPr id="5813" name="Rectangle 693"/>
          <p:cNvSpPr>
            <a:spLocks noChangeArrowheads="1"/>
          </p:cNvSpPr>
          <p:nvPr/>
        </p:nvSpPr>
        <p:spPr bwMode="auto">
          <a:xfrm>
            <a:off x="7089772" y="3556000"/>
            <a:ext cx="1296988" cy="3603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814" name="Text Box 694"/>
          <p:cNvSpPr txBox="1">
            <a:spLocks noChangeArrowheads="1"/>
          </p:cNvSpPr>
          <p:nvPr/>
        </p:nvSpPr>
        <p:spPr bwMode="auto">
          <a:xfrm>
            <a:off x="611188" y="981075"/>
            <a:ext cx="47513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4 viršūnės į 3 kelio nebėra</a:t>
            </a:r>
            <a:endParaRPr lang="en-US" altLang="lt-LT" sz="2400">
              <a:latin typeface="Times New Roman" panose="02020603050405020304" pitchFamily="18" charset="0"/>
            </a:endParaRPr>
          </a:p>
        </p:txBody>
      </p:sp>
      <p:sp>
        <p:nvSpPr>
          <p:cNvPr id="5815" name="Line 695"/>
          <p:cNvSpPr>
            <a:spLocks noChangeShapeType="1"/>
          </p:cNvSpPr>
          <p:nvPr/>
        </p:nvSpPr>
        <p:spPr bwMode="auto">
          <a:xfrm flipH="1">
            <a:off x="7450135" y="3627437"/>
            <a:ext cx="360362"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816" name="Text Box 696"/>
          <p:cNvSpPr txBox="1">
            <a:spLocks noChangeArrowheads="1"/>
          </p:cNvSpPr>
          <p:nvPr/>
        </p:nvSpPr>
        <p:spPr bwMode="auto">
          <a:xfrm>
            <a:off x="611188" y="981075"/>
            <a:ext cx="48196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4 einame į viršūnę 5</a:t>
            </a:r>
            <a:r>
              <a:rPr lang="lt-LT" altLang="lt-LT" sz="2800">
                <a:latin typeface="Times New Roman" panose="02020603050405020304" pitchFamily="18" charset="0"/>
              </a:rPr>
              <a:t> </a:t>
            </a:r>
            <a:endParaRPr lang="en-US" altLang="lt-LT" sz="2800">
              <a:latin typeface="Times New Roman" panose="02020603050405020304" pitchFamily="18" charset="0"/>
            </a:endParaRPr>
          </a:p>
        </p:txBody>
      </p:sp>
      <p:sp>
        <p:nvSpPr>
          <p:cNvPr id="5817" name="Line 697"/>
          <p:cNvSpPr>
            <a:spLocks noChangeShapeType="1"/>
          </p:cNvSpPr>
          <p:nvPr/>
        </p:nvSpPr>
        <p:spPr bwMode="auto">
          <a:xfrm>
            <a:off x="3348038" y="3068638"/>
            <a:ext cx="719137" cy="720725"/>
          </a:xfrm>
          <a:prstGeom prst="line">
            <a:avLst/>
          </a:prstGeom>
          <a:noFill/>
          <a:ln w="38100">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5818" name="Text Box 698"/>
          <p:cNvSpPr txBox="1">
            <a:spLocks noChangeArrowheads="1"/>
          </p:cNvSpPr>
          <p:nvPr/>
        </p:nvSpPr>
        <p:spPr bwMode="auto">
          <a:xfrm>
            <a:off x="684213" y="981075"/>
            <a:ext cx="5043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5 viršūnę į steką STEK</a:t>
            </a:r>
            <a:endParaRPr lang="en-US" altLang="lt-LT" sz="2400">
              <a:latin typeface="Times New Roman" panose="02020603050405020304" pitchFamily="18" charset="0"/>
            </a:endParaRPr>
          </a:p>
        </p:txBody>
      </p:sp>
      <p:sp>
        <p:nvSpPr>
          <p:cNvPr id="5820" name="Text Box 700"/>
          <p:cNvSpPr txBox="1">
            <a:spLocks noChangeArrowheads="1"/>
          </p:cNvSpPr>
          <p:nvPr/>
        </p:nvSpPr>
        <p:spPr bwMode="auto">
          <a:xfrm>
            <a:off x="2411413" y="1341438"/>
            <a:ext cx="311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5</a:t>
            </a:r>
            <a:endParaRPr lang="en-US" altLang="lt-LT" sz="2000">
              <a:latin typeface="Times New Roman" panose="02020603050405020304" pitchFamily="18" charset="0"/>
            </a:endParaRPr>
          </a:p>
        </p:txBody>
      </p:sp>
      <p:sp>
        <p:nvSpPr>
          <p:cNvPr id="5823" name="Line 703"/>
          <p:cNvSpPr>
            <a:spLocks noChangeShapeType="1"/>
          </p:cNvSpPr>
          <p:nvPr/>
        </p:nvSpPr>
        <p:spPr bwMode="auto">
          <a:xfrm flipH="1">
            <a:off x="7881935" y="3627437"/>
            <a:ext cx="360362"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824" name="Text Box 704"/>
          <p:cNvSpPr txBox="1">
            <a:spLocks noChangeArrowheads="1"/>
          </p:cNvSpPr>
          <p:nvPr/>
        </p:nvSpPr>
        <p:spPr bwMode="auto">
          <a:xfrm>
            <a:off x="684213" y="981075"/>
            <a:ext cx="53276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12" name="Group 716"/>
          <p:cNvGrpSpPr>
            <a:grpSpLocks/>
          </p:cNvGrpSpPr>
          <p:nvPr/>
        </p:nvGrpSpPr>
        <p:grpSpPr bwMode="auto">
          <a:xfrm>
            <a:off x="0" y="1844675"/>
            <a:ext cx="7451725" cy="5013325"/>
            <a:chOff x="703" y="618"/>
            <a:chExt cx="4694" cy="3158"/>
          </a:xfrm>
        </p:grpSpPr>
        <p:sp>
          <p:nvSpPr>
            <p:cNvPr id="31392" name="Rectangle 717"/>
            <p:cNvSpPr>
              <a:spLocks noChangeArrowheads="1"/>
            </p:cNvSpPr>
            <p:nvPr/>
          </p:nvSpPr>
          <p:spPr bwMode="auto">
            <a:xfrm>
              <a:off x="703" y="618"/>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93" name="Line 718"/>
            <p:cNvSpPr>
              <a:spLocks noChangeShapeType="1"/>
            </p:cNvSpPr>
            <p:nvPr/>
          </p:nvSpPr>
          <p:spPr bwMode="auto">
            <a:xfrm>
              <a:off x="1356" y="226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94" name="Line 719"/>
            <p:cNvSpPr>
              <a:spLocks noChangeShapeType="1"/>
            </p:cNvSpPr>
            <p:nvPr/>
          </p:nvSpPr>
          <p:spPr bwMode="auto">
            <a:xfrm>
              <a:off x="1901" y="190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95" name="Line 720"/>
            <p:cNvSpPr>
              <a:spLocks noChangeShapeType="1"/>
            </p:cNvSpPr>
            <p:nvPr/>
          </p:nvSpPr>
          <p:spPr bwMode="auto">
            <a:xfrm flipV="1">
              <a:off x="1884" y="1842"/>
              <a:ext cx="1392"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96" name="Line 721"/>
            <p:cNvSpPr>
              <a:spLocks noChangeShapeType="1"/>
            </p:cNvSpPr>
            <p:nvPr/>
          </p:nvSpPr>
          <p:spPr bwMode="auto">
            <a:xfrm>
              <a:off x="3276" y="1842"/>
              <a:ext cx="667" cy="24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97" name="Line 722"/>
            <p:cNvSpPr>
              <a:spLocks noChangeShapeType="1"/>
            </p:cNvSpPr>
            <p:nvPr/>
          </p:nvSpPr>
          <p:spPr bwMode="auto">
            <a:xfrm flipH="1">
              <a:off x="3518" y="2086"/>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98" name="Line 723"/>
            <p:cNvSpPr>
              <a:spLocks noChangeShapeType="1"/>
            </p:cNvSpPr>
            <p:nvPr/>
          </p:nvSpPr>
          <p:spPr bwMode="auto">
            <a:xfrm flipH="1">
              <a:off x="2506" y="3003"/>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99" name="Line 724"/>
            <p:cNvSpPr>
              <a:spLocks noChangeShapeType="1"/>
            </p:cNvSpPr>
            <p:nvPr/>
          </p:nvSpPr>
          <p:spPr bwMode="auto">
            <a:xfrm>
              <a:off x="1961" y="263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00" name="Line 725"/>
            <p:cNvSpPr>
              <a:spLocks noChangeShapeType="1"/>
            </p:cNvSpPr>
            <p:nvPr/>
          </p:nvSpPr>
          <p:spPr bwMode="auto">
            <a:xfrm>
              <a:off x="1961" y="2636"/>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01" name="Line 726"/>
            <p:cNvSpPr>
              <a:spLocks noChangeShapeType="1"/>
            </p:cNvSpPr>
            <p:nvPr/>
          </p:nvSpPr>
          <p:spPr bwMode="auto">
            <a:xfrm flipH="1">
              <a:off x="2488" y="2086"/>
              <a:ext cx="1455" cy="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02" name="Line 727"/>
            <p:cNvSpPr>
              <a:spLocks noChangeShapeType="1"/>
            </p:cNvSpPr>
            <p:nvPr/>
          </p:nvSpPr>
          <p:spPr bwMode="auto">
            <a:xfrm flipH="1">
              <a:off x="1944" y="2086"/>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03" name="Line 728"/>
            <p:cNvSpPr>
              <a:spLocks noChangeShapeType="1"/>
            </p:cNvSpPr>
            <p:nvPr/>
          </p:nvSpPr>
          <p:spPr bwMode="auto">
            <a:xfrm flipH="1">
              <a:off x="3035" y="1842"/>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404" name="Line 729"/>
            <p:cNvSpPr>
              <a:spLocks noChangeShapeType="1"/>
            </p:cNvSpPr>
            <p:nvPr/>
          </p:nvSpPr>
          <p:spPr bwMode="auto">
            <a:xfrm flipH="1">
              <a:off x="2506" y="2330"/>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405" name="Text Box 730"/>
            <p:cNvSpPr txBox="1">
              <a:spLocks noChangeArrowheads="1"/>
            </p:cNvSpPr>
            <p:nvPr/>
          </p:nvSpPr>
          <p:spPr bwMode="auto">
            <a:xfrm>
              <a:off x="2809" y="1168"/>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406" name="Text Box 731"/>
            <p:cNvSpPr txBox="1">
              <a:spLocks noChangeArrowheads="1"/>
            </p:cNvSpPr>
            <p:nvPr/>
          </p:nvSpPr>
          <p:spPr bwMode="auto">
            <a:xfrm>
              <a:off x="1823" y="1719"/>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407" name="Text Box 732"/>
            <p:cNvSpPr txBox="1">
              <a:spLocks noChangeArrowheads="1"/>
            </p:cNvSpPr>
            <p:nvPr/>
          </p:nvSpPr>
          <p:spPr bwMode="auto">
            <a:xfrm>
              <a:off x="1217" y="2025"/>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408" name="Text Box 733"/>
            <p:cNvSpPr txBox="1">
              <a:spLocks noChangeArrowheads="1"/>
            </p:cNvSpPr>
            <p:nvPr/>
          </p:nvSpPr>
          <p:spPr bwMode="auto">
            <a:xfrm>
              <a:off x="3276" y="159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409" name="Text Box 734"/>
            <p:cNvSpPr txBox="1">
              <a:spLocks noChangeArrowheads="1"/>
            </p:cNvSpPr>
            <p:nvPr/>
          </p:nvSpPr>
          <p:spPr bwMode="auto">
            <a:xfrm>
              <a:off x="4020" y="1963"/>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410" name="Text Box 735"/>
            <p:cNvSpPr txBox="1">
              <a:spLocks noChangeArrowheads="1"/>
            </p:cNvSpPr>
            <p:nvPr/>
          </p:nvSpPr>
          <p:spPr bwMode="auto">
            <a:xfrm>
              <a:off x="2308" y="3266"/>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411" name="Text Box 736"/>
            <p:cNvSpPr txBox="1">
              <a:spLocks noChangeArrowheads="1"/>
            </p:cNvSpPr>
            <p:nvPr/>
          </p:nvSpPr>
          <p:spPr bwMode="auto">
            <a:xfrm>
              <a:off x="3579" y="2837"/>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412" name="Text Box 737"/>
            <p:cNvSpPr txBox="1">
              <a:spLocks noChangeArrowheads="1"/>
            </p:cNvSpPr>
            <p:nvPr/>
          </p:nvSpPr>
          <p:spPr bwMode="auto">
            <a:xfrm>
              <a:off x="1839" y="2698"/>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413" name="Text Box 738"/>
            <p:cNvSpPr txBox="1">
              <a:spLocks noChangeArrowheads="1"/>
            </p:cNvSpPr>
            <p:nvPr/>
          </p:nvSpPr>
          <p:spPr bwMode="auto">
            <a:xfrm>
              <a:off x="2870" y="2086"/>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414" name="Oval 739"/>
            <p:cNvSpPr>
              <a:spLocks noChangeArrowheads="1"/>
            </p:cNvSpPr>
            <p:nvPr/>
          </p:nvSpPr>
          <p:spPr bwMode="auto">
            <a:xfrm>
              <a:off x="1791" y="188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15" name="Oval 740"/>
            <p:cNvSpPr>
              <a:spLocks noChangeArrowheads="1"/>
            </p:cNvSpPr>
            <p:nvPr/>
          </p:nvSpPr>
          <p:spPr bwMode="auto">
            <a:xfrm>
              <a:off x="1882" y="256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16" name="Oval 741"/>
            <p:cNvSpPr>
              <a:spLocks noChangeArrowheads="1"/>
            </p:cNvSpPr>
            <p:nvPr/>
          </p:nvSpPr>
          <p:spPr bwMode="auto">
            <a:xfrm>
              <a:off x="1292" y="220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17" name="Oval 742"/>
            <p:cNvSpPr>
              <a:spLocks noChangeArrowheads="1"/>
            </p:cNvSpPr>
            <p:nvPr/>
          </p:nvSpPr>
          <p:spPr bwMode="auto">
            <a:xfrm>
              <a:off x="2699" y="129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418" name="Oval 743"/>
            <p:cNvSpPr>
              <a:spLocks noChangeArrowheads="1"/>
            </p:cNvSpPr>
            <p:nvPr/>
          </p:nvSpPr>
          <p:spPr bwMode="auto">
            <a:xfrm>
              <a:off x="3198" y="175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13" name="Group 705"/>
          <p:cNvGrpSpPr>
            <a:grpSpLocks/>
          </p:cNvGrpSpPr>
          <p:nvPr/>
        </p:nvGrpSpPr>
        <p:grpSpPr bwMode="auto">
          <a:xfrm>
            <a:off x="7018335" y="2187575"/>
            <a:ext cx="2001837" cy="3973513"/>
            <a:chOff x="3606" y="1480"/>
            <a:chExt cx="1261" cy="2503"/>
          </a:xfrm>
        </p:grpSpPr>
        <p:sp>
          <p:nvSpPr>
            <p:cNvPr id="31382" name="Text Box 706"/>
            <p:cNvSpPr txBox="1">
              <a:spLocks noChangeArrowheads="1"/>
            </p:cNvSpPr>
            <p:nvPr/>
          </p:nvSpPr>
          <p:spPr bwMode="auto">
            <a:xfrm>
              <a:off x="3775" y="1583"/>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83" name="Text Box 707"/>
            <p:cNvSpPr txBox="1">
              <a:spLocks noChangeArrowheads="1"/>
            </p:cNvSpPr>
            <p:nvPr/>
          </p:nvSpPr>
          <p:spPr bwMode="auto">
            <a:xfrm>
              <a:off x="3606" y="1480"/>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384" name="Line 708"/>
            <p:cNvSpPr>
              <a:spLocks noChangeShapeType="1"/>
            </p:cNvSpPr>
            <p:nvPr/>
          </p:nvSpPr>
          <p:spPr bwMode="auto">
            <a:xfrm flipH="1">
              <a:off x="3878" y="1570"/>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85" name="Line 709"/>
            <p:cNvSpPr>
              <a:spLocks noChangeShapeType="1"/>
            </p:cNvSpPr>
            <p:nvPr/>
          </p:nvSpPr>
          <p:spPr bwMode="auto">
            <a:xfrm flipH="1">
              <a:off x="3924" y="1842"/>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86" name="Line 710"/>
            <p:cNvSpPr>
              <a:spLocks noChangeShapeType="1"/>
            </p:cNvSpPr>
            <p:nvPr/>
          </p:nvSpPr>
          <p:spPr bwMode="auto">
            <a:xfrm flipH="1">
              <a:off x="4150" y="1842"/>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87" name="Line 711"/>
            <p:cNvSpPr>
              <a:spLocks noChangeShapeType="1"/>
            </p:cNvSpPr>
            <p:nvPr/>
          </p:nvSpPr>
          <p:spPr bwMode="auto">
            <a:xfrm flipH="1">
              <a:off x="3924" y="2115"/>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88" name="Line 712"/>
            <p:cNvSpPr>
              <a:spLocks noChangeShapeType="1"/>
            </p:cNvSpPr>
            <p:nvPr/>
          </p:nvSpPr>
          <p:spPr bwMode="auto">
            <a:xfrm flipH="1">
              <a:off x="4150" y="2115"/>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89" name="Line 713"/>
            <p:cNvSpPr>
              <a:spLocks noChangeShapeType="1"/>
            </p:cNvSpPr>
            <p:nvPr/>
          </p:nvSpPr>
          <p:spPr bwMode="auto">
            <a:xfrm flipH="1">
              <a:off x="4423" y="2115"/>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90" name="Line 714"/>
            <p:cNvSpPr>
              <a:spLocks noChangeShapeType="1"/>
            </p:cNvSpPr>
            <p:nvPr/>
          </p:nvSpPr>
          <p:spPr bwMode="auto">
            <a:xfrm flipH="1">
              <a:off x="3833" y="2341"/>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91" name="Line 715"/>
            <p:cNvSpPr>
              <a:spLocks noChangeShapeType="1"/>
            </p:cNvSpPr>
            <p:nvPr/>
          </p:nvSpPr>
          <p:spPr bwMode="auto">
            <a:xfrm flipH="1">
              <a:off x="4105" y="2341"/>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864" name="Text Box 744"/>
          <p:cNvSpPr txBox="1">
            <a:spLocks noChangeArrowheads="1"/>
          </p:cNvSpPr>
          <p:nvPr/>
        </p:nvSpPr>
        <p:spPr bwMode="auto">
          <a:xfrm>
            <a:off x="684213" y="981075"/>
            <a:ext cx="4679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5 viršūnę</a:t>
            </a:r>
            <a:endParaRPr lang="en-US" altLang="lt-LT" sz="2400">
              <a:latin typeface="Times New Roman" panose="02020603050405020304" pitchFamily="18" charset="0"/>
            </a:endParaRPr>
          </a:p>
        </p:txBody>
      </p:sp>
      <p:sp>
        <p:nvSpPr>
          <p:cNvPr id="5865" name="Rectangle 745"/>
          <p:cNvSpPr>
            <a:spLocks noChangeArrowheads="1"/>
          </p:cNvSpPr>
          <p:nvPr/>
        </p:nvSpPr>
        <p:spPr bwMode="auto">
          <a:xfrm>
            <a:off x="7089772" y="3987800"/>
            <a:ext cx="1873250" cy="3603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866" name="Text Box 746"/>
          <p:cNvSpPr txBox="1">
            <a:spLocks noChangeArrowheads="1"/>
          </p:cNvSpPr>
          <p:nvPr/>
        </p:nvSpPr>
        <p:spPr bwMode="auto">
          <a:xfrm>
            <a:off x="684213" y="908050"/>
            <a:ext cx="4756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5 einame į viršūnę 3</a:t>
            </a:r>
            <a:endParaRPr lang="en-US" altLang="lt-LT" sz="2800">
              <a:latin typeface="Times New Roman" panose="02020603050405020304" pitchFamily="18" charset="0"/>
            </a:endParaRPr>
          </a:p>
        </p:txBody>
      </p:sp>
      <p:sp>
        <p:nvSpPr>
          <p:cNvPr id="5868" name="Line 748"/>
          <p:cNvSpPr>
            <a:spLocks noChangeShapeType="1"/>
          </p:cNvSpPr>
          <p:nvPr/>
        </p:nvSpPr>
        <p:spPr bwMode="auto">
          <a:xfrm flipH="1">
            <a:off x="1908175" y="3789363"/>
            <a:ext cx="2159000" cy="215900"/>
          </a:xfrm>
          <a:prstGeom prst="line">
            <a:avLst/>
          </a:prstGeom>
          <a:noFill/>
          <a:ln w="38100">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5870" name="Text Box 750"/>
          <p:cNvSpPr txBox="1">
            <a:spLocks noChangeArrowheads="1"/>
          </p:cNvSpPr>
          <p:nvPr/>
        </p:nvSpPr>
        <p:spPr bwMode="auto">
          <a:xfrm>
            <a:off x="684213" y="908050"/>
            <a:ext cx="5043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3 viršūnę į steką STEK</a:t>
            </a:r>
            <a:endParaRPr lang="en-US" altLang="lt-LT" sz="2400">
              <a:latin typeface="Times New Roman" panose="02020603050405020304" pitchFamily="18" charset="0"/>
            </a:endParaRPr>
          </a:p>
        </p:txBody>
      </p:sp>
      <p:sp>
        <p:nvSpPr>
          <p:cNvPr id="5874" name="Text Box 754"/>
          <p:cNvSpPr txBox="1">
            <a:spLocks noChangeArrowheads="1"/>
          </p:cNvSpPr>
          <p:nvPr/>
        </p:nvSpPr>
        <p:spPr bwMode="auto">
          <a:xfrm>
            <a:off x="2626435"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3</a:t>
            </a:r>
            <a:endParaRPr lang="en-US" altLang="lt-LT" sz="2000">
              <a:latin typeface="Times New Roman" panose="02020603050405020304" pitchFamily="18" charset="0"/>
            </a:endParaRPr>
          </a:p>
        </p:txBody>
      </p:sp>
      <p:sp>
        <p:nvSpPr>
          <p:cNvPr id="5875" name="Line 755"/>
          <p:cNvSpPr>
            <a:spLocks noChangeShapeType="1"/>
          </p:cNvSpPr>
          <p:nvPr/>
        </p:nvSpPr>
        <p:spPr bwMode="auto">
          <a:xfrm flipH="1">
            <a:off x="7450135" y="4059237"/>
            <a:ext cx="431800"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877" name="Text Box 757"/>
          <p:cNvSpPr txBox="1">
            <a:spLocks noChangeArrowheads="1"/>
          </p:cNvSpPr>
          <p:nvPr/>
        </p:nvSpPr>
        <p:spPr bwMode="auto">
          <a:xfrm>
            <a:off x="684213" y="908050"/>
            <a:ext cx="51117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14" name="Group 770"/>
          <p:cNvGrpSpPr>
            <a:grpSpLocks/>
          </p:cNvGrpSpPr>
          <p:nvPr/>
        </p:nvGrpSpPr>
        <p:grpSpPr bwMode="auto">
          <a:xfrm>
            <a:off x="0" y="1844675"/>
            <a:ext cx="7451725" cy="5013325"/>
            <a:chOff x="703" y="618"/>
            <a:chExt cx="4694" cy="3158"/>
          </a:xfrm>
        </p:grpSpPr>
        <p:sp>
          <p:nvSpPr>
            <p:cNvPr id="31356" name="Rectangle 771"/>
            <p:cNvSpPr>
              <a:spLocks noChangeArrowheads="1"/>
            </p:cNvSpPr>
            <p:nvPr/>
          </p:nvSpPr>
          <p:spPr bwMode="auto">
            <a:xfrm>
              <a:off x="703" y="618"/>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57" name="Line 772"/>
            <p:cNvSpPr>
              <a:spLocks noChangeShapeType="1"/>
            </p:cNvSpPr>
            <p:nvPr/>
          </p:nvSpPr>
          <p:spPr bwMode="auto">
            <a:xfrm>
              <a:off x="1356" y="226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8" name="Line 773"/>
            <p:cNvSpPr>
              <a:spLocks noChangeShapeType="1"/>
            </p:cNvSpPr>
            <p:nvPr/>
          </p:nvSpPr>
          <p:spPr bwMode="auto">
            <a:xfrm>
              <a:off x="1901" y="190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9" name="Line 774"/>
            <p:cNvSpPr>
              <a:spLocks noChangeShapeType="1"/>
            </p:cNvSpPr>
            <p:nvPr/>
          </p:nvSpPr>
          <p:spPr bwMode="auto">
            <a:xfrm>
              <a:off x="3276" y="1842"/>
              <a:ext cx="667" cy="24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60" name="Line 775"/>
            <p:cNvSpPr>
              <a:spLocks noChangeShapeType="1"/>
            </p:cNvSpPr>
            <p:nvPr/>
          </p:nvSpPr>
          <p:spPr bwMode="auto">
            <a:xfrm flipH="1">
              <a:off x="3518" y="2086"/>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61" name="Line 776"/>
            <p:cNvSpPr>
              <a:spLocks noChangeShapeType="1"/>
            </p:cNvSpPr>
            <p:nvPr/>
          </p:nvSpPr>
          <p:spPr bwMode="auto">
            <a:xfrm flipH="1">
              <a:off x="2506" y="3003"/>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62" name="Line 777"/>
            <p:cNvSpPr>
              <a:spLocks noChangeShapeType="1"/>
            </p:cNvSpPr>
            <p:nvPr/>
          </p:nvSpPr>
          <p:spPr bwMode="auto">
            <a:xfrm>
              <a:off x="1961" y="263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63" name="Line 778"/>
            <p:cNvSpPr>
              <a:spLocks noChangeShapeType="1"/>
            </p:cNvSpPr>
            <p:nvPr/>
          </p:nvSpPr>
          <p:spPr bwMode="auto">
            <a:xfrm>
              <a:off x="1961" y="2636"/>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64" name="Line 779"/>
            <p:cNvSpPr>
              <a:spLocks noChangeShapeType="1"/>
            </p:cNvSpPr>
            <p:nvPr/>
          </p:nvSpPr>
          <p:spPr bwMode="auto">
            <a:xfrm flipH="1">
              <a:off x="2488" y="2086"/>
              <a:ext cx="1455" cy="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65" name="Line 780"/>
            <p:cNvSpPr>
              <a:spLocks noChangeShapeType="1"/>
            </p:cNvSpPr>
            <p:nvPr/>
          </p:nvSpPr>
          <p:spPr bwMode="auto">
            <a:xfrm flipH="1">
              <a:off x="1944" y="2086"/>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66" name="Line 781"/>
            <p:cNvSpPr>
              <a:spLocks noChangeShapeType="1"/>
            </p:cNvSpPr>
            <p:nvPr/>
          </p:nvSpPr>
          <p:spPr bwMode="auto">
            <a:xfrm flipH="1">
              <a:off x="3035" y="1842"/>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67" name="Line 782"/>
            <p:cNvSpPr>
              <a:spLocks noChangeShapeType="1"/>
            </p:cNvSpPr>
            <p:nvPr/>
          </p:nvSpPr>
          <p:spPr bwMode="auto">
            <a:xfrm flipH="1">
              <a:off x="2506" y="2330"/>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68" name="Text Box 783"/>
            <p:cNvSpPr txBox="1">
              <a:spLocks noChangeArrowheads="1"/>
            </p:cNvSpPr>
            <p:nvPr/>
          </p:nvSpPr>
          <p:spPr bwMode="auto">
            <a:xfrm>
              <a:off x="2809" y="1168"/>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369" name="Text Box 784"/>
            <p:cNvSpPr txBox="1">
              <a:spLocks noChangeArrowheads="1"/>
            </p:cNvSpPr>
            <p:nvPr/>
          </p:nvSpPr>
          <p:spPr bwMode="auto">
            <a:xfrm>
              <a:off x="1823" y="1719"/>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370" name="Text Box 785"/>
            <p:cNvSpPr txBox="1">
              <a:spLocks noChangeArrowheads="1"/>
            </p:cNvSpPr>
            <p:nvPr/>
          </p:nvSpPr>
          <p:spPr bwMode="auto">
            <a:xfrm>
              <a:off x="1217" y="2025"/>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371" name="Text Box 786"/>
            <p:cNvSpPr txBox="1">
              <a:spLocks noChangeArrowheads="1"/>
            </p:cNvSpPr>
            <p:nvPr/>
          </p:nvSpPr>
          <p:spPr bwMode="auto">
            <a:xfrm>
              <a:off x="3276" y="159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372" name="Text Box 787"/>
            <p:cNvSpPr txBox="1">
              <a:spLocks noChangeArrowheads="1"/>
            </p:cNvSpPr>
            <p:nvPr/>
          </p:nvSpPr>
          <p:spPr bwMode="auto">
            <a:xfrm>
              <a:off x="4020" y="1963"/>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373" name="Text Box 788"/>
            <p:cNvSpPr txBox="1">
              <a:spLocks noChangeArrowheads="1"/>
            </p:cNvSpPr>
            <p:nvPr/>
          </p:nvSpPr>
          <p:spPr bwMode="auto">
            <a:xfrm>
              <a:off x="2308" y="3266"/>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374" name="Text Box 789"/>
            <p:cNvSpPr txBox="1">
              <a:spLocks noChangeArrowheads="1"/>
            </p:cNvSpPr>
            <p:nvPr/>
          </p:nvSpPr>
          <p:spPr bwMode="auto">
            <a:xfrm>
              <a:off x="3579" y="2837"/>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375" name="Text Box 790"/>
            <p:cNvSpPr txBox="1">
              <a:spLocks noChangeArrowheads="1"/>
            </p:cNvSpPr>
            <p:nvPr/>
          </p:nvSpPr>
          <p:spPr bwMode="auto">
            <a:xfrm>
              <a:off x="1839" y="2698"/>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376" name="Text Box 791"/>
            <p:cNvSpPr txBox="1">
              <a:spLocks noChangeArrowheads="1"/>
            </p:cNvSpPr>
            <p:nvPr/>
          </p:nvSpPr>
          <p:spPr bwMode="auto">
            <a:xfrm>
              <a:off x="2870" y="2086"/>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377" name="Oval 792"/>
            <p:cNvSpPr>
              <a:spLocks noChangeArrowheads="1"/>
            </p:cNvSpPr>
            <p:nvPr/>
          </p:nvSpPr>
          <p:spPr bwMode="auto">
            <a:xfrm>
              <a:off x="1791" y="188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78" name="Oval 793"/>
            <p:cNvSpPr>
              <a:spLocks noChangeArrowheads="1"/>
            </p:cNvSpPr>
            <p:nvPr/>
          </p:nvSpPr>
          <p:spPr bwMode="auto">
            <a:xfrm>
              <a:off x="1882" y="256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79" name="Oval 794"/>
            <p:cNvSpPr>
              <a:spLocks noChangeArrowheads="1"/>
            </p:cNvSpPr>
            <p:nvPr/>
          </p:nvSpPr>
          <p:spPr bwMode="auto">
            <a:xfrm>
              <a:off x="1292" y="220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80" name="Oval 795"/>
            <p:cNvSpPr>
              <a:spLocks noChangeArrowheads="1"/>
            </p:cNvSpPr>
            <p:nvPr/>
          </p:nvSpPr>
          <p:spPr bwMode="auto">
            <a:xfrm>
              <a:off x="2699" y="129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81" name="Oval 796"/>
            <p:cNvSpPr>
              <a:spLocks noChangeArrowheads="1"/>
            </p:cNvSpPr>
            <p:nvPr/>
          </p:nvSpPr>
          <p:spPr bwMode="auto">
            <a:xfrm>
              <a:off x="3198" y="175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15" name="Group 758"/>
          <p:cNvGrpSpPr>
            <a:grpSpLocks/>
          </p:cNvGrpSpPr>
          <p:nvPr/>
        </p:nvGrpSpPr>
        <p:grpSpPr bwMode="auto">
          <a:xfrm>
            <a:off x="7018335" y="2187575"/>
            <a:ext cx="2001837" cy="3973513"/>
            <a:chOff x="3742" y="1434"/>
            <a:chExt cx="1261" cy="2503"/>
          </a:xfrm>
        </p:grpSpPr>
        <p:sp>
          <p:nvSpPr>
            <p:cNvPr id="31345" name="Text Box 759"/>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46" name="Text Box 760"/>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2, 6, 8, 8</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347" name="Line 761"/>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48" name="Line 762"/>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49" name="Line 763"/>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0" name="Line 764"/>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1" name="Line 765"/>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2" name="Line 766"/>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3" name="Line 767"/>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4" name="Line 768"/>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55" name="Line 769"/>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917" name="Text Box 797"/>
          <p:cNvSpPr txBox="1">
            <a:spLocks noChangeArrowheads="1"/>
          </p:cNvSpPr>
          <p:nvPr/>
        </p:nvSpPr>
        <p:spPr bwMode="auto">
          <a:xfrm>
            <a:off x="250825" y="908050"/>
            <a:ext cx="86407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3 viršūnės nebegalime išeiti (nelyginio laipsnio viršūnė)</a:t>
            </a:r>
            <a:endParaRPr lang="en-US" altLang="lt-LT" sz="2400">
              <a:latin typeface="Times New Roman" panose="02020603050405020304" pitchFamily="18" charset="0"/>
            </a:endParaRPr>
          </a:p>
        </p:txBody>
      </p:sp>
      <p:sp>
        <p:nvSpPr>
          <p:cNvPr id="5918" name="Text Box 798"/>
          <p:cNvSpPr txBox="1">
            <a:spLocks noChangeArrowheads="1"/>
          </p:cNvSpPr>
          <p:nvPr/>
        </p:nvSpPr>
        <p:spPr bwMode="auto">
          <a:xfrm>
            <a:off x="250825" y="908050"/>
            <a:ext cx="86407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Viršūnę 3 talpiname į steka </a:t>
            </a:r>
            <a:r>
              <a:rPr lang="lt-LT" altLang="lt-LT" sz="2400" i="1">
                <a:latin typeface="Times New Roman" panose="02020603050405020304" pitchFamily="18" charset="0"/>
              </a:rPr>
              <a:t>Oiler</a:t>
            </a:r>
            <a:endParaRPr lang="en-US" altLang="lt-LT" sz="2400" i="1">
              <a:latin typeface="Times New Roman" panose="02020603050405020304" pitchFamily="18" charset="0"/>
            </a:endParaRPr>
          </a:p>
        </p:txBody>
      </p:sp>
      <p:sp>
        <p:nvSpPr>
          <p:cNvPr id="5919" name="Text Box 799"/>
          <p:cNvSpPr txBox="1">
            <a:spLocks noChangeArrowheads="1"/>
          </p:cNvSpPr>
          <p:nvPr/>
        </p:nvSpPr>
        <p:spPr bwMode="auto">
          <a:xfrm>
            <a:off x="1557737" y="182077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3</a:t>
            </a:r>
            <a:endParaRPr lang="en-US" altLang="lt-LT" sz="2000">
              <a:latin typeface="Times New Roman" panose="02020603050405020304" pitchFamily="18" charset="0"/>
            </a:endParaRPr>
          </a:p>
        </p:txBody>
      </p:sp>
      <p:sp>
        <p:nvSpPr>
          <p:cNvPr id="5922" name="Line 802"/>
          <p:cNvSpPr>
            <a:spLocks noChangeShapeType="1"/>
          </p:cNvSpPr>
          <p:nvPr/>
        </p:nvSpPr>
        <p:spPr bwMode="auto">
          <a:xfrm>
            <a:off x="2627313" y="1557338"/>
            <a:ext cx="360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5923" name="Text Box 803"/>
          <p:cNvSpPr txBox="1">
            <a:spLocks noChangeArrowheads="1"/>
          </p:cNvSpPr>
          <p:nvPr/>
        </p:nvSpPr>
        <p:spPr bwMode="auto">
          <a:xfrm>
            <a:off x="179388" y="908050"/>
            <a:ext cx="5518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Grįžtame į priešpaskutinę (5) viršūnę</a:t>
            </a:r>
            <a:endParaRPr lang="en-US" altLang="lt-LT" sz="2400">
              <a:latin typeface="Times New Roman" panose="02020603050405020304" pitchFamily="18" charset="0"/>
            </a:endParaRPr>
          </a:p>
        </p:txBody>
      </p:sp>
      <p:sp>
        <p:nvSpPr>
          <p:cNvPr id="5924" name="Rectangle 804"/>
          <p:cNvSpPr>
            <a:spLocks noChangeArrowheads="1"/>
          </p:cNvSpPr>
          <p:nvPr/>
        </p:nvSpPr>
        <p:spPr bwMode="auto">
          <a:xfrm>
            <a:off x="7018335" y="3987800"/>
            <a:ext cx="1944687" cy="431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925" name="Text Box 805"/>
          <p:cNvSpPr txBox="1">
            <a:spLocks noChangeArrowheads="1"/>
          </p:cNvSpPr>
          <p:nvPr/>
        </p:nvSpPr>
        <p:spPr bwMode="auto">
          <a:xfrm>
            <a:off x="250825" y="908050"/>
            <a:ext cx="59769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5 viršūnės į 4 kelio nebėra</a:t>
            </a:r>
            <a:endParaRPr lang="en-US" altLang="lt-LT" sz="2400">
              <a:latin typeface="Times New Roman" panose="02020603050405020304" pitchFamily="18" charset="0"/>
            </a:endParaRPr>
          </a:p>
        </p:txBody>
      </p:sp>
      <p:sp>
        <p:nvSpPr>
          <p:cNvPr id="5926" name="Line 806"/>
          <p:cNvSpPr>
            <a:spLocks noChangeShapeType="1"/>
          </p:cNvSpPr>
          <p:nvPr/>
        </p:nvSpPr>
        <p:spPr bwMode="auto">
          <a:xfrm flipH="1">
            <a:off x="7881935" y="4059237"/>
            <a:ext cx="360362"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927" name="Text Box 807"/>
          <p:cNvSpPr txBox="1">
            <a:spLocks noChangeArrowheads="1"/>
          </p:cNvSpPr>
          <p:nvPr/>
        </p:nvSpPr>
        <p:spPr bwMode="auto">
          <a:xfrm>
            <a:off x="250825" y="908050"/>
            <a:ext cx="4756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5 einame į viršūnę 6</a:t>
            </a:r>
            <a:endParaRPr lang="en-US" altLang="lt-LT" sz="2800">
              <a:latin typeface="Times New Roman" panose="02020603050405020304" pitchFamily="18" charset="0"/>
            </a:endParaRPr>
          </a:p>
        </p:txBody>
      </p:sp>
      <p:sp>
        <p:nvSpPr>
          <p:cNvPr id="5928" name="Line 808"/>
          <p:cNvSpPr>
            <a:spLocks noChangeShapeType="1"/>
          </p:cNvSpPr>
          <p:nvPr/>
        </p:nvSpPr>
        <p:spPr bwMode="auto">
          <a:xfrm>
            <a:off x="4067175" y="3789363"/>
            <a:ext cx="1081088" cy="360362"/>
          </a:xfrm>
          <a:prstGeom prst="line">
            <a:avLst/>
          </a:prstGeom>
          <a:noFill/>
          <a:ln w="38100">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5929" name="Text Box 809"/>
          <p:cNvSpPr txBox="1">
            <a:spLocks noChangeArrowheads="1"/>
          </p:cNvSpPr>
          <p:nvPr/>
        </p:nvSpPr>
        <p:spPr bwMode="auto">
          <a:xfrm>
            <a:off x="179388" y="908050"/>
            <a:ext cx="5043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6 viršūnę į steką STEK</a:t>
            </a:r>
            <a:endParaRPr lang="en-US" altLang="lt-LT" sz="2400">
              <a:latin typeface="Times New Roman" panose="02020603050405020304" pitchFamily="18" charset="0"/>
            </a:endParaRPr>
          </a:p>
        </p:txBody>
      </p:sp>
      <p:sp>
        <p:nvSpPr>
          <p:cNvPr id="5930" name="Text Box 810"/>
          <p:cNvSpPr txBox="1">
            <a:spLocks noChangeArrowheads="1"/>
          </p:cNvSpPr>
          <p:nvPr/>
        </p:nvSpPr>
        <p:spPr bwMode="auto">
          <a:xfrm>
            <a:off x="2987675" y="1341438"/>
            <a:ext cx="36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6</a:t>
            </a:r>
            <a:endParaRPr lang="en-US" altLang="lt-LT" sz="2000">
              <a:latin typeface="Times New Roman" panose="02020603050405020304" pitchFamily="18" charset="0"/>
            </a:endParaRPr>
          </a:p>
        </p:txBody>
      </p:sp>
      <p:sp>
        <p:nvSpPr>
          <p:cNvPr id="5931" name="Line 811"/>
          <p:cNvSpPr>
            <a:spLocks noChangeShapeType="1"/>
          </p:cNvSpPr>
          <p:nvPr/>
        </p:nvSpPr>
        <p:spPr bwMode="auto">
          <a:xfrm flipH="1">
            <a:off x="8242297" y="4059237"/>
            <a:ext cx="360363"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932" name="Text Box 812"/>
          <p:cNvSpPr txBox="1">
            <a:spLocks noChangeArrowheads="1"/>
          </p:cNvSpPr>
          <p:nvPr/>
        </p:nvSpPr>
        <p:spPr bwMode="auto">
          <a:xfrm>
            <a:off x="179388" y="981075"/>
            <a:ext cx="54006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16" name="Group 828"/>
          <p:cNvGrpSpPr>
            <a:grpSpLocks/>
          </p:cNvGrpSpPr>
          <p:nvPr/>
        </p:nvGrpSpPr>
        <p:grpSpPr bwMode="auto">
          <a:xfrm>
            <a:off x="0" y="1844675"/>
            <a:ext cx="7451725" cy="5013325"/>
            <a:chOff x="612" y="709"/>
            <a:chExt cx="4694" cy="3158"/>
          </a:xfrm>
        </p:grpSpPr>
        <p:sp>
          <p:nvSpPr>
            <p:cNvPr id="31319" name="Rectangle 829"/>
            <p:cNvSpPr>
              <a:spLocks noChangeArrowheads="1"/>
            </p:cNvSpPr>
            <p:nvPr/>
          </p:nvSpPr>
          <p:spPr bwMode="auto">
            <a:xfrm>
              <a:off x="612" y="709"/>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20" name="Line 830"/>
            <p:cNvSpPr>
              <a:spLocks noChangeShapeType="1"/>
            </p:cNvSpPr>
            <p:nvPr/>
          </p:nvSpPr>
          <p:spPr bwMode="auto">
            <a:xfrm>
              <a:off x="1265"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21" name="Line 831"/>
            <p:cNvSpPr>
              <a:spLocks noChangeShapeType="1"/>
            </p:cNvSpPr>
            <p:nvPr/>
          </p:nvSpPr>
          <p:spPr bwMode="auto">
            <a:xfrm>
              <a:off x="1810"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22" name="Line 832"/>
            <p:cNvSpPr>
              <a:spLocks noChangeShapeType="1"/>
            </p:cNvSpPr>
            <p:nvPr/>
          </p:nvSpPr>
          <p:spPr bwMode="auto">
            <a:xfrm flipH="1">
              <a:off x="3427" y="2177"/>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23" name="Line 833"/>
            <p:cNvSpPr>
              <a:spLocks noChangeShapeType="1"/>
            </p:cNvSpPr>
            <p:nvPr/>
          </p:nvSpPr>
          <p:spPr bwMode="auto">
            <a:xfrm flipH="1">
              <a:off x="2415" y="3094"/>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24" name="Line 834"/>
            <p:cNvSpPr>
              <a:spLocks noChangeShapeType="1"/>
            </p:cNvSpPr>
            <p:nvPr/>
          </p:nvSpPr>
          <p:spPr bwMode="auto">
            <a:xfrm>
              <a:off x="1870"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25" name="Line 835"/>
            <p:cNvSpPr>
              <a:spLocks noChangeShapeType="1"/>
            </p:cNvSpPr>
            <p:nvPr/>
          </p:nvSpPr>
          <p:spPr bwMode="auto">
            <a:xfrm>
              <a:off x="1870" y="2727"/>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26" name="Line 836"/>
            <p:cNvSpPr>
              <a:spLocks noChangeShapeType="1"/>
            </p:cNvSpPr>
            <p:nvPr/>
          </p:nvSpPr>
          <p:spPr bwMode="auto">
            <a:xfrm flipH="1">
              <a:off x="2397" y="2177"/>
              <a:ext cx="1455" cy="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27" name="Line 837"/>
            <p:cNvSpPr>
              <a:spLocks noChangeShapeType="1"/>
            </p:cNvSpPr>
            <p:nvPr/>
          </p:nvSpPr>
          <p:spPr bwMode="auto">
            <a:xfrm flipH="1">
              <a:off x="1853" y="2177"/>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28" name="Line 838"/>
            <p:cNvSpPr>
              <a:spLocks noChangeShapeType="1"/>
            </p:cNvSpPr>
            <p:nvPr/>
          </p:nvSpPr>
          <p:spPr bwMode="auto">
            <a:xfrm flipH="1">
              <a:off x="2944" y="1933"/>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329" name="Line 839"/>
            <p:cNvSpPr>
              <a:spLocks noChangeShapeType="1"/>
            </p:cNvSpPr>
            <p:nvPr/>
          </p:nvSpPr>
          <p:spPr bwMode="auto">
            <a:xfrm flipH="1">
              <a:off x="2415"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30" name="Text Box 840"/>
            <p:cNvSpPr txBox="1">
              <a:spLocks noChangeArrowheads="1"/>
            </p:cNvSpPr>
            <p:nvPr/>
          </p:nvSpPr>
          <p:spPr bwMode="auto">
            <a:xfrm>
              <a:off x="2718"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331" name="Text Box 841"/>
            <p:cNvSpPr txBox="1">
              <a:spLocks noChangeArrowheads="1"/>
            </p:cNvSpPr>
            <p:nvPr/>
          </p:nvSpPr>
          <p:spPr bwMode="auto">
            <a:xfrm>
              <a:off x="1732"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332" name="Text Box 842"/>
            <p:cNvSpPr txBox="1">
              <a:spLocks noChangeArrowheads="1"/>
            </p:cNvSpPr>
            <p:nvPr/>
          </p:nvSpPr>
          <p:spPr bwMode="auto">
            <a:xfrm>
              <a:off x="1126"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333" name="Text Box 843"/>
            <p:cNvSpPr txBox="1">
              <a:spLocks noChangeArrowheads="1"/>
            </p:cNvSpPr>
            <p:nvPr/>
          </p:nvSpPr>
          <p:spPr bwMode="auto">
            <a:xfrm>
              <a:off x="3185"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334" name="Text Box 844"/>
            <p:cNvSpPr txBox="1">
              <a:spLocks noChangeArrowheads="1"/>
            </p:cNvSpPr>
            <p:nvPr/>
          </p:nvSpPr>
          <p:spPr bwMode="auto">
            <a:xfrm>
              <a:off x="3929"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335" name="Text Box 845"/>
            <p:cNvSpPr txBox="1">
              <a:spLocks noChangeArrowheads="1"/>
            </p:cNvSpPr>
            <p:nvPr/>
          </p:nvSpPr>
          <p:spPr bwMode="auto">
            <a:xfrm>
              <a:off x="2217"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336" name="Text Box 846"/>
            <p:cNvSpPr txBox="1">
              <a:spLocks noChangeArrowheads="1"/>
            </p:cNvSpPr>
            <p:nvPr/>
          </p:nvSpPr>
          <p:spPr bwMode="auto">
            <a:xfrm>
              <a:off x="3488"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337" name="Text Box 847"/>
            <p:cNvSpPr txBox="1">
              <a:spLocks noChangeArrowheads="1"/>
            </p:cNvSpPr>
            <p:nvPr/>
          </p:nvSpPr>
          <p:spPr bwMode="auto">
            <a:xfrm>
              <a:off x="1748"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338" name="Text Box 848"/>
            <p:cNvSpPr txBox="1">
              <a:spLocks noChangeArrowheads="1"/>
            </p:cNvSpPr>
            <p:nvPr/>
          </p:nvSpPr>
          <p:spPr bwMode="auto">
            <a:xfrm>
              <a:off x="2779"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339" name="Oval 849"/>
            <p:cNvSpPr>
              <a:spLocks noChangeArrowheads="1"/>
            </p:cNvSpPr>
            <p:nvPr/>
          </p:nvSpPr>
          <p:spPr bwMode="auto">
            <a:xfrm>
              <a:off x="1700"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40" name="Oval 850"/>
            <p:cNvSpPr>
              <a:spLocks noChangeArrowheads="1"/>
            </p:cNvSpPr>
            <p:nvPr/>
          </p:nvSpPr>
          <p:spPr bwMode="auto">
            <a:xfrm>
              <a:off x="1791"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41" name="Oval 851"/>
            <p:cNvSpPr>
              <a:spLocks noChangeArrowheads="1"/>
            </p:cNvSpPr>
            <p:nvPr/>
          </p:nvSpPr>
          <p:spPr bwMode="auto">
            <a:xfrm>
              <a:off x="1201"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42" name="Oval 852"/>
            <p:cNvSpPr>
              <a:spLocks noChangeArrowheads="1"/>
            </p:cNvSpPr>
            <p:nvPr/>
          </p:nvSpPr>
          <p:spPr bwMode="auto">
            <a:xfrm>
              <a:off x="2608"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43" name="Oval 853"/>
            <p:cNvSpPr>
              <a:spLocks noChangeArrowheads="1"/>
            </p:cNvSpPr>
            <p:nvPr/>
          </p:nvSpPr>
          <p:spPr bwMode="auto">
            <a:xfrm>
              <a:off x="3107"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44" name="Oval 854"/>
            <p:cNvSpPr>
              <a:spLocks noChangeArrowheads="1"/>
            </p:cNvSpPr>
            <p:nvPr/>
          </p:nvSpPr>
          <p:spPr bwMode="auto">
            <a:xfrm>
              <a:off x="3787"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17" name="Group 813"/>
          <p:cNvGrpSpPr>
            <a:grpSpLocks/>
          </p:cNvGrpSpPr>
          <p:nvPr/>
        </p:nvGrpSpPr>
        <p:grpSpPr bwMode="auto">
          <a:xfrm>
            <a:off x="7018335" y="2187575"/>
            <a:ext cx="2001837" cy="3973513"/>
            <a:chOff x="3742" y="1434"/>
            <a:chExt cx="1261" cy="2503"/>
          </a:xfrm>
        </p:grpSpPr>
        <p:grpSp>
          <p:nvGrpSpPr>
            <p:cNvPr id="31305" name="Group 814"/>
            <p:cNvGrpSpPr>
              <a:grpSpLocks/>
            </p:cNvGrpSpPr>
            <p:nvPr/>
          </p:nvGrpSpPr>
          <p:grpSpPr bwMode="auto">
            <a:xfrm>
              <a:off x="3742" y="1434"/>
              <a:ext cx="1261" cy="2503"/>
              <a:chOff x="3742" y="1434"/>
              <a:chExt cx="1261" cy="2503"/>
            </a:xfrm>
          </p:grpSpPr>
          <p:sp>
            <p:nvSpPr>
              <p:cNvPr id="31308" name="Text Box 815"/>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09" name="Text Box 816"/>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310" name="Line 817"/>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1" name="Line 818"/>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2" name="Line 819"/>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3" name="Line 820"/>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4" name="Line 821"/>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5" name="Line 822"/>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6" name="Line 823"/>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7" name="Line 824"/>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18" name="Line 825"/>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306" name="Line 826"/>
            <p:cNvSpPr>
              <a:spLocks noChangeShapeType="1"/>
            </p:cNvSpPr>
            <p:nvPr/>
          </p:nvSpPr>
          <p:spPr bwMode="auto">
            <a:xfrm flipH="1">
              <a:off x="4241"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307" name="Line 827"/>
            <p:cNvSpPr>
              <a:spLocks noChangeShapeType="1"/>
            </p:cNvSpPr>
            <p:nvPr/>
          </p:nvSpPr>
          <p:spPr bwMode="auto">
            <a:xfrm flipH="1">
              <a:off x="4513" y="2568"/>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975" name="Line 855"/>
          <p:cNvSpPr>
            <a:spLocks noChangeShapeType="1"/>
          </p:cNvSpPr>
          <p:nvPr/>
        </p:nvSpPr>
        <p:spPr bwMode="auto">
          <a:xfrm flipH="1">
            <a:off x="7881935" y="2259012"/>
            <a:ext cx="360362" cy="3603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977" name="Text Box 857"/>
          <p:cNvSpPr txBox="1">
            <a:spLocks noChangeArrowheads="1"/>
          </p:cNvSpPr>
          <p:nvPr/>
        </p:nvSpPr>
        <p:spPr bwMode="auto">
          <a:xfrm>
            <a:off x="179388" y="981075"/>
            <a:ext cx="57610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6 viršūnę</a:t>
            </a:r>
            <a:endParaRPr lang="en-US" altLang="lt-LT" sz="2400">
              <a:latin typeface="Times New Roman" panose="02020603050405020304" pitchFamily="18" charset="0"/>
            </a:endParaRPr>
          </a:p>
        </p:txBody>
      </p:sp>
      <p:sp>
        <p:nvSpPr>
          <p:cNvPr id="5978" name="Rectangle 858"/>
          <p:cNvSpPr>
            <a:spLocks noChangeArrowheads="1"/>
          </p:cNvSpPr>
          <p:nvPr/>
        </p:nvSpPr>
        <p:spPr bwMode="auto">
          <a:xfrm>
            <a:off x="7089772" y="4419600"/>
            <a:ext cx="1873250" cy="431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5979" name="Text Box 859"/>
          <p:cNvSpPr txBox="1">
            <a:spLocks noChangeArrowheads="1"/>
          </p:cNvSpPr>
          <p:nvPr/>
        </p:nvSpPr>
        <p:spPr bwMode="auto">
          <a:xfrm>
            <a:off x="250825" y="981075"/>
            <a:ext cx="47513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6 viršūnės į 5 kelio nebėra</a:t>
            </a:r>
            <a:endParaRPr lang="en-US" altLang="lt-LT" sz="2400">
              <a:latin typeface="Times New Roman" panose="02020603050405020304" pitchFamily="18" charset="0"/>
            </a:endParaRPr>
          </a:p>
        </p:txBody>
      </p:sp>
      <p:sp>
        <p:nvSpPr>
          <p:cNvPr id="5980" name="Line 860"/>
          <p:cNvSpPr>
            <a:spLocks noChangeShapeType="1"/>
          </p:cNvSpPr>
          <p:nvPr/>
        </p:nvSpPr>
        <p:spPr bwMode="auto">
          <a:xfrm flipH="1">
            <a:off x="7450135" y="4491037"/>
            <a:ext cx="431800"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981" name="Text Box 861"/>
          <p:cNvSpPr txBox="1">
            <a:spLocks noChangeArrowheads="1"/>
          </p:cNvSpPr>
          <p:nvPr/>
        </p:nvSpPr>
        <p:spPr bwMode="auto">
          <a:xfrm>
            <a:off x="323850" y="908050"/>
            <a:ext cx="4756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6 einame į viršūnę 7</a:t>
            </a:r>
            <a:endParaRPr lang="en-US" altLang="lt-LT" sz="2800">
              <a:latin typeface="Times New Roman" panose="02020603050405020304" pitchFamily="18" charset="0"/>
            </a:endParaRPr>
          </a:p>
        </p:txBody>
      </p:sp>
      <p:sp>
        <p:nvSpPr>
          <p:cNvPr id="5982" name="Line 862"/>
          <p:cNvSpPr>
            <a:spLocks noChangeShapeType="1"/>
          </p:cNvSpPr>
          <p:nvPr/>
        </p:nvSpPr>
        <p:spPr bwMode="auto">
          <a:xfrm flipH="1">
            <a:off x="2843213" y="4149725"/>
            <a:ext cx="2305050" cy="1871663"/>
          </a:xfrm>
          <a:prstGeom prst="line">
            <a:avLst/>
          </a:prstGeom>
          <a:noFill/>
          <a:ln w="28575">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5983" name="Text Box 863"/>
          <p:cNvSpPr txBox="1">
            <a:spLocks noChangeArrowheads="1"/>
          </p:cNvSpPr>
          <p:nvPr/>
        </p:nvSpPr>
        <p:spPr bwMode="auto">
          <a:xfrm>
            <a:off x="250825" y="908050"/>
            <a:ext cx="5043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7 viršūnę į steką STEK</a:t>
            </a:r>
            <a:endParaRPr lang="en-US" altLang="lt-LT" sz="2400">
              <a:latin typeface="Times New Roman" panose="02020603050405020304" pitchFamily="18" charset="0"/>
            </a:endParaRPr>
          </a:p>
        </p:txBody>
      </p:sp>
      <p:sp>
        <p:nvSpPr>
          <p:cNvPr id="5984" name="Text Box 864"/>
          <p:cNvSpPr txBox="1">
            <a:spLocks noChangeArrowheads="1"/>
          </p:cNvSpPr>
          <p:nvPr/>
        </p:nvSpPr>
        <p:spPr bwMode="auto">
          <a:xfrm>
            <a:off x="32757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7</a:t>
            </a:r>
            <a:endParaRPr lang="en-US" altLang="lt-LT" sz="2000">
              <a:latin typeface="Times New Roman" panose="02020603050405020304" pitchFamily="18" charset="0"/>
            </a:endParaRPr>
          </a:p>
        </p:txBody>
      </p:sp>
      <p:sp>
        <p:nvSpPr>
          <p:cNvPr id="5986" name="Line 866"/>
          <p:cNvSpPr>
            <a:spLocks noChangeShapeType="1"/>
          </p:cNvSpPr>
          <p:nvPr/>
        </p:nvSpPr>
        <p:spPr bwMode="auto">
          <a:xfrm flipH="1">
            <a:off x="7810497" y="4491037"/>
            <a:ext cx="360363" cy="288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5987" name="Text Box 867"/>
          <p:cNvSpPr txBox="1">
            <a:spLocks noChangeArrowheads="1"/>
          </p:cNvSpPr>
          <p:nvPr/>
        </p:nvSpPr>
        <p:spPr bwMode="auto">
          <a:xfrm>
            <a:off x="250825" y="908050"/>
            <a:ext cx="56165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19" name="Group 885"/>
          <p:cNvGrpSpPr>
            <a:grpSpLocks/>
          </p:cNvGrpSpPr>
          <p:nvPr/>
        </p:nvGrpSpPr>
        <p:grpSpPr bwMode="auto">
          <a:xfrm>
            <a:off x="0" y="1844675"/>
            <a:ext cx="7451725" cy="5013325"/>
            <a:chOff x="612" y="709"/>
            <a:chExt cx="4694" cy="3158"/>
          </a:xfrm>
        </p:grpSpPr>
        <p:sp>
          <p:nvSpPr>
            <p:cNvPr id="31279" name="Rectangle 886"/>
            <p:cNvSpPr>
              <a:spLocks noChangeArrowheads="1"/>
            </p:cNvSpPr>
            <p:nvPr/>
          </p:nvSpPr>
          <p:spPr bwMode="auto">
            <a:xfrm>
              <a:off x="612" y="709"/>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80" name="Line 887"/>
            <p:cNvSpPr>
              <a:spLocks noChangeShapeType="1"/>
            </p:cNvSpPr>
            <p:nvPr/>
          </p:nvSpPr>
          <p:spPr bwMode="auto">
            <a:xfrm>
              <a:off x="1265"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81" name="Line 888"/>
            <p:cNvSpPr>
              <a:spLocks noChangeShapeType="1"/>
            </p:cNvSpPr>
            <p:nvPr/>
          </p:nvSpPr>
          <p:spPr bwMode="auto">
            <a:xfrm>
              <a:off x="1810"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82" name="Line 889"/>
            <p:cNvSpPr>
              <a:spLocks noChangeShapeType="1"/>
            </p:cNvSpPr>
            <p:nvPr/>
          </p:nvSpPr>
          <p:spPr bwMode="auto">
            <a:xfrm flipH="1">
              <a:off x="3427" y="2177"/>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83" name="Line 890"/>
            <p:cNvSpPr>
              <a:spLocks noChangeShapeType="1"/>
            </p:cNvSpPr>
            <p:nvPr/>
          </p:nvSpPr>
          <p:spPr bwMode="auto">
            <a:xfrm flipH="1">
              <a:off x="2415" y="3094"/>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84" name="Line 891"/>
            <p:cNvSpPr>
              <a:spLocks noChangeShapeType="1"/>
            </p:cNvSpPr>
            <p:nvPr/>
          </p:nvSpPr>
          <p:spPr bwMode="auto">
            <a:xfrm>
              <a:off x="1870"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85" name="Line 892"/>
            <p:cNvSpPr>
              <a:spLocks noChangeShapeType="1"/>
            </p:cNvSpPr>
            <p:nvPr/>
          </p:nvSpPr>
          <p:spPr bwMode="auto">
            <a:xfrm>
              <a:off x="1870" y="2727"/>
              <a:ext cx="545" cy="61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86" name="Line 893"/>
            <p:cNvSpPr>
              <a:spLocks noChangeShapeType="1"/>
            </p:cNvSpPr>
            <p:nvPr/>
          </p:nvSpPr>
          <p:spPr bwMode="auto">
            <a:xfrm flipH="1">
              <a:off x="1853" y="2177"/>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87" name="Line 894"/>
            <p:cNvSpPr>
              <a:spLocks noChangeShapeType="1"/>
            </p:cNvSpPr>
            <p:nvPr/>
          </p:nvSpPr>
          <p:spPr bwMode="auto">
            <a:xfrm flipH="1">
              <a:off x="2944" y="1933"/>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88" name="Line 895"/>
            <p:cNvSpPr>
              <a:spLocks noChangeShapeType="1"/>
            </p:cNvSpPr>
            <p:nvPr/>
          </p:nvSpPr>
          <p:spPr bwMode="auto">
            <a:xfrm flipH="1">
              <a:off x="2415"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89" name="Text Box 896"/>
            <p:cNvSpPr txBox="1">
              <a:spLocks noChangeArrowheads="1"/>
            </p:cNvSpPr>
            <p:nvPr/>
          </p:nvSpPr>
          <p:spPr bwMode="auto">
            <a:xfrm>
              <a:off x="2718"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290" name="Text Box 897"/>
            <p:cNvSpPr txBox="1">
              <a:spLocks noChangeArrowheads="1"/>
            </p:cNvSpPr>
            <p:nvPr/>
          </p:nvSpPr>
          <p:spPr bwMode="auto">
            <a:xfrm>
              <a:off x="1732"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291" name="Text Box 898"/>
            <p:cNvSpPr txBox="1">
              <a:spLocks noChangeArrowheads="1"/>
            </p:cNvSpPr>
            <p:nvPr/>
          </p:nvSpPr>
          <p:spPr bwMode="auto">
            <a:xfrm>
              <a:off x="1126"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292" name="Text Box 899"/>
            <p:cNvSpPr txBox="1">
              <a:spLocks noChangeArrowheads="1"/>
            </p:cNvSpPr>
            <p:nvPr/>
          </p:nvSpPr>
          <p:spPr bwMode="auto">
            <a:xfrm>
              <a:off x="3185"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293" name="Text Box 900"/>
            <p:cNvSpPr txBox="1">
              <a:spLocks noChangeArrowheads="1"/>
            </p:cNvSpPr>
            <p:nvPr/>
          </p:nvSpPr>
          <p:spPr bwMode="auto">
            <a:xfrm>
              <a:off x="3929"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294" name="Text Box 901"/>
            <p:cNvSpPr txBox="1">
              <a:spLocks noChangeArrowheads="1"/>
            </p:cNvSpPr>
            <p:nvPr/>
          </p:nvSpPr>
          <p:spPr bwMode="auto">
            <a:xfrm>
              <a:off x="2217"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295" name="Text Box 902"/>
            <p:cNvSpPr txBox="1">
              <a:spLocks noChangeArrowheads="1"/>
            </p:cNvSpPr>
            <p:nvPr/>
          </p:nvSpPr>
          <p:spPr bwMode="auto">
            <a:xfrm>
              <a:off x="3488"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296" name="Text Box 903"/>
            <p:cNvSpPr txBox="1">
              <a:spLocks noChangeArrowheads="1"/>
            </p:cNvSpPr>
            <p:nvPr/>
          </p:nvSpPr>
          <p:spPr bwMode="auto">
            <a:xfrm>
              <a:off x="1748"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297" name="Text Box 904"/>
            <p:cNvSpPr txBox="1">
              <a:spLocks noChangeArrowheads="1"/>
            </p:cNvSpPr>
            <p:nvPr/>
          </p:nvSpPr>
          <p:spPr bwMode="auto">
            <a:xfrm>
              <a:off x="2779"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298" name="Oval 905"/>
            <p:cNvSpPr>
              <a:spLocks noChangeArrowheads="1"/>
            </p:cNvSpPr>
            <p:nvPr/>
          </p:nvSpPr>
          <p:spPr bwMode="auto">
            <a:xfrm>
              <a:off x="1700"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99" name="Oval 906"/>
            <p:cNvSpPr>
              <a:spLocks noChangeArrowheads="1"/>
            </p:cNvSpPr>
            <p:nvPr/>
          </p:nvSpPr>
          <p:spPr bwMode="auto">
            <a:xfrm>
              <a:off x="1791"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00" name="Oval 907"/>
            <p:cNvSpPr>
              <a:spLocks noChangeArrowheads="1"/>
            </p:cNvSpPr>
            <p:nvPr/>
          </p:nvSpPr>
          <p:spPr bwMode="auto">
            <a:xfrm>
              <a:off x="1201"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01" name="Oval 908"/>
            <p:cNvSpPr>
              <a:spLocks noChangeArrowheads="1"/>
            </p:cNvSpPr>
            <p:nvPr/>
          </p:nvSpPr>
          <p:spPr bwMode="auto">
            <a:xfrm>
              <a:off x="2608"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02" name="Oval 909"/>
            <p:cNvSpPr>
              <a:spLocks noChangeArrowheads="1"/>
            </p:cNvSpPr>
            <p:nvPr/>
          </p:nvSpPr>
          <p:spPr bwMode="auto">
            <a:xfrm>
              <a:off x="3107"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03" name="Oval 910"/>
            <p:cNvSpPr>
              <a:spLocks noChangeArrowheads="1"/>
            </p:cNvSpPr>
            <p:nvPr/>
          </p:nvSpPr>
          <p:spPr bwMode="auto">
            <a:xfrm>
              <a:off x="3787"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304" name="Oval 911"/>
            <p:cNvSpPr>
              <a:spLocks noChangeArrowheads="1"/>
            </p:cNvSpPr>
            <p:nvPr/>
          </p:nvSpPr>
          <p:spPr bwMode="auto">
            <a:xfrm>
              <a:off x="2336"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20" name="Group 868"/>
          <p:cNvGrpSpPr>
            <a:grpSpLocks/>
          </p:cNvGrpSpPr>
          <p:nvPr/>
        </p:nvGrpSpPr>
        <p:grpSpPr bwMode="auto">
          <a:xfrm>
            <a:off x="7018335" y="2187575"/>
            <a:ext cx="2001837" cy="3973513"/>
            <a:chOff x="4150" y="1344"/>
            <a:chExt cx="1261" cy="2503"/>
          </a:xfrm>
        </p:grpSpPr>
        <p:grpSp>
          <p:nvGrpSpPr>
            <p:cNvPr id="31263" name="Group 869"/>
            <p:cNvGrpSpPr>
              <a:grpSpLocks/>
            </p:cNvGrpSpPr>
            <p:nvPr/>
          </p:nvGrpSpPr>
          <p:grpSpPr bwMode="auto">
            <a:xfrm>
              <a:off x="4150" y="1344"/>
              <a:ext cx="1261" cy="2503"/>
              <a:chOff x="3742" y="1434"/>
              <a:chExt cx="1261" cy="2503"/>
            </a:xfrm>
          </p:grpSpPr>
          <p:sp>
            <p:nvSpPr>
              <p:cNvPr id="31268" name="Text Box 870"/>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69" name="Text Box 871"/>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270" name="Line 872"/>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1" name="Line 873"/>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2" name="Line 874"/>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3" name="Line 875"/>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4" name="Line 876"/>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5" name="Line 877"/>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6" name="Line 878"/>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7" name="Line 879"/>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78" name="Line 880"/>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264" name="Line 881"/>
            <p:cNvSpPr>
              <a:spLocks noChangeShapeType="1"/>
            </p:cNvSpPr>
            <p:nvPr/>
          </p:nvSpPr>
          <p:spPr bwMode="auto">
            <a:xfrm flipH="1">
              <a:off x="4649" y="247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65" name="Line 882"/>
            <p:cNvSpPr>
              <a:spLocks noChangeShapeType="1"/>
            </p:cNvSpPr>
            <p:nvPr/>
          </p:nvSpPr>
          <p:spPr bwMode="auto">
            <a:xfrm flipH="1">
              <a:off x="4921" y="2478"/>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66" name="Line 883"/>
            <p:cNvSpPr>
              <a:spLocks noChangeShapeType="1"/>
            </p:cNvSpPr>
            <p:nvPr/>
          </p:nvSpPr>
          <p:spPr bwMode="auto">
            <a:xfrm flipH="1">
              <a:off x="4422" y="2750"/>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67" name="Line 884"/>
            <p:cNvSpPr>
              <a:spLocks noChangeShapeType="1"/>
            </p:cNvSpPr>
            <p:nvPr/>
          </p:nvSpPr>
          <p:spPr bwMode="auto">
            <a:xfrm flipH="1">
              <a:off x="4694" y="2704"/>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6032" name="Text Box 912"/>
          <p:cNvSpPr txBox="1">
            <a:spLocks noChangeArrowheads="1"/>
          </p:cNvSpPr>
          <p:nvPr/>
        </p:nvSpPr>
        <p:spPr bwMode="auto">
          <a:xfrm>
            <a:off x="250825" y="908050"/>
            <a:ext cx="47529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7 viršūnę</a:t>
            </a:r>
            <a:endParaRPr lang="en-US" altLang="lt-LT" sz="2400">
              <a:latin typeface="Times New Roman" panose="02020603050405020304" pitchFamily="18" charset="0"/>
            </a:endParaRPr>
          </a:p>
        </p:txBody>
      </p:sp>
      <p:sp>
        <p:nvSpPr>
          <p:cNvPr id="6033" name="Rectangle 913"/>
          <p:cNvSpPr>
            <a:spLocks noChangeArrowheads="1"/>
          </p:cNvSpPr>
          <p:nvPr/>
        </p:nvSpPr>
        <p:spPr bwMode="auto">
          <a:xfrm>
            <a:off x="7089772" y="4779962"/>
            <a:ext cx="1873250" cy="431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6034" name="Text Box 914"/>
          <p:cNvSpPr txBox="1">
            <a:spLocks noChangeArrowheads="1"/>
          </p:cNvSpPr>
          <p:nvPr/>
        </p:nvSpPr>
        <p:spPr bwMode="auto">
          <a:xfrm>
            <a:off x="179388" y="981075"/>
            <a:ext cx="4756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7 einame į viršūnę 2</a:t>
            </a:r>
            <a:endParaRPr lang="en-US" altLang="lt-LT" sz="2800">
              <a:latin typeface="Times New Roman" panose="02020603050405020304" pitchFamily="18" charset="0"/>
            </a:endParaRPr>
          </a:p>
        </p:txBody>
      </p:sp>
      <p:sp>
        <p:nvSpPr>
          <p:cNvPr id="6035" name="Text Box 915"/>
          <p:cNvSpPr txBox="1">
            <a:spLocks noChangeArrowheads="1"/>
          </p:cNvSpPr>
          <p:nvPr/>
        </p:nvSpPr>
        <p:spPr bwMode="auto">
          <a:xfrm>
            <a:off x="179388" y="981075"/>
            <a:ext cx="525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2 viršūnę į steką STEK</a:t>
            </a:r>
            <a:endParaRPr lang="en-US" altLang="lt-LT" sz="2400">
              <a:latin typeface="Times New Roman" panose="02020603050405020304" pitchFamily="18" charset="0"/>
            </a:endParaRPr>
          </a:p>
        </p:txBody>
      </p:sp>
      <p:sp>
        <p:nvSpPr>
          <p:cNvPr id="6036" name="Text Box 916"/>
          <p:cNvSpPr txBox="1">
            <a:spLocks noChangeArrowheads="1"/>
          </p:cNvSpPr>
          <p:nvPr/>
        </p:nvSpPr>
        <p:spPr bwMode="auto">
          <a:xfrm>
            <a:off x="34916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2</a:t>
            </a:r>
            <a:endParaRPr lang="en-US" altLang="lt-LT" sz="2000">
              <a:latin typeface="Times New Roman" panose="02020603050405020304" pitchFamily="18" charset="0"/>
            </a:endParaRPr>
          </a:p>
        </p:txBody>
      </p:sp>
      <p:sp>
        <p:nvSpPr>
          <p:cNvPr id="6037" name="Line 917"/>
          <p:cNvSpPr>
            <a:spLocks noChangeShapeType="1"/>
          </p:cNvSpPr>
          <p:nvPr/>
        </p:nvSpPr>
        <p:spPr bwMode="auto">
          <a:xfrm flipH="1">
            <a:off x="7450135" y="4924425"/>
            <a:ext cx="360362" cy="2159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038" name="Line 918"/>
          <p:cNvSpPr>
            <a:spLocks noChangeShapeType="1"/>
          </p:cNvSpPr>
          <p:nvPr/>
        </p:nvSpPr>
        <p:spPr bwMode="auto">
          <a:xfrm flipH="1" flipV="1">
            <a:off x="1979613" y="5013325"/>
            <a:ext cx="863600" cy="1008063"/>
          </a:xfrm>
          <a:prstGeom prst="line">
            <a:avLst/>
          </a:prstGeom>
          <a:noFill/>
          <a:ln w="28575">
            <a:solidFill>
              <a:srgbClr val="FF33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6039" name="Text Box 919"/>
          <p:cNvSpPr txBox="1">
            <a:spLocks noChangeArrowheads="1"/>
          </p:cNvSpPr>
          <p:nvPr/>
        </p:nvSpPr>
        <p:spPr bwMode="auto">
          <a:xfrm>
            <a:off x="250825" y="981075"/>
            <a:ext cx="57610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22" name="Group 938"/>
          <p:cNvGrpSpPr>
            <a:grpSpLocks/>
          </p:cNvGrpSpPr>
          <p:nvPr/>
        </p:nvGrpSpPr>
        <p:grpSpPr bwMode="auto">
          <a:xfrm>
            <a:off x="0" y="1844675"/>
            <a:ext cx="7451725" cy="5013325"/>
            <a:chOff x="930" y="754"/>
            <a:chExt cx="4694" cy="3158"/>
          </a:xfrm>
        </p:grpSpPr>
        <p:sp>
          <p:nvSpPr>
            <p:cNvPr id="31238" name="Rectangle 939"/>
            <p:cNvSpPr>
              <a:spLocks noChangeArrowheads="1"/>
            </p:cNvSpPr>
            <p:nvPr/>
          </p:nvSpPr>
          <p:spPr bwMode="auto">
            <a:xfrm>
              <a:off x="930" y="754"/>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39" name="Line 940"/>
            <p:cNvSpPr>
              <a:spLocks noChangeShapeType="1"/>
            </p:cNvSpPr>
            <p:nvPr/>
          </p:nvSpPr>
          <p:spPr bwMode="auto">
            <a:xfrm>
              <a:off x="1583" y="240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40" name="Line 941"/>
            <p:cNvSpPr>
              <a:spLocks noChangeShapeType="1"/>
            </p:cNvSpPr>
            <p:nvPr/>
          </p:nvSpPr>
          <p:spPr bwMode="auto">
            <a:xfrm>
              <a:off x="2128" y="203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41" name="Line 942"/>
            <p:cNvSpPr>
              <a:spLocks noChangeShapeType="1"/>
            </p:cNvSpPr>
            <p:nvPr/>
          </p:nvSpPr>
          <p:spPr bwMode="auto">
            <a:xfrm flipH="1">
              <a:off x="3745" y="2222"/>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42" name="Line 943"/>
            <p:cNvSpPr>
              <a:spLocks noChangeShapeType="1"/>
            </p:cNvSpPr>
            <p:nvPr/>
          </p:nvSpPr>
          <p:spPr bwMode="auto">
            <a:xfrm flipH="1">
              <a:off x="2733" y="3139"/>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43" name="Line 944"/>
            <p:cNvSpPr>
              <a:spLocks noChangeShapeType="1"/>
            </p:cNvSpPr>
            <p:nvPr/>
          </p:nvSpPr>
          <p:spPr bwMode="auto">
            <a:xfrm>
              <a:off x="2188" y="277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44" name="Line 945"/>
            <p:cNvSpPr>
              <a:spLocks noChangeShapeType="1"/>
            </p:cNvSpPr>
            <p:nvPr/>
          </p:nvSpPr>
          <p:spPr bwMode="auto">
            <a:xfrm flipH="1">
              <a:off x="2171" y="2222"/>
              <a:ext cx="1999" cy="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45" name="Line 946"/>
            <p:cNvSpPr>
              <a:spLocks noChangeShapeType="1"/>
            </p:cNvSpPr>
            <p:nvPr/>
          </p:nvSpPr>
          <p:spPr bwMode="auto">
            <a:xfrm flipH="1">
              <a:off x="3262" y="1978"/>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46" name="Line 947"/>
            <p:cNvSpPr>
              <a:spLocks noChangeShapeType="1"/>
            </p:cNvSpPr>
            <p:nvPr/>
          </p:nvSpPr>
          <p:spPr bwMode="auto">
            <a:xfrm flipH="1">
              <a:off x="2733" y="2466"/>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47" name="Text Box 948"/>
            <p:cNvSpPr txBox="1">
              <a:spLocks noChangeArrowheads="1"/>
            </p:cNvSpPr>
            <p:nvPr/>
          </p:nvSpPr>
          <p:spPr bwMode="auto">
            <a:xfrm>
              <a:off x="3036" y="1304"/>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248" name="Text Box 949"/>
            <p:cNvSpPr txBox="1">
              <a:spLocks noChangeArrowheads="1"/>
            </p:cNvSpPr>
            <p:nvPr/>
          </p:nvSpPr>
          <p:spPr bwMode="auto">
            <a:xfrm>
              <a:off x="2050" y="1855"/>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249" name="Text Box 950"/>
            <p:cNvSpPr txBox="1">
              <a:spLocks noChangeArrowheads="1"/>
            </p:cNvSpPr>
            <p:nvPr/>
          </p:nvSpPr>
          <p:spPr bwMode="auto">
            <a:xfrm>
              <a:off x="1444" y="2161"/>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250" name="Text Box 951"/>
            <p:cNvSpPr txBox="1">
              <a:spLocks noChangeArrowheads="1"/>
            </p:cNvSpPr>
            <p:nvPr/>
          </p:nvSpPr>
          <p:spPr bwMode="auto">
            <a:xfrm>
              <a:off x="3503" y="1732"/>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251" name="Text Box 952"/>
            <p:cNvSpPr txBox="1">
              <a:spLocks noChangeArrowheads="1"/>
            </p:cNvSpPr>
            <p:nvPr/>
          </p:nvSpPr>
          <p:spPr bwMode="auto">
            <a:xfrm>
              <a:off x="4247" y="2099"/>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252" name="Text Box 953"/>
            <p:cNvSpPr txBox="1">
              <a:spLocks noChangeArrowheads="1"/>
            </p:cNvSpPr>
            <p:nvPr/>
          </p:nvSpPr>
          <p:spPr bwMode="auto">
            <a:xfrm>
              <a:off x="2535" y="3402"/>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253" name="Text Box 954"/>
            <p:cNvSpPr txBox="1">
              <a:spLocks noChangeArrowheads="1"/>
            </p:cNvSpPr>
            <p:nvPr/>
          </p:nvSpPr>
          <p:spPr bwMode="auto">
            <a:xfrm>
              <a:off x="3806" y="2973"/>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254" name="Text Box 955"/>
            <p:cNvSpPr txBox="1">
              <a:spLocks noChangeArrowheads="1"/>
            </p:cNvSpPr>
            <p:nvPr/>
          </p:nvSpPr>
          <p:spPr bwMode="auto">
            <a:xfrm>
              <a:off x="2066" y="2834"/>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255" name="Text Box 956"/>
            <p:cNvSpPr txBox="1">
              <a:spLocks noChangeArrowheads="1"/>
            </p:cNvSpPr>
            <p:nvPr/>
          </p:nvSpPr>
          <p:spPr bwMode="auto">
            <a:xfrm>
              <a:off x="3097" y="2222"/>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256" name="Oval 957"/>
            <p:cNvSpPr>
              <a:spLocks noChangeArrowheads="1"/>
            </p:cNvSpPr>
            <p:nvPr/>
          </p:nvSpPr>
          <p:spPr bwMode="auto">
            <a:xfrm>
              <a:off x="2018" y="2024"/>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57" name="Oval 958"/>
            <p:cNvSpPr>
              <a:spLocks noChangeArrowheads="1"/>
            </p:cNvSpPr>
            <p:nvPr/>
          </p:nvSpPr>
          <p:spPr bwMode="auto">
            <a:xfrm>
              <a:off x="2109" y="2704"/>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58" name="Oval 959"/>
            <p:cNvSpPr>
              <a:spLocks noChangeArrowheads="1"/>
            </p:cNvSpPr>
            <p:nvPr/>
          </p:nvSpPr>
          <p:spPr bwMode="auto">
            <a:xfrm>
              <a:off x="1519" y="2341"/>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59" name="Oval 960"/>
            <p:cNvSpPr>
              <a:spLocks noChangeArrowheads="1"/>
            </p:cNvSpPr>
            <p:nvPr/>
          </p:nvSpPr>
          <p:spPr bwMode="auto">
            <a:xfrm>
              <a:off x="2926" y="1434"/>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60" name="Oval 961"/>
            <p:cNvSpPr>
              <a:spLocks noChangeArrowheads="1"/>
            </p:cNvSpPr>
            <p:nvPr/>
          </p:nvSpPr>
          <p:spPr bwMode="auto">
            <a:xfrm>
              <a:off x="3425" y="1888"/>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61" name="Oval 962"/>
            <p:cNvSpPr>
              <a:spLocks noChangeArrowheads="1"/>
            </p:cNvSpPr>
            <p:nvPr/>
          </p:nvSpPr>
          <p:spPr bwMode="auto">
            <a:xfrm>
              <a:off x="4105" y="2160"/>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62" name="Oval 963"/>
            <p:cNvSpPr>
              <a:spLocks noChangeArrowheads="1"/>
            </p:cNvSpPr>
            <p:nvPr/>
          </p:nvSpPr>
          <p:spPr bwMode="auto">
            <a:xfrm>
              <a:off x="2654" y="3294"/>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23" name="Group 920"/>
          <p:cNvGrpSpPr>
            <a:grpSpLocks/>
          </p:cNvGrpSpPr>
          <p:nvPr/>
        </p:nvGrpSpPr>
        <p:grpSpPr bwMode="auto">
          <a:xfrm>
            <a:off x="7018335" y="2187575"/>
            <a:ext cx="2001837" cy="3973513"/>
            <a:chOff x="4105" y="1117"/>
            <a:chExt cx="1261" cy="2503"/>
          </a:xfrm>
        </p:grpSpPr>
        <p:grpSp>
          <p:nvGrpSpPr>
            <p:cNvPr id="31221" name="Group 921"/>
            <p:cNvGrpSpPr>
              <a:grpSpLocks/>
            </p:cNvGrpSpPr>
            <p:nvPr/>
          </p:nvGrpSpPr>
          <p:grpSpPr bwMode="auto">
            <a:xfrm>
              <a:off x="4105" y="1117"/>
              <a:ext cx="1261" cy="2503"/>
              <a:chOff x="3742" y="1434"/>
              <a:chExt cx="1261" cy="2503"/>
            </a:xfrm>
          </p:grpSpPr>
          <p:sp>
            <p:nvSpPr>
              <p:cNvPr id="31227" name="Text Box 922"/>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28" name="Text Box 923"/>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229" name="Line 924"/>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0" name="Line 925"/>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1" name="Line 926"/>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2" name="Line 927"/>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3" name="Line 928"/>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4" name="Line 929"/>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5" name="Line 930"/>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6" name="Line 931"/>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37" name="Line 932"/>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222" name="Line 933"/>
            <p:cNvSpPr>
              <a:spLocks noChangeShapeType="1"/>
            </p:cNvSpPr>
            <p:nvPr/>
          </p:nvSpPr>
          <p:spPr bwMode="auto">
            <a:xfrm flipH="1">
              <a:off x="4604" y="2251"/>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23" name="Line 934"/>
            <p:cNvSpPr>
              <a:spLocks noChangeShapeType="1"/>
            </p:cNvSpPr>
            <p:nvPr/>
          </p:nvSpPr>
          <p:spPr bwMode="auto">
            <a:xfrm flipH="1">
              <a:off x="4876" y="22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24" name="Line 935"/>
            <p:cNvSpPr>
              <a:spLocks noChangeShapeType="1"/>
            </p:cNvSpPr>
            <p:nvPr/>
          </p:nvSpPr>
          <p:spPr bwMode="auto">
            <a:xfrm flipH="1">
              <a:off x="4377" y="2523"/>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25" name="Line 936"/>
            <p:cNvSpPr>
              <a:spLocks noChangeShapeType="1"/>
            </p:cNvSpPr>
            <p:nvPr/>
          </p:nvSpPr>
          <p:spPr bwMode="auto">
            <a:xfrm flipH="1">
              <a:off x="4649" y="2477"/>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26" name="Line 937"/>
            <p:cNvSpPr>
              <a:spLocks noChangeShapeType="1"/>
            </p:cNvSpPr>
            <p:nvPr/>
          </p:nvSpPr>
          <p:spPr bwMode="auto">
            <a:xfrm flipH="1">
              <a:off x="4332" y="2795"/>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6084" name="Text Box 964"/>
          <p:cNvSpPr txBox="1">
            <a:spLocks noChangeArrowheads="1"/>
          </p:cNvSpPr>
          <p:nvPr/>
        </p:nvSpPr>
        <p:spPr bwMode="auto">
          <a:xfrm>
            <a:off x="323850" y="981075"/>
            <a:ext cx="50403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a:t>
            </a:r>
            <a:r>
              <a:rPr lang="en-US" altLang="lt-LT" sz="2400">
                <a:latin typeface="Times New Roman" panose="02020603050405020304" pitchFamily="18" charset="0"/>
              </a:rPr>
              <a:t>2</a:t>
            </a:r>
            <a:r>
              <a:rPr lang="lt-LT" altLang="lt-LT" sz="2400">
                <a:latin typeface="Times New Roman" panose="02020603050405020304" pitchFamily="18" charset="0"/>
              </a:rPr>
              <a:t> viršūnę</a:t>
            </a:r>
            <a:endParaRPr lang="en-US" altLang="lt-LT" sz="2400">
              <a:latin typeface="Times New Roman" panose="02020603050405020304" pitchFamily="18" charset="0"/>
            </a:endParaRPr>
          </a:p>
        </p:txBody>
      </p:sp>
      <p:sp>
        <p:nvSpPr>
          <p:cNvPr id="6085" name="Rectangle 965"/>
          <p:cNvSpPr>
            <a:spLocks noChangeArrowheads="1"/>
          </p:cNvSpPr>
          <p:nvPr/>
        </p:nvSpPr>
        <p:spPr bwMode="auto">
          <a:xfrm>
            <a:off x="7018335" y="2690812"/>
            <a:ext cx="1944687" cy="4333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6086" name="Text Box 966"/>
          <p:cNvSpPr txBox="1">
            <a:spLocks noChangeArrowheads="1"/>
          </p:cNvSpPr>
          <p:nvPr/>
        </p:nvSpPr>
        <p:spPr bwMode="auto">
          <a:xfrm>
            <a:off x="323850" y="981075"/>
            <a:ext cx="47513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a:t>
            </a:r>
            <a:r>
              <a:rPr lang="en-US" altLang="lt-LT" sz="2400">
                <a:latin typeface="Times New Roman" panose="02020603050405020304" pitchFamily="18" charset="0"/>
              </a:rPr>
              <a:t>2</a:t>
            </a:r>
            <a:r>
              <a:rPr lang="lt-LT" altLang="lt-LT" sz="2400">
                <a:latin typeface="Times New Roman" panose="02020603050405020304" pitchFamily="18" charset="0"/>
              </a:rPr>
              <a:t> viršūnės į </a:t>
            </a:r>
            <a:r>
              <a:rPr lang="en-US" altLang="lt-LT" sz="2400">
                <a:latin typeface="Times New Roman" panose="02020603050405020304" pitchFamily="18" charset="0"/>
              </a:rPr>
              <a:t>7</a:t>
            </a:r>
            <a:r>
              <a:rPr lang="lt-LT" altLang="lt-LT" sz="2400">
                <a:latin typeface="Times New Roman" panose="02020603050405020304" pitchFamily="18" charset="0"/>
              </a:rPr>
              <a:t> kelio nebėra</a:t>
            </a:r>
            <a:endParaRPr lang="en-US" altLang="lt-LT" sz="2400">
              <a:latin typeface="Times New Roman" panose="02020603050405020304" pitchFamily="18" charset="0"/>
            </a:endParaRPr>
          </a:p>
        </p:txBody>
      </p:sp>
      <p:sp>
        <p:nvSpPr>
          <p:cNvPr id="6087" name="Line 967"/>
          <p:cNvSpPr>
            <a:spLocks noChangeShapeType="1"/>
          </p:cNvSpPr>
          <p:nvPr/>
        </p:nvSpPr>
        <p:spPr bwMode="auto">
          <a:xfrm flipH="1">
            <a:off x="8242297" y="2763837"/>
            <a:ext cx="360363" cy="2873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088" name="Text Box 968"/>
          <p:cNvSpPr txBox="1">
            <a:spLocks noChangeArrowheads="1"/>
          </p:cNvSpPr>
          <p:nvPr/>
        </p:nvSpPr>
        <p:spPr bwMode="auto">
          <a:xfrm>
            <a:off x="323850" y="981075"/>
            <a:ext cx="4756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a:t>
            </a:r>
            <a:r>
              <a:rPr lang="en-US" altLang="lt-LT" sz="2400">
                <a:latin typeface="Times New Roman" panose="02020603050405020304" pitchFamily="18" charset="0"/>
              </a:rPr>
              <a:t>2</a:t>
            </a:r>
            <a:r>
              <a:rPr lang="lt-LT" altLang="lt-LT" sz="2400">
                <a:latin typeface="Times New Roman" panose="02020603050405020304" pitchFamily="18" charset="0"/>
              </a:rPr>
              <a:t> einame į viršūnę </a:t>
            </a:r>
            <a:r>
              <a:rPr lang="en-US" altLang="lt-LT" sz="2400">
                <a:latin typeface="Times New Roman" panose="02020603050405020304" pitchFamily="18" charset="0"/>
              </a:rPr>
              <a:t>8</a:t>
            </a:r>
            <a:endParaRPr lang="en-US" altLang="lt-LT" sz="2800">
              <a:latin typeface="Times New Roman" panose="02020603050405020304" pitchFamily="18" charset="0"/>
            </a:endParaRPr>
          </a:p>
        </p:txBody>
      </p:sp>
      <p:sp>
        <p:nvSpPr>
          <p:cNvPr id="6089" name="Line 969"/>
          <p:cNvSpPr>
            <a:spLocks noChangeShapeType="1"/>
          </p:cNvSpPr>
          <p:nvPr/>
        </p:nvSpPr>
        <p:spPr bwMode="auto">
          <a:xfrm flipV="1">
            <a:off x="1908175" y="4581525"/>
            <a:ext cx="1800225" cy="503238"/>
          </a:xfrm>
          <a:prstGeom prst="line">
            <a:avLst/>
          </a:prstGeom>
          <a:noFill/>
          <a:ln w="25400">
            <a:solidFill>
              <a:srgbClr val="FF00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6090" name="Text Box 970"/>
          <p:cNvSpPr txBox="1">
            <a:spLocks noChangeArrowheads="1"/>
          </p:cNvSpPr>
          <p:nvPr/>
        </p:nvSpPr>
        <p:spPr bwMode="auto">
          <a:xfrm>
            <a:off x="323850" y="981075"/>
            <a:ext cx="5314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400">
                <a:latin typeface="Times New Roman" panose="02020603050405020304" pitchFamily="18" charset="0"/>
              </a:rPr>
              <a:t>8 vir</a:t>
            </a:r>
            <a:r>
              <a:rPr lang="lt-LT" altLang="lt-LT" sz="2400">
                <a:latin typeface="Times New Roman" panose="02020603050405020304" pitchFamily="18" charset="0"/>
              </a:rPr>
              <a:t>šū</a:t>
            </a:r>
            <a:r>
              <a:rPr lang="en-US" altLang="lt-LT" sz="2400">
                <a:latin typeface="Times New Roman" panose="02020603050405020304" pitchFamily="18" charset="0"/>
              </a:rPr>
              <a:t>n</a:t>
            </a:r>
            <a:r>
              <a:rPr lang="lt-LT" altLang="lt-LT" sz="2400">
                <a:latin typeface="Times New Roman" panose="02020603050405020304" pitchFamily="18" charset="0"/>
              </a:rPr>
              <a:t>ę patalpiname į steką STEK</a:t>
            </a:r>
            <a:endParaRPr lang="en-US" altLang="lt-LT" sz="2800">
              <a:latin typeface="Times New Roman" panose="02020603050405020304" pitchFamily="18" charset="0"/>
            </a:endParaRPr>
          </a:p>
        </p:txBody>
      </p:sp>
      <p:sp>
        <p:nvSpPr>
          <p:cNvPr id="6091" name="Text Box 971"/>
          <p:cNvSpPr txBox="1">
            <a:spLocks noChangeArrowheads="1"/>
          </p:cNvSpPr>
          <p:nvPr/>
        </p:nvSpPr>
        <p:spPr bwMode="auto">
          <a:xfrm>
            <a:off x="37075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a:latin typeface="Times New Roman" panose="02020603050405020304" pitchFamily="18" charset="0"/>
              </a:rPr>
              <a:t>8</a:t>
            </a:r>
          </a:p>
        </p:txBody>
      </p:sp>
      <p:sp>
        <p:nvSpPr>
          <p:cNvPr id="6093" name="Line 973"/>
          <p:cNvSpPr>
            <a:spLocks noChangeShapeType="1"/>
          </p:cNvSpPr>
          <p:nvPr/>
        </p:nvSpPr>
        <p:spPr bwMode="auto">
          <a:xfrm flipH="1">
            <a:off x="8602660" y="2763837"/>
            <a:ext cx="360362" cy="2873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6097" name="Text Box 977"/>
          <p:cNvSpPr txBox="1">
            <a:spLocks noChangeArrowheads="1"/>
          </p:cNvSpPr>
          <p:nvPr/>
        </p:nvSpPr>
        <p:spPr bwMode="auto">
          <a:xfrm>
            <a:off x="250825" y="981075"/>
            <a:ext cx="56165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25" name="Group 998"/>
          <p:cNvGrpSpPr>
            <a:grpSpLocks/>
          </p:cNvGrpSpPr>
          <p:nvPr/>
        </p:nvGrpSpPr>
        <p:grpSpPr bwMode="auto">
          <a:xfrm>
            <a:off x="0" y="1844675"/>
            <a:ext cx="7451725" cy="5013325"/>
            <a:chOff x="793" y="709"/>
            <a:chExt cx="4694" cy="3158"/>
          </a:xfrm>
        </p:grpSpPr>
        <p:sp>
          <p:nvSpPr>
            <p:cNvPr id="31195" name="Rectangle 999"/>
            <p:cNvSpPr>
              <a:spLocks noChangeArrowheads="1"/>
            </p:cNvSpPr>
            <p:nvPr/>
          </p:nvSpPr>
          <p:spPr bwMode="auto">
            <a:xfrm>
              <a:off x="793" y="709"/>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96" name="Line 1000"/>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7" name="Line 1001"/>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8" name="Line 1002"/>
            <p:cNvSpPr>
              <a:spLocks noChangeShapeType="1"/>
            </p:cNvSpPr>
            <p:nvPr/>
          </p:nvSpPr>
          <p:spPr bwMode="auto">
            <a:xfrm flipH="1">
              <a:off x="3608" y="2177"/>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199" name="Line 1003"/>
            <p:cNvSpPr>
              <a:spLocks noChangeShapeType="1"/>
            </p:cNvSpPr>
            <p:nvPr/>
          </p:nvSpPr>
          <p:spPr bwMode="auto">
            <a:xfrm flipH="1">
              <a:off x="2596" y="3094"/>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00" name="Line 1004"/>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01" name="Line 1005"/>
            <p:cNvSpPr>
              <a:spLocks noChangeShapeType="1"/>
            </p:cNvSpPr>
            <p:nvPr/>
          </p:nvSpPr>
          <p:spPr bwMode="auto">
            <a:xfrm flipH="1">
              <a:off x="3125" y="1933"/>
              <a:ext cx="241" cy="4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202" name="Line 1006"/>
            <p:cNvSpPr>
              <a:spLocks noChangeShapeType="1"/>
            </p:cNvSpPr>
            <p:nvPr/>
          </p:nvSpPr>
          <p:spPr bwMode="auto">
            <a:xfrm flipH="1">
              <a:off x="2596"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03" name="Text Box 1007"/>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204" name="Text Box 1008"/>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205" name="Text Box 1009"/>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206" name="Text Box 1010"/>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207" name="Text Box 1011"/>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208" name="Text Box 1012"/>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209" name="Text Box 1013"/>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210" name="Text Box 1014"/>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211" name="Text Box 1015"/>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212" name="Oval 1016"/>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13" name="Oval 1017"/>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14" name="Oval 1018"/>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15" name="Oval 1019"/>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16" name="Oval 1020"/>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17" name="Oval 1021"/>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18" name="Line 1022"/>
            <p:cNvSpPr>
              <a:spLocks noChangeShapeType="1"/>
            </p:cNvSpPr>
            <p:nvPr/>
          </p:nvSpPr>
          <p:spPr bwMode="auto">
            <a:xfrm flipV="1">
              <a:off x="3107" y="2205"/>
              <a:ext cx="95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219" name="Oval 1023"/>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220" name="Oval 1024"/>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26" name="Group 978"/>
          <p:cNvGrpSpPr>
            <a:grpSpLocks/>
          </p:cNvGrpSpPr>
          <p:nvPr/>
        </p:nvGrpSpPr>
        <p:grpSpPr bwMode="auto">
          <a:xfrm>
            <a:off x="7018339" y="2187575"/>
            <a:ext cx="2001838" cy="3973513"/>
            <a:chOff x="4105" y="1117"/>
            <a:chExt cx="1261" cy="2503"/>
          </a:xfrm>
        </p:grpSpPr>
        <p:grpSp>
          <p:nvGrpSpPr>
            <p:cNvPr id="31176" name="Group 979"/>
            <p:cNvGrpSpPr>
              <a:grpSpLocks/>
            </p:cNvGrpSpPr>
            <p:nvPr/>
          </p:nvGrpSpPr>
          <p:grpSpPr bwMode="auto">
            <a:xfrm>
              <a:off x="4105" y="1117"/>
              <a:ext cx="1261" cy="2503"/>
              <a:chOff x="3742" y="1434"/>
              <a:chExt cx="1261" cy="2503"/>
            </a:xfrm>
          </p:grpSpPr>
          <p:sp>
            <p:nvSpPr>
              <p:cNvPr id="31184" name="Text Box 980"/>
              <p:cNvSpPr txBox="1">
                <a:spLocks noChangeArrowheads="1"/>
              </p:cNvSpPr>
              <p:nvPr/>
            </p:nvSpPr>
            <p:spPr bwMode="auto">
              <a:xfrm>
                <a:off x="3911" y="1537"/>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85" name="Text Box 981"/>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186" name="Line 982"/>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7" name="Line 983"/>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8" name="Line 984"/>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9" name="Line 985"/>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0" name="Line 986"/>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1" name="Line 987"/>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2" name="Line 988"/>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3" name="Line 989"/>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94" name="Line 990"/>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177" name="Line 991"/>
            <p:cNvSpPr>
              <a:spLocks noChangeShapeType="1"/>
            </p:cNvSpPr>
            <p:nvPr/>
          </p:nvSpPr>
          <p:spPr bwMode="auto">
            <a:xfrm flipH="1">
              <a:off x="4604" y="2251"/>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78" name="Line 992"/>
            <p:cNvSpPr>
              <a:spLocks noChangeShapeType="1"/>
            </p:cNvSpPr>
            <p:nvPr/>
          </p:nvSpPr>
          <p:spPr bwMode="auto">
            <a:xfrm flipH="1">
              <a:off x="4876" y="22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79" name="Line 993"/>
            <p:cNvSpPr>
              <a:spLocks noChangeShapeType="1"/>
            </p:cNvSpPr>
            <p:nvPr/>
          </p:nvSpPr>
          <p:spPr bwMode="auto">
            <a:xfrm flipH="1">
              <a:off x="4377" y="2523"/>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0" name="Line 994"/>
            <p:cNvSpPr>
              <a:spLocks noChangeShapeType="1"/>
            </p:cNvSpPr>
            <p:nvPr/>
          </p:nvSpPr>
          <p:spPr bwMode="auto">
            <a:xfrm flipH="1">
              <a:off x="4649" y="2477"/>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1" name="Line 995"/>
            <p:cNvSpPr>
              <a:spLocks noChangeShapeType="1"/>
            </p:cNvSpPr>
            <p:nvPr/>
          </p:nvSpPr>
          <p:spPr bwMode="auto">
            <a:xfrm flipH="1">
              <a:off x="4332" y="2795"/>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2" name="Line 996"/>
            <p:cNvSpPr>
              <a:spLocks noChangeShapeType="1"/>
            </p:cNvSpPr>
            <p:nvPr/>
          </p:nvSpPr>
          <p:spPr bwMode="auto">
            <a:xfrm flipH="1">
              <a:off x="4876" y="1434"/>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83" name="Line 997"/>
            <p:cNvSpPr>
              <a:spLocks noChangeShapeType="1"/>
            </p:cNvSpPr>
            <p:nvPr/>
          </p:nvSpPr>
          <p:spPr bwMode="auto">
            <a:xfrm flipH="1">
              <a:off x="5103" y="1434"/>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18433" name="Text Box 1025"/>
          <p:cNvSpPr txBox="1">
            <a:spLocks noChangeArrowheads="1"/>
          </p:cNvSpPr>
          <p:nvPr/>
        </p:nvSpPr>
        <p:spPr bwMode="auto">
          <a:xfrm>
            <a:off x="250825" y="981075"/>
            <a:ext cx="48244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a:t>
            </a:r>
            <a:r>
              <a:rPr lang="en-US" altLang="lt-LT" sz="2400">
                <a:latin typeface="Times New Roman" panose="02020603050405020304" pitchFamily="18" charset="0"/>
              </a:rPr>
              <a:t>8</a:t>
            </a:r>
            <a:r>
              <a:rPr lang="lt-LT" altLang="lt-LT" sz="2400">
                <a:latin typeface="Times New Roman" panose="02020603050405020304" pitchFamily="18" charset="0"/>
              </a:rPr>
              <a:t> viršūnę</a:t>
            </a:r>
            <a:endParaRPr lang="en-US" altLang="lt-LT" sz="2400">
              <a:latin typeface="Times New Roman" panose="02020603050405020304" pitchFamily="18" charset="0"/>
            </a:endParaRPr>
          </a:p>
        </p:txBody>
      </p:sp>
      <p:sp>
        <p:nvSpPr>
          <p:cNvPr id="18434" name="Rectangle 1026"/>
          <p:cNvSpPr>
            <a:spLocks noChangeArrowheads="1"/>
          </p:cNvSpPr>
          <p:nvPr/>
        </p:nvSpPr>
        <p:spPr bwMode="auto">
          <a:xfrm>
            <a:off x="7089772" y="5211762"/>
            <a:ext cx="1873250" cy="431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18435" name="Text Box 1027"/>
          <p:cNvSpPr txBox="1">
            <a:spLocks noChangeArrowheads="1"/>
          </p:cNvSpPr>
          <p:nvPr/>
        </p:nvSpPr>
        <p:spPr bwMode="auto">
          <a:xfrm>
            <a:off x="250825" y="981075"/>
            <a:ext cx="51847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a:t>
            </a:r>
            <a:r>
              <a:rPr lang="en-US" altLang="lt-LT" sz="2400">
                <a:latin typeface="Times New Roman" panose="02020603050405020304" pitchFamily="18" charset="0"/>
              </a:rPr>
              <a:t>8</a:t>
            </a:r>
            <a:r>
              <a:rPr lang="lt-LT" altLang="lt-LT" sz="2400">
                <a:latin typeface="Times New Roman" panose="02020603050405020304" pitchFamily="18" charset="0"/>
              </a:rPr>
              <a:t> viršūnės į </a:t>
            </a:r>
            <a:r>
              <a:rPr lang="en-US" altLang="lt-LT" sz="2400">
                <a:latin typeface="Times New Roman" panose="02020603050405020304" pitchFamily="18" charset="0"/>
              </a:rPr>
              <a:t>2</a:t>
            </a:r>
            <a:r>
              <a:rPr lang="lt-LT" altLang="lt-LT" sz="2400">
                <a:latin typeface="Times New Roman" panose="02020603050405020304" pitchFamily="18" charset="0"/>
              </a:rPr>
              <a:t> kelio nebėra</a:t>
            </a:r>
            <a:endParaRPr lang="en-US" altLang="lt-LT" sz="2400">
              <a:latin typeface="Times New Roman" panose="02020603050405020304" pitchFamily="18" charset="0"/>
            </a:endParaRPr>
          </a:p>
        </p:txBody>
      </p:sp>
      <p:sp>
        <p:nvSpPr>
          <p:cNvPr id="18436" name="Line 1028"/>
          <p:cNvSpPr>
            <a:spLocks noChangeShapeType="1"/>
          </p:cNvSpPr>
          <p:nvPr/>
        </p:nvSpPr>
        <p:spPr bwMode="auto">
          <a:xfrm flipH="1">
            <a:off x="7450135" y="5283200"/>
            <a:ext cx="287337" cy="2889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437" name="Text Box 1029"/>
          <p:cNvSpPr txBox="1">
            <a:spLocks noChangeArrowheads="1"/>
          </p:cNvSpPr>
          <p:nvPr/>
        </p:nvSpPr>
        <p:spPr bwMode="auto">
          <a:xfrm>
            <a:off x="250825" y="981075"/>
            <a:ext cx="55451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a:t>
            </a:r>
            <a:r>
              <a:rPr lang="en-US" altLang="lt-LT" sz="2400">
                <a:latin typeface="Times New Roman" panose="02020603050405020304" pitchFamily="18" charset="0"/>
              </a:rPr>
              <a:t>8</a:t>
            </a:r>
            <a:r>
              <a:rPr lang="lt-LT" altLang="lt-LT" sz="2400">
                <a:latin typeface="Times New Roman" panose="02020603050405020304" pitchFamily="18" charset="0"/>
              </a:rPr>
              <a:t> einame į viršūnę </a:t>
            </a:r>
            <a:r>
              <a:rPr lang="en-US" altLang="lt-LT" sz="2400">
                <a:latin typeface="Times New Roman" panose="02020603050405020304" pitchFamily="18" charset="0"/>
              </a:rPr>
              <a:t>5</a:t>
            </a:r>
            <a:endParaRPr lang="en-US" altLang="lt-LT" sz="2800">
              <a:latin typeface="Times New Roman" panose="02020603050405020304" pitchFamily="18" charset="0"/>
            </a:endParaRPr>
          </a:p>
        </p:txBody>
      </p:sp>
      <p:sp>
        <p:nvSpPr>
          <p:cNvPr id="18438" name="Line 1030"/>
          <p:cNvSpPr>
            <a:spLocks noChangeShapeType="1"/>
          </p:cNvSpPr>
          <p:nvPr/>
        </p:nvSpPr>
        <p:spPr bwMode="auto">
          <a:xfrm flipV="1">
            <a:off x="3708400" y="3789363"/>
            <a:ext cx="358775" cy="792162"/>
          </a:xfrm>
          <a:prstGeom prst="line">
            <a:avLst/>
          </a:prstGeom>
          <a:noFill/>
          <a:ln w="38100">
            <a:solidFill>
              <a:srgbClr val="FF00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18439" name="Text Box 1031"/>
          <p:cNvSpPr txBox="1">
            <a:spLocks noChangeArrowheads="1"/>
          </p:cNvSpPr>
          <p:nvPr/>
        </p:nvSpPr>
        <p:spPr bwMode="auto">
          <a:xfrm>
            <a:off x="250825" y="981075"/>
            <a:ext cx="5314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400">
                <a:latin typeface="Times New Roman" panose="02020603050405020304" pitchFamily="18" charset="0"/>
              </a:rPr>
              <a:t>5 vir</a:t>
            </a:r>
            <a:r>
              <a:rPr lang="lt-LT" altLang="lt-LT" sz="2400">
                <a:latin typeface="Times New Roman" panose="02020603050405020304" pitchFamily="18" charset="0"/>
              </a:rPr>
              <a:t>šū</a:t>
            </a:r>
            <a:r>
              <a:rPr lang="en-US" altLang="lt-LT" sz="2400">
                <a:latin typeface="Times New Roman" panose="02020603050405020304" pitchFamily="18" charset="0"/>
              </a:rPr>
              <a:t>n</a:t>
            </a:r>
            <a:r>
              <a:rPr lang="lt-LT" altLang="lt-LT" sz="2400">
                <a:latin typeface="Times New Roman" panose="02020603050405020304" pitchFamily="18" charset="0"/>
              </a:rPr>
              <a:t>ę patalpiname į steką STEK</a:t>
            </a:r>
            <a:endParaRPr lang="en-US" altLang="lt-LT" sz="2800">
              <a:latin typeface="Times New Roman" panose="02020603050405020304" pitchFamily="18" charset="0"/>
            </a:endParaRPr>
          </a:p>
        </p:txBody>
      </p:sp>
      <p:sp>
        <p:nvSpPr>
          <p:cNvPr id="18440" name="Text Box 1032"/>
          <p:cNvSpPr txBox="1">
            <a:spLocks noChangeArrowheads="1"/>
          </p:cNvSpPr>
          <p:nvPr/>
        </p:nvSpPr>
        <p:spPr bwMode="auto">
          <a:xfrm>
            <a:off x="39234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2000">
                <a:latin typeface="Times New Roman" panose="02020603050405020304" pitchFamily="18" charset="0"/>
              </a:rPr>
              <a:t>5</a:t>
            </a:r>
          </a:p>
        </p:txBody>
      </p:sp>
      <p:sp>
        <p:nvSpPr>
          <p:cNvPr id="18441" name="Line 1033"/>
          <p:cNvSpPr>
            <a:spLocks noChangeShapeType="1"/>
          </p:cNvSpPr>
          <p:nvPr/>
        </p:nvSpPr>
        <p:spPr bwMode="auto">
          <a:xfrm flipH="1">
            <a:off x="7881935" y="5283200"/>
            <a:ext cx="288925" cy="2889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442" name="Text Box 1034"/>
          <p:cNvSpPr txBox="1">
            <a:spLocks noChangeArrowheads="1"/>
          </p:cNvSpPr>
          <p:nvPr/>
        </p:nvSpPr>
        <p:spPr bwMode="auto">
          <a:xfrm>
            <a:off x="250825" y="981075"/>
            <a:ext cx="56165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sp>
        <p:nvSpPr>
          <p:cNvPr id="18443" name="Line 1035"/>
          <p:cNvSpPr>
            <a:spLocks noChangeShapeType="1"/>
          </p:cNvSpPr>
          <p:nvPr/>
        </p:nvSpPr>
        <p:spPr bwMode="auto">
          <a:xfrm flipH="1">
            <a:off x="7810497" y="2259012"/>
            <a:ext cx="431800" cy="431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nvGrpSpPr>
          <p:cNvPr id="28" name="Group 1059"/>
          <p:cNvGrpSpPr>
            <a:grpSpLocks/>
          </p:cNvGrpSpPr>
          <p:nvPr/>
        </p:nvGrpSpPr>
        <p:grpSpPr bwMode="auto">
          <a:xfrm>
            <a:off x="0" y="1844675"/>
            <a:ext cx="7451725" cy="5013325"/>
            <a:chOff x="793" y="709"/>
            <a:chExt cx="4694" cy="3158"/>
          </a:xfrm>
        </p:grpSpPr>
        <p:sp>
          <p:nvSpPr>
            <p:cNvPr id="31151" name="Rectangle 1060"/>
            <p:cNvSpPr>
              <a:spLocks noChangeArrowheads="1"/>
            </p:cNvSpPr>
            <p:nvPr/>
          </p:nvSpPr>
          <p:spPr bwMode="auto">
            <a:xfrm>
              <a:off x="793" y="709"/>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52" name="Line 1061"/>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53" name="Line 1062"/>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54" name="Line 1063"/>
            <p:cNvSpPr>
              <a:spLocks noChangeShapeType="1"/>
            </p:cNvSpPr>
            <p:nvPr/>
          </p:nvSpPr>
          <p:spPr bwMode="auto">
            <a:xfrm flipH="1">
              <a:off x="3608" y="2177"/>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155" name="Line 1064"/>
            <p:cNvSpPr>
              <a:spLocks noChangeShapeType="1"/>
            </p:cNvSpPr>
            <p:nvPr/>
          </p:nvSpPr>
          <p:spPr bwMode="auto">
            <a:xfrm flipH="1">
              <a:off x="2596" y="3094"/>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156" name="Line 1065"/>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57" name="Line 1066"/>
            <p:cNvSpPr>
              <a:spLocks noChangeShapeType="1"/>
            </p:cNvSpPr>
            <p:nvPr/>
          </p:nvSpPr>
          <p:spPr bwMode="auto">
            <a:xfrm flipH="1">
              <a:off x="2596"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58" name="Text Box 1067"/>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159" name="Text Box 1068"/>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160" name="Text Box 1069"/>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161" name="Text Box 1070"/>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162" name="Text Box 1071"/>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163" name="Text Box 1072"/>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164" name="Text Box 1073"/>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165" name="Text Box 1074"/>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166" name="Text Box 1075"/>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167" name="Oval 1076"/>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68" name="Oval 1077"/>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69" name="Oval 1078"/>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70" name="Oval 1079"/>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71" name="Oval 1080"/>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72" name="Oval 1081"/>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73" name="Line 1082"/>
            <p:cNvSpPr>
              <a:spLocks noChangeShapeType="1"/>
            </p:cNvSpPr>
            <p:nvPr/>
          </p:nvSpPr>
          <p:spPr bwMode="auto">
            <a:xfrm flipV="1">
              <a:off x="3107" y="2205"/>
              <a:ext cx="95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74" name="Oval 1083"/>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75" name="Oval 1084"/>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29" name="Group 1036"/>
          <p:cNvGrpSpPr>
            <a:grpSpLocks/>
          </p:cNvGrpSpPr>
          <p:nvPr/>
        </p:nvGrpSpPr>
        <p:grpSpPr bwMode="auto">
          <a:xfrm>
            <a:off x="7018339" y="2187575"/>
            <a:ext cx="2001838" cy="3973512"/>
            <a:chOff x="4105" y="1117"/>
            <a:chExt cx="1261" cy="2503"/>
          </a:xfrm>
        </p:grpSpPr>
        <p:grpSp>
          <p:nvGrpSpPr>
            <p:cNvPr id="31129" name="Group 1037"/>
            <p:cNvGrpSpPr>
              <a:grpSpLocks/>
            </p:cNvGrpSpPr>
            <p:nvPr/>
          </p:nvGrpSpPr>
          <p:grpSpPr bwMode="auto">
            <a:xfrm>
              <a:off x="4105" y="1117"/>
              <a:ext cx="1261" cy="2503"/>
              <a:chOff x="3742" y="1434"/>
              <a:chExt cx="1261" cy="2503"/>
            </a:xfrm>
          </p:grpSpPr>
          <p:sp>
            <p:nvSpPr>
              <p:cNvPr id="31140" name="Text Box 1038"/>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41" name="Text Box 1039"/>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142" name="Line 1040"/>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3" name="Line 1041"/>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4" name="Line 1042"/>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5" name="Line 1043"/>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6" name="Line 1044"/>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7" name="Line 1045"/>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8" name="Line 1046"/>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49" name="Line 1047"/>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50" name="Line 1048"/>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130" name="Line 1049"/>
            <p:cNvSpPr>
              <a:spLocks noChangeShapeType="1"/>
            </p:cNvSpPr>
            <p:nvPr/>
          </p:nvSpPr>
          <p:spPr bwMode="auto">
            <a:xfrm flipH="1">
              <a:off x="4604" y="2251"/>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1" name="Line 1050"/>
            <p:cNvSpPr>
              <a:spLocks noChangeShapeType="1"/>
            </p:cNvSpPr>
            <p:nvPr/>
          </p:nvSpPr>
          <p:spPr bwMode="auto">
            <a:xfrm flipH="1">
              <a:off x="4876" y="22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2" name="Line 1051"/>
            <p:cNvSpPr>
              <a:spLocks noChangeShapeType="1"/>
            </p:cNvSpPr>
            <p:nvPr/>
          </p:nvSpPr>
          <p:spPr bwMode="auto">
            <a:xfrm flipH="1">
              <a:off x="4377" y="2523"/>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3" name="Line 1052"/>
            <p:cNvSpPr>
              <a:spLocks noChangeShapeType="1"/>
            </p:cNvSpPr>
            <p:nvPr/>
          </p:nvSpPr>
          <p:spPr bwMode="auto">
            <a:xfrm flipH="1">
              <a:off x="4649" y="2477"/>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4" name="Line 1053"/>
            <p:cNvSpPr>
              <a:spLocks noChangeShapeType="1"/>
            </p:cNvSpPr>
            <p:nvPr/>
          </p:nvSpPr>
          <p:spPr bwMode="auto">
            <a:xfrm flipH="1">
              <a:off x="4332" y="2795"/>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5" name="Line 1054"/>
            <p:cNvSpPr>
              <a:spLocks noChangeShapeType="1"/>
            </p:cNvSpPr>
            <p:nvPr/>
          </p:nvSpPr>
          <p:spPr bwMode="auto">
            <a:xfrm flipH="1">
              <a:off x="4876" y="1434"/>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6" name="Line 1055"/>
            <p:cNvSpPr>
              <a:spLocks noChangeShapeType="1"/>
            </p:cNvSpPr>
            <p:nvPr/>
          </p:nvSpPr>
          <p:spPr bwMode="auto">
            <a:xfrm flipH="1">
              <a:off x="5103" y="1434"/>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7" name="Line 1056"/>
            <p:cNvSpPr>
              <a:spLocks noChangeShapeType="1"/>
            </p:cNvSpPr>
            <p:nvPr/>
          </p:nvSpPr>
          <p:spPr bwMode="auto">
            <a:xfrm flipH="1">
              <a:off x="4649" y="1162"/>
              <a:ext cx="27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8" name="Line 1057"/>
            <p:cNvSpPr>
              <a:spLocks noChangeShapeType="1"/>
            </p:cNvSpPr>
            <p:nvPr/>
          </p:nvSpPr>
          <p:spPr bwMode="auto">
            <a:xfrm flipH="1">
              <a:off x="4377" y="302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39" name="Line 1058"/>
            <p:cNvSpPr>
              <a:spLocks noChangeShapeType="1"/>
            </p:cNvSpPr>
            <p:nvPr/>
          </p:nvSpPr>
          <p:spPr bwMode="auto">
            <a:xfrm flipH="1">
              <a:off x="4649" y="3067"/>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18493" name="Text Box 1085"/>
          <p:cNvSpPr txBox="1">
            <a:spLocks noChangeArrowheads="1"/>
          </p:cNvSpPr>
          <p:nvPr/>
        </p:nvSpPr>
        <p:spPr bwMode="auto">
          <a:xfrm>
            <a:off x="250825" y="981075"/>
            <a:ext cx="87137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a:t>
            </a:r>
            <a:r>
              <a:rPr lang="en-US" altLang="lt-LT" sz="2400">
                <a:latin typeface="Times New Roman" panose="02020603050405020304" pitchFamily="18" charset="0"/>
              </a:rPr>
              <a:t>5</a:t>
            </a:r>
            <a:r>
              <a:rPr lang="lt-LT" altLang="lt-LT" sz="2400">
                <a:latin typeface="Times New Roman" panose="02020603050405020304" pitchFamily="18" charset="0"/>
              </a:rPr>
              <a:t> viršūnės nebegalime išeiti</a:t>
            </a:r>
            <a:r>
              <a:rPr lang="en-US" altLang="lt-LT" sz="2400">
                <a:latin typeface="Times New Roman" panose="02020603050405020304" pitchFamily="18" charset="0"/>
              </a:rPr>
              <a:t> (nelyginio laipsnio vir</a:t>
            </a:r>
            <a:r>
              <a:rPr lang="lt-LT" altLang="lt-LT" sz="2400">
                <a:latin typeface="Times New Roman" panose="02020603050405020304" pitchFamily="18" charset="0"/>
              </a:rPr>
              <a:t>šū</a:t>
            </a:r>
            <a:r>
              <a:rPr lang="en-US" altLang="lt-LT" sz="2400">
                <a:latin typeface="Times New Roman" panose="02020603050405020304" pitchFamily="18" charset="0"/>
              </a:rPr>
              <a:t>n</a:t>
            </a:r>
            <a:r>
              <a:rPr lang="lt-LT" altLang="lt-LT" sz="2400">
                <a:latin typeface="Times New Roman" panose="02020603050405020304" pitchFamily="18" charset="0"/>
              </a:rPr>
              <a:t>ė</a:t>
            </a:r>
            <a:r>
              <a:rPr lang="en-US" altLang="lt-LT" sz="2400">
                <a:latin typeface="Times New Roman" panose="02020603050405020304" pitchFamily="18" charset="0"/>
              </a:rPr>
              <a:t>)</a:t>
            </a:r>
          </a:p>
        </p:txBody>
      </p:sp>
      <p:sp>
        <p:nvSpPr>
          <p:cNvPr id="18494" name="Line 1086"/>
          <p:cNvSpPr>
            <a:spLocks noChangeShapeType="1"/>
          </p:cNvSpPr>
          <p:nvPr/>
        </p:nvSpPr>
        <p:spPr bwMode="auto">
          <a:xfrm flipH="1">
            <a:off x="8602660" y="3987800"/>
            <a:ext cx="360362" cy="431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495" name="Text Box 1087"/>
          <p:cNvSpPr txBox="1">
            <a:spLocks noChangeArrowheads="1"/>
          </p:cNvSpPr>
          <p:nvPr/>
        </p:nvSpPr>
        <p:spPr bwMode="auto">
          <a:xfrm>
            <a:off x="323850" y="981075"/>
            <a:ext cx="85693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Viršūnę 5 talpiname į steka </a:t>
            </a:r>
            <a:r>
              <a:rPr lang="lt-LT" altLang="lt-LT" sz="2400" i="1">
                <a:latin typeface="Times New Roman" panose="02020603050405020304" pitchFamily="18" charset="0"/>
              </a:rPr>
              <a:t>Oiler</a:t>
            </a:r>
            <a:endParaRPr lang="en-US" altLang="lt-LT" sz="2400" i="1">
              <a:latin typeface="Times New Roman" panose="02020603050405020304" pitchFamily="18" charset="0"/>
            </a:endParaRPr>
          </a:p>
        </p:txBody>
      </p:sp>
      <p:sp>
        <p:nvSpPr>
          <p:cNvPr id="18497" name="Line 1089"/>
          <p:cNvSpPr>
            <a:spLocks noChangeShapeType="1"/>
          </p:cNvSpPr>
          <p:nvPr/>
        </p:nvSpPr>
        <p:spPr bwMode="auto">
          <a:xfrm>
            <a:off x="3995738" y="1557338"/>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8498" name="Text Box 1090"/>
          <p:cNvSpPr txBox="1">
            <a:spLocks noChangeArrowheads="1"/>
          </p:cNvSpPr>
          <p:nvPr/>
        </p:nvSpPr>
        <p:spPr bwMode="auto">
          <a:xfrm>
            <a:off x="323850" y="981075"/>
            <a:ext cx="5060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Grįžtame į priešpaskutinę viršūnę</a:t>
            </a:r>
            <a:endParaRPr lang="en-US" altLang="lt-LT" sz="2400">
              <a:latin typeface="Times New Roman" panose="02020603050405020304" pitchFamily="18" charset="0"/>
            </a:endParaRPr>
          </a:p>
        </p:txBody>
      </p:sp>
      <p:sp>
        <p:nvSpPr>
          <p:cNvPr id="18499" name="Rectangle 1091"/>
          <p:cNvSpPr>
            <a:spLocks noChangeArrowheads="1"/>
          </p:cNvSpPr>
          <p:nvPr/>
        </p:nvSpPr>
        <p:spPr bwMode="auto">
          <a:xfrm>
            <a:off x="7018335" y="5283200"/>
            <a:ext cx="1944687" cy="43338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18500" name="Text Box 1092"/>
          <p:cNvSpPr txBox="1">
            <a:spLocks noChangeArrowheads="1"/>
          </p:cNvSpPr>
          <p:nvPr/>
        </p:nvSpPr>
        <p:spPr bwMode="auto">
          <a:xfrm>
            <a:off x="323850" y="981075"/>
            <a:ext cx="54006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a:t>
            </a:r>
            <a:r>
              <a:rPr lang="en-US" altLang="lt-LT" sz="2400">
                <a:latin typeface="Times New Roman" panose="02020603050405020304" pitchFamily="18" charset="0"/>
              </a:rPr>
              <a:t>8</a:t>
            </a:r>
            <a:r>
              <a:rPr lang="lt-LT" altLang="lt-LT" sz="2400">
                <a:latin typeface="Times New Roman" panose="02020603050405020304" pitchFamily="18" charset="0"/>
              </a:rPr>
              <a:t> einame į viršūnę 6</a:t>
            </a:r>
            <a:endParaRPr lang="en-US" altLang="lt-LT" sz="2800">
              <a:latin typeface="Times New Roman" panose="02020603050405020304" pitchFamily="18" charset="0"/>
            </a:endParaRPr>
          </a:p>
        </p:txBody>
      </p:sp>
      <p:sp>
        <p:nvSpPr>
          <p:cNvPr id="18504" name="Line 1096"/>
          <p:cNvSpPr>
            <a:spLocks noChangeShapeType="1"/>
          </p:cNvSpPr>
          <p:nvPr/>
        </p:nvSpPr>
        <p:spPr bwMode="auto">
          <a:xfrm flipV="1">
            <a:off x="3779838" y="4221163"/>
            <a:ext cx="1368425" cy="360362"/>
          </a:xfrm>
          <a:prstGeom prst="line">
            <a:avLst/>
          </a:prstGeom>
          <a:noFill/>
          <a:ln w="38100">
            <a:solidFill>
              <a:srgbClr val="FF00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18505" name="Text Box 1097"/>
          <p:cNvSpPr txBox="1">
            <a:spLocks noChangeArrowheads="1"/>
          </p:cNvSpPr>
          <p:nvPr/>
        </p:nvSpPr>
        <p:spPr bwMode="auto">
          <a:xfrm>
            <a:off x="323850" y="981075"/>
            <a:ext cx="5043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6 viršūnę į steką STEK</a:t>
            </a:r>
            <a:endParaRPr lang="en-US" altLang="lt-LT" sz="2400">
              <a:latin typeface="Times New Roman" panose="02020603050405020304" pitchFamily="18" charset="0"/>
            </a:endParaRPr>
          </a:p>
        </p:txBody>
      </p:sp>
      <p:sp>
        <p:nvSpPr>
          <p:cNvPr id="18506" name="Text Box 1098"/>
          <p:cNvSpPr txBox="1">
            <a:spLocks noChangeArrowheads="1"/>
          </p:cNvSpPr>
          <p:nvPr/>
        </p:nvSpPr>
        <p:spPr bwMode="auto">
          <a:xfrm>
            <a:off x="4210760"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6</a:t>
            </a:r>
            <a:endParaRPr lang="en-US" altLang="lt-LT" sz="2000">
              <a:latin typeface="Times New Roman" panose="02020603050405020304" pitchFamily="18" charset="0"/>
            </a:endParaRPr>
          </a:p>
        </p:txBody>
      </p:sp>
      <p:sp>
        <p:nvSpPr>
          <p:cNvPr id="18507" name="Line 1099"/>
          <p:cNvSpPr>
            <a:spLocks noChangeShapeType="1"/>
          </p:cNvSpPr>
          <p:nvPr/>
        </p:nvSpPr>
        <p:spPr bwMode="auto">
          <a:xfrm flipH="1">
            <a:off x="8242297" y="5356225"/>
            <a:ext cx="287338" cy="28733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508" name="Text Box 1100"/>
          <p:cNvSpPr txBox="1">
            <a:spLocks noChangeArrowheads="1"/>
          </p:cNvSpPr>
          <p:nvPr/>
        </p:nvSpPr>
        <p:spPr bwMode="auto">
          <a:xfrm>
            <a:off x="395288" y="981075"/>
            <a:ext cx="51847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31" name="Group 1126"/>
          <p:cNvGrpSpPr>
            <a:grpSpLocks/>
          </p:cNvGrpSpPr>
          <p:nvPr/>
        </p:nvGrpSpPr>
        <p:grpSpPr bwMode="auto">
          <a:xfrm>
            <a:off x="0" y="1844675"/>
            <a:ext cx="7451725" cy="5013325"/>
            <a:chOff x="793" y="709"/>
            <a:chExt cx="4694" cy="3158"/>
          </a:xfrm>
        </p:grpSpPr>
        <p:sp>
          <p:nvSpPr>
            <p:cNvPr id="31105" name="Rectangle 1127"/>
            <p:cNvSpPr>
              <a:spLocks noChangeArrowheads="1"/>
            </p:cNvSpPr>
            <p:nvPr/>
          </p:nvSpPr>
          <p:spPr bwMode="auto">
            <a:xfrm>
              <a:off x="793" y="709"/>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06" name="Line 1128"/>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7" name="Line 1129"/>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8" name="Line 1130"/>
            <p:cNvSpPr>
              <a:spLocks noChangeShapeType="1"/>
            </p:cNvSpPr>
            <p:nvPr/>
          </p:nvSpPr>
          <p:spPr bwMode="auto">
            <a:xfrm flipH="1">
              <a:off x="3608" y="2177"/>
              <a:ext cx="425" cy="91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109" name="Line 1131"/>
            <p:cNvSpPr>
              <a:spLocks noChangeShapeType="1"/>
            </p:cNvSpPr>
            <p:nvPr/>
          </p:nvSpPr>
          <p:spPr bwMode="auto">
            <a:xfrm flipH="1">
              <a:off x="2596" y="3094"/>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110" name="Line 1132"/>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11" name="Line 1133"/>
            <p:cNvSpPr>
              <a:spLocks noChangeShapeType="1"/>
            </p:cNvSpPr>
            <p:nvPr/>
          </p:nvSpPr>
          <p:spPr bwMode="auto">
            <a:xfrm flipH="1">
              <a:off x="2596"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12" name="Text Box 1134"/>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113" name="Text Box 1135"/>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114" name="Text Box 1136"/>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115" name="Text Box 1137"/>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116" name="Text Box 1138"/>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117" name="Text Box 1139"/>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118" name="Text Box 1140"/>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119" name="Text Box 1141"/>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120" name="Text Box 1142"/>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121" name="Oval 1143"/>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2" name="Oval 1144"/>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3" name="Oval 1145"/>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4" name="Oval 1146"/>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5" name="Oval 1147"/>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6" name="Oval 1148"/>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7" name="Oval 1149"/>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128" name="Oval 1150"/>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5280" name="Group 1102"/>
          <p:cNvGrpSpPr>
            <a:grpSpLocks/>
          </p:cNvGrpSpPr>
          <p:nvPr/>
        </p:nvGrpSpPr>
        <p:grpSpPr bwMode="auto">
          <a:xfrm>
            <a:off x="7018339" y="2187575"/>
            <a:ext cx="2001838" cy="3973512"/>
            <a:chOff x="4105" y="1117"/>
            <a:chExt cx="1261" cy="2503"/>
          </a:xfrm>
        </p:grpSpPr>
        <p:grpSp>
          <p:nvGrpSpPr>
            <p:cNvPr id="31082" name="Group 1103"/>
            <p:cNvGrpSpPr>
              <a:grpSpLocks/>
            </p:cNvGrpSpPr>
            <p:nvPr/>
          </p:nvGrpSpPr>
          <p:grpSpPr bwMode="auto">
            <a:xfrm>
              <a:off x="4105" y="1117"/>
              <a:ext cx="1261" cy="2503"/>
              <a:chOff x="3742" y="1434"/>
              <a:chExt cx="1261" cy="2503"/>
            </a:xfrm>
          </p:grpSpPr>
          <p:sp>
            <p:nvSpPr>
              <p:cNvPr id="31094" name="Text Box 1104"/>
              <p:cNvSpPr txBox="1">
                <a:spLocks noChangeArrowheads="1"/>
              </p:cNvSpPr>
              <p:nvPr/>
            </p:nvSpPr>
            <p:spPr bwMode="auto">
              <a:xfrm>
                <a:off x="3911" y="1537"/>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95" name="Text Box 1105"/>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096" name="Line 1106"/>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7" name="Line 1107"/>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8" name="Line 1108"/>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9" name="Line 1109"/>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0" name="Line 1110"/>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1" name="Line 1111"/>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2" name="Line 1112"/>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3" name="Line 1113"/>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104" name="Line 1114"/>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083" name="Line 1115"/>
            <p:cNvSpPr>
              <a:spLocks noChangeShapeType="1"/>
            </p:cNvSpPr>
            <p:nvPr/>
          </p:nvSpPr>
          <p:spPr bwMode="auto">
            <a:xfrm flipH="1">
              <a:off x="4604" y="2251"/>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84" name="Line 1116"/>
            <p:cNvSpPr>
              <a:spLocks noChangeShapeType="1"/>
            </p:cNvSpPr>
            <p:nvPr/>
          </p:nvSpPr>
          <p:spPr bwMode="auto">
            <a:xfrm flipH="1">
              <a:off x="4876" y="22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85" name="Line 1117"/>
            <p:cNvSpPr>
              <a:spLocks noChangeShapeType="1"/>
            </p:cNvSpPr>
            <p:nvPr/>
          </p:nvSpPr>
          <p:spPr bwMode="auto">
            <a:xfrm flipH="1">
              <a:off x="4377" y="2523"/>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86" name="Line 1118"/>
            <p:cNvSpPr>
              <a:spLocks noChangeShapeType="1"/>
            </p:cNvSpPr>
            <p:nvPr/>
          </p:nvSpPr>
          <p:spPr bwMode="auto">
            <a:xfrm flipH="1">
              <a:off x="4649" y="2477"/>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87" name="Line 1119"/>
            <p:cNvSpPr>
              <a:spLocks noChangeShapeType="1"/>
            </p:cNvSpPr>
            <p:nvPr/>
          </p:nvSpPr>
          <p:spPr bwMode="auto">
            <a:xfrm flipH="1">
              <a:off x="4332" y="2795"/>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88" name="Line 1120"/>
            <p:cNvSpPr>
              <a:spLocks noChangeShapeType="1"/>
            </p:cNvSpPr>
            <p:nvPr/>
          </p:nvSpPr>
          <p:spPr bwMode="auto">
            <a:xfrm flipH="1">
              <a:off x="4876" y="1434"/>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89" name="Line 1121"/>
            <p:cNvSpPr>
              <a:spLocks noChangeShapeType="1"/>
            </p:cNvSpPr>
            <p:nvPr/>
          </p:nvSpPr>
          <p:spPr bwMode="auto">
            <a:xfrm flipH="1">
              <a:off x="5103" y="1434"/>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0" name="Line 1122"/>
            <p:cNvSpPr>
              <a:spLocks noChangeShapeType="1"/>
            </p:cNvSpPr>
            <p:nvPr/>
          </p:nvSpPr>
          <p:spPr bwMode="auto">
            <a:xfrm flipH="1">
              <a:off x="4649" y="1162"/>
              <a:ext cx="27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1" name="Line 1123"/>
            <p:cNvSpPr>
              <a:spLocks noChangeShapeType="1"/>
            </p:cNvSpPr>
            <p:nvPr/>
          </p:nvSpPr>
          <p:spPr bwMode="auto">
            <a:xfrm flipH="1">
              <a:off x="4377" y="302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2" name="Line 1124"/>
            <p:cNvSpPr>
              <a:spLocks noChangeShapeType="1"/>
            </p:cNvSpPr>
            <p:nvPr/>
          </p:nvSpPr>
          <p:spPr bwMode="auto">
            <a:xfrm flipH="1">
              <a:off x="4649" y="3067"/>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93" name="Line 1125"/>
            <p:cNvSpPr>
              <a:spLocks noChangeShapeType="1"/>
            </p:cNvSpPr>
            <p:nvPr/>
          </p:nvSpPr>
          <p:spPr bwMode="auto">
            <a:xfrm flipH="1">
              <a:off x="4921" y="3067"/>
              <a:ext cx="18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18559" name="Text Box 1151"/>
          <p:cNvSpPr txBox="1">
            <a:spLocks noChangeArrowheads="1"/>
          </p:cNvSpPr>
          <p:nvPr/>
        </p:nvSpPr>
        <p:spPr bwMode="auto">
          <a:xfrm>
            <a:off x="395288" y="981075"/>
            <a:ext cx="5113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6 viršūnę</a:t>
            </a:r>
            <a:endParaRPr lang="en-US" altLang="lt-LT" sz="2400">
              <a:latin typeface="Times New Roman" panose="02020603050405020304" pitchFamily="18" charset="0"/>
            </a:endParaRPr>
          </a:p>
        </p:txBody>
      </p:sp>
      <p:sp>
        <p:nvSpPr>
          <p:cNvPr id="18560" name="Rectangle 1152"/>
          <p:cNvSpPr>
            <a:spLocks noChangeArrowheads="1"/>
          </p:cNvSpPr>
          <p:nvPr/>
        </p:nvSpPr>
        <p:spPr bwMode="auto">
          <a:xfrm>
            <a:off x="7018335" y="4419600"/>
            <a:ext cx="1944687" cy="431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18561" name="Text Box 1153"/>
          <p:cNvSpPr txBox="1">
            <a:spLocks noChangeArrowheads="1"/>
          </p:cNvSpPr>
          <p:nvPr/>
        </p:nvSpPr>
        <p:spPr bwMode="auto">
          <a:xfrm>
            <a:off x="395288" y="981075"/>
            <a:ext cx="525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6 viršūnės į 8 kelio nebėra</a:t>
            </a:r>
            <a:endParaRPr lang="en-US" altLang="lt-LT" sz="2400">
              <a:latin typeface="Times New Roman" panose="02020603050405020304" pitchFamily="18" charset="0"/>
            </a:endParaRPr>
          </a:p>
        </p:txBody>
      </p:sp>
      <p:sp>
        <p:nvSpPr>
          <p:cNvPr id="18562" name="Line 1154"/>
          <p:cNvSpPr>
            <a:spLocks noChangeShapeType="1"/>
          </p:cNvSpPr>
          <p:nvPr/>
        </p:nvSpPr>
        <p:spPr bwMode="auto">
          <a:xfrm flipH="1">
            <a:off x="8242297" y="4491037"/>
            <a:ext cx="287338" cy="2889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563" name="Text Box 1155"/>
          <p:cNvSpPr txBox="1">
            <a:spLocks noChangeArrowheads="1"/>
          </p:cNvSpPr>
          <p:nvPr/>
        </p:nvSpPr>
        <p:spPr bwMode="auto">
          <a:xfrm>
            <a:off x="323850" y="981075"/>
            <a:ext cx="54737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6 einame į viršūnę 9</a:t>
            </a:r>
            <a:endParaRPr lang="en-US" altLang="lt-LT" sz="2800">
              <a:latin typeface="Times New Roman" panose="02020603050405020304" pitchFamily="18" charset="0"/>
            </a:endParaRPr>
          </a:p>
        </p:txBody>
      </p:sp>
      <p:sp>
        <p:nvSpPr>
          <p:cNvPr id="18565" name="Line 1157"/>
          <p:cNvSpPr>
            <a:spLocks noChangeShapeType="1"/>
          </p:cNvSpPr>
          <p:nvPr/>
        </p:nvSpPr>
        <p:spPr bwMode="auto">
          <a:xfrm flipH="1">
            <a:off x="4500563" y="4149725"/>
            <a:ext cx="647700" cy="1511300"/>
          </a:xfrm>
          <a:prstGeom prst="line">
            <a:avLst/>
          </a:prstGeom>
          <a:noFill/>
          <a:ln w="31750">
            <a:solidFill>
              <a:srgbClr val="FF00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18566" name="Text Box 1158"/>
          <p:cNvSpPr txBox="1">
            <a:spLocks noChangeArrowheads="1"/>
          </p:cNvSpPr>
          <p:nvPr/>
        </p:nvSpPr>
        <p:spPr bwMode="auto">
          <a:xfrm>
            <a:off x="323850" y="981075"/>
            <a:ext cx="5832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9 viršūnę į steką STEK</a:t>
            </a:r>
            <a:endParaRPr lang="en-US" altLang="lt-LT" sz="2400">
              <a:latin typeface="Times New Roman" panose="02020603050405020304" pitchFamily="18" charset="0"/>
            </a:endParaRPr>
          </a:p>
        </p:txBody>
      </p:sp>
      <p:sp>
        <p:nvSpPr>
          <p:cNvPr id="18567" name="Text Box 1159"/>
          <p:cNvSpPr txBox="1">
            <a:spLocks noChangeArrowheads="1"/>
          </p:cNvSpPr>
          <p:nvPr/>
        </p:nvSpPr>
        <p:spPr bwMode="auto">
          <a:xfrm>
            <a:off x="4499685"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9</a:t>
            </a:r>
            <a:endParaRPr lang="en-US" altLang="lt-LT" sz="2000">
              <a:latin typeface="Times New Roman" panose="02020603050405020304" pitchFamily="18" charset="0"/>
            </a:endParaRPr>
          </a:p>
        </p:txBody>
      </p:sp>
      <p:sp>
        <p:nvSpPr>
          <p:cNvPr id="18568" name="Line 1160"/>
          <p:cNvSpPr>
            <a:spLocks noChangeShapeType="1"/>
          </p:cNvSpPr>
          <p:nvPr/>
        </p:nvSpPr>
        <p:spPr bwMode="auto">
          <a:xfrm flipH="1">
            <a:off x="8602660" y="4419600"/>
            <a:ext cx="287337" cy="36036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569" name="Text Box 1161"/>
          <p:cNvSpPr txBox="1">
            <a:spLocks noChangeArrowheads="1"/>
          </p:cNvSpPr>
          <p:nvPr/>
        </p:nvSpPr>
        <p:spPr bwMode="auto">
          <a:xfrm>
            <a:off x="323850" y="981075"/>
            <a:ext cx="54737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sp>
        <p:nvSpPr>
          <p:cNvPr id="30893" name="Text Box 1164"/>
          <p:cNvSpPr txBox="1">
            <a:spLocks noChangeArrowheads="1"/>
          </p:cNvSpPr>
          <p:nvPr/>
        </p:nvSpPr>
        <p:spPr bwMode="auto">
          <a:xfrm>
            <a:off x="4624098" y="186531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000">
              <a:latin typeface="Times New Roman" panose="02020603050405020304" pitchFamily="18" charset="0"/>
            </a:endParaRPr>
          </a:p>
        </p:txBody>
      </p:sp>
      <p:grpSp>
        <p:nvGrpSpPr>
          <p:cNvPr id="5282" name="Group 1216"/>
          <p:cNvGrpSpPr>
            <a:grpSpLocks/>
          </p:cNvGrpSpPr>
          <p:nvPr/>
        </p:nvGrpSpPr>
        <p:grpSpPr bwMode="auto">
          <a:xfrm>
            <a:off x="0" y="1844675"/>
            <a:ext cx="7451725" cy="5013325"/>
            <a:chOff x="793" y="709"/>
            <a:chExt cx="4694" cy="3158"/>
          </a:xfrm>
        </p:grpSpPr>
        <p:sp>
          <p:nvSpPr>
            <p:cNvPr id="31058" name="Rectangle 1217"/>
            <p:cNvSpPr>
              <a:spLocks noChangeArrowheads="1"/>
            </p:cNvSpPr>
            <p:nvPr/>
          </p:nvSpPr>
          <p:spPr bwMode="auto">
            <a:xfrm>
              <a:off x="793" y="709"/>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59" name="Line 1218"/>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60" name="Line 1219"/>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61" name="Line 1220"/>
            <p:cNvSpPr>
              <a:spLocks noChangeShapeType="1"/>
            </p:cNvSpPr>
            <p:nvPr/>
          </p:nvSpPr>
          <p:spPr bwMode="auto">
            <a:xfrm flipH="1">
              <a:off x="2596" y="3094"/>
              <a:ext cx="1029" cy="24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lt-LT"/>
            </a:p>
          </p:txBody>
        </p:sp>
        <p:sp>
          <p:nvSpPr>
            <p:cNvPr id="31062" name="Line 1221"/>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63" name="Line 1222"/>
            <p:cNvSpPr>
              <a:spLocks noChangeShapeType="1"/>
            </p:cNvSpPr>
            <p:nvPr/>
          </p:nvSpPr>
          <p:spPr bwMode="auto">
            <a:xfrm flipH="1">
              <a:off x="2596"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64" name="Text Box 1223"/>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065" name="Text Box 1224"/>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066" name="Text Box 1225"/>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067" name="Text Box 1226"/>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068" name="Text Box 1227"/>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069" name="Text Box 1228"/>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070" name="Text Box 1229"/>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071" name="Text Box 1230"/>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072" name="Text Box 1231"/>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073" name="Oval 1232"/>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74" name="Oval 1233"/>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75" name="Oval 1234"/>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76" name="Oval 1235"/>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77" name="Oval 1236"/>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78" name="Oval 1237"/>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79" name="Oval 1238"/>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80" name="Oval 1239"/>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81" name="Oval 1240"/>
            <p:cNvSpPr>
              <a:spLocks noChangeArrowheads="1"/>
            </p:cNvSpPr>
            <p:nvPr/>
          </p:nvSpPr>
          <p:spPr bwMode="auto">
            <a:xfrm>
              <a:off x="3560" y="302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5283" name="Group 1241"/>
          <p:cNvGrpSpPr>
            <a:grpSpLocks/>
          </p:cNvGrpSpPr>
          <p:nvPr/>
        </p:nvGrpSpPr>
        <p:grpSpPr bwMode="auto">
          <a:xfrm>
            <a:off x="7018339" y="2187575"/>
            <a:ext cx="2001838" cy="3973512"/>
            <a:chOff x="4105" y="1117"/>
            <a:chExt cx="1261" cy="2503"/>
          </a:xfrm>
        </p:grpSpPr>
        <p:grpSp>
          <p:nvGrpSpPr>
            <p:cNvPr id="31033" name="Group 1242"/>
            <p:cNvGrpSpPr>
              <a:grpSpLocks/>
            </p:cNvGrpSpPr>
            <p:nvPr/>
          </p:nvGrpSpPr>
          <p:grpSpPr bwMode="auto">
            <a:xfrm>
              <a:off x="4105" y="1117"/>
              <a:ext cx="1261" cy="2503"/>
              <a:chOff x="3742" y="1434"/>
              <a:chExt cx="1261" cy="2503"/>
            </a:xfrm>
          </p:grpSpPr>
          <p:sp>
            <p:nvSpPr>
              <p:cNvPr id="31047" name="Text Box 1243"/>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48" name="Text Box 1244"/>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049" name="Line 1245"/>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0" name="Line 1246"/>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1" name="Line 1247"/>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2" name="Line 1248"/>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3" name="Line 1249"/>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4" name="Line 1250"/>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5" name="Line 1251"/>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6" name="Line 1252"/>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57" name="Line 1253"/>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1034" name="Line 1254"/>
            <p:cNvSpPr>
              <a:spLocks noChangeShapeType="1"/>
            </p:cNvSpPr>
            <p:nvPr/>
          </p:nvSpPr>
          <p:spPr bwMode="auto">
            <a:xfrm flipH="1">
              <a:off x="4604" y="2251"/>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35" name="Line 1255"/>
            <p:cNvSpPr>
              <a:spLocks noChangeShapeType="1"/>
            </p:cNvSpPr>
            <p:nvPr/>
          </p:nvSpPr>
          <p:spPr bwMode="auto">
            <a:xfrm flipH="1">
              <a:off x="4876" y="22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36" name="Line 1256"/>
            <p:cNvSpPr>
              <a:spLocks noChangeShapeType="1"/>
            </p:cNvSpPr>
            <p:nvPr/>
          </p:nvSpPr>
          <p:spPr bwMode="auto">
            <a:xfrm flipH="1">
              <a:off x="4377" y="2523"/>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37" name="Line 1257"/>
            <p:cNvSpPr>
              <a:spLocks noChangeShapeType="1"/>
            </p:cNvSpPr>
            <p:nvPr/>
          </p:nvSpPr>
          <p:spPr bwMode="auto">
            <a:xfrm flipH="1">
              <a:off x="4649" y="2477"/>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38" name="Line 1258"/>
            <p:cNvSpPr>
              <a:spLocks noChangeShapeType="1"/>
            </p:cNvSpPr>
            <p:nvPr/>
          </p:nvSpPr>
          <p:spPr bwMode="auto">
            <a:xfrm flipH="1">
              <a:off x="4332" y="2795"/>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39" name="Line 1259"/>
            <p:cNvSpPr>
              <a:spLocks noChangeShapeType="1"/>
            </p:cNvSpPr>
            <p:nvPr/>
          </p:nvSpPr>
          <p:spPr bwMode="auto">
            <a:xfrm flipH="1">
              <a:off x="4876" y="1434"/>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0" name="Line 1260"/>
            <p:cNvSpPr>
              <a:spLocks noChangeShapeType="1"/>
            </p:cNvSpPr>
            <p:nvPr/>
          </p:nvSpPr>
          <p:spPr bwMode="auto">
            <a:xfrm flipH="1">
              <a:off x="5103" y="1434"/>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1" name="Line 1261"/>
            <p:cNvSpPr>
              <a:spLocks noChangeShapeType="1"/>
            </p:cNvSpPr>
            <p:nvPr/>
          </p:nvSpPr>
          <p:spPr bwMode="auto">
            <a:xfrm flipH="1">
              <a:off x="4649" y="1162"/>
              <a:ext cx="27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2" name="Line 1262"/>
            <p:cNvSpPr>
              <a:spLocks noChangeShapeType="1"/>
            </p:cNvSpPr>
            <p:nvPr/>
          </p:nvSpPr>
          <p:spPr bwMode="auto">
            <a:xfrm flipH="1">
              <a:off x="4377" y="302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3" name="Line 1263"/>
            <p:cNvSpPr>
              <a:spLocks noChangeShapeType="1"/>
            </p:cNvSpPr>
            <p:nvPr/>
          </p:nvSpPr>
          <p:spPr bwMode="auto">
            <a:xfrm flipH="1">
              <a:off x="4649" y="3067"/>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4" name="Line 1264"/>
            <p:cNvSpPr>
              <a:spLocks noChangeShapeType="1"/>
            </p:cNvSpPr>
            <p:nvPr/>
          </p:nvSpPr>
          <p:spPr bwMode="auto">
            <a:xfrm flipH="1">
              <a:off x="4921" y="3067"/>
              <a:ext cx="18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5" name="Line 1265"/>
            <p:cNvSpPr>
              <a:spLocks noChangeShapeType="1"/>
            </p:cNvSpPr>
            <p:nvPr/>
          </p:nvSpPr>
          <p:spPr bwMode="auto">
            <a:xfrm flipH="1">
              <a:off x="5103" y="1752"/>
              <a:ext cx="226"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46" name="Line 1266"/>
            <p:cNvSpPr>
              <a:spLocks noChangeShapeType="1"/>
            </p:cNvSpPr>
            <p:nvPr/>
          </p:nvSpPr>
          <p:spPr bwMode="auto">
            <a:xfrm flipH="1">
              <a:off x="5103" y="2251"/>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18675" name="Text Box 1267"/>
          <p:cNvSpPr txBox="1">
            <a:spLocks noChangeArrowheads="1"/>
          </p:cNvSpPr>
          <p:nvPr/>
        </p:nvSpPr>
        <p:spPr bwMode="auto">
          <a:xfrm>
            <a:off x="323850" y="981075"/>
            <a:ext cx="5256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9 viršūnę</a:t>
            </a:r>
            <a:endParaRPr lang="en-US" altLang="lt-LT" sz="2400">
              <a:latin typeface="Times New Roman" panose="02020603050405020304" pitchFamily="18" charset="0"/>
            </a:endParaRPr>
          </a:p>
        </p:txBody>
      </p:sp>
      <p:sp>
        <p:nvSpPr>
          <p:cNvPr id="18676" name="Rectangle 1268"/>
          <p:cNvSpPr>
            <a:spLocks noChangeArrowheads="1"/>
          </p:cNvSpPr>
          <p:nvPr/>
        </p:nvSpPr>
        <p:spPr bwMode="auto">
          <a:xfrm>
            <a:off x="7089772" y="5643562"/>
            <a:ext cx="1152525" cy="431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18677" name="Text Box 1269"/>
          <p:cNvSpPr txBox="1">
            <a:spLocks noChangeArrowheads="1"/>
          </p:cNvSpPr>
          <p:nvPr/>
        </p:nvSpPr>
        <p:spPr bwMode="auto">
          <a:xfrm>
            <a:off x="250825" y="981075"/>
            <a:ext cx="56165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9 viršūnės į 6 kelio nebėra</a:t>
            </a:r>
            <a:endParaRPr lang="en-US" altLang="lt-LT" sz="2400">
              <a:latin typeface="Times New Roman" panose="02020603050405020304" pitchFamily="18" charset="0"/>
            </a:endParaRPr>
          </a:p>
        </p:txBody>
      </p:sp>
      <p:sp>
        <p:nvSpPr>
          <p:cNvPr id="18678" name="Line 1270"/>
          <p:cNvSpPr>
            <a:spLocks noChangeShapeType="1"/>
          </p:cNvSpPr>
          <p:nvPr/>
        </p:nvSpPr>
        <p:spPr bwMode="auto">
          <a:xfrm flipH="1">
            <a:off x="7450135" y="5716587"/>
            <a:ext cx="360362" cy="35877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679" name="Text Box 1271"/>
          <p:cNvSpPr txBox="1">
            <a:spLocks noChangeArrowheads="1"/>
          </p:cNvSpPr>
          <p:nvPr/>
        </p:nvSpPr>
        <p:spPr bwMode="auto">
          <a:xfrm>
            <a:off x="250825" y="981075"/>
            <a:ext cx="51847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9 einame į viršūnę 7</a:t>
            </a:r>
            <a:endParaRPr lang="en-US" altLang="lt-LT" sz="2800">
              <a:latin typeface="Times New Roman" panose="02020603050405020304" pitchFamily="18" charset="0"/>
            </a:endParaRPr>
          </a:p>
        </p:txBody>
      </p:sp>
      <p:sp>
        <p:nvSpPr>
          <p:cNvPr id="18680" name="Line 1272"/>
          <p:cNvSpPr>
            <a:spLocks noChangeShapeType="1"/>
          </p:cNvSpPr>
          <p:nvPr/>
        </p:nvSpPr>
        <p:spPr bwMode="auto">
          <a:xfrm flipH="1">
            <a:off x="2916238" y="5661025"/>
            <a:ext cx="1584325" cy="360363"/>
          </a:xfrm>
          <a:prstGeom prst="line">
            <a:avLst/>
          </a:prstGeom>
          <a:noFill/>
          <a:ln w="25400">
            <a:solidFill>
              <a:srgbClr val="FF00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18681" name="Text Box 1273"/>
          <p:cNvSpPr txBox="1">
            <a:spLocks noChangeArrowheads="1"/>
          </p:cNvSpPr>
          <p:nvPr/>
        </p:nvSpPr>
        <p:spPr bwMode="auto">
          <a:xfrm>
            <a:off x="323850" y="981075"/>
            <a:ext cx="5043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7 viršūnę į steką STEK</a:t>
            </a:r>
            <a:endParaRPr lang="en-US" altLang="lt-LT" sz="2400">
              <a:latin typeface="Times New Roman" panose="02020603050405020304" pitchFamily="18" charset="0"/>
            </a:endParaRPr>
          </a:p>
        </p:txBody>
      </p:sp>
      <p:sp>
        <p:nvSpPr>
          <p:cNvPr id="18682" name="Text Box 1274"/>
          <p:cNvSpPr txBox="1">
            <a:spLocks noChangeArrowheads="1"/>
          </p:cNvSpPr>
          <p:nvPr/>
        </p:nvSpPr>
        <p:spPr bwMode="auto">
          <a:xfrm>
            <a:off x="47870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7</a:t>
            </a:r>
            <a:endParaRPr lang="en-US" altLang="lt-LT" sz="2000">
              <a:latin typeface="Times New Roman" panose="02020603050405020304" pitchFamily="18" charset="0"/>
            </a:endParaRPr>
          </a:p>
        </p:txBody>
      </p:sp>
      <p:sp>
        <p:nvSpPr>
          <p:cNvPr id="18683" name="Line 1275"/>
          <p:cNvSpPr>
            <a:spLocks noChangeShapeType="1"/>
          </p:cNvSpPr>
          <p:nvPr/>
        </p:nvSpPr>
        <p:spPr bwMode="auto">
          <a:xfrm flipH="1">
            <a:off x="7810497" y="5716587"/>
            <a:ext cx="360363" cy="35877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684" name="Text Box 1276"/>
          <p:cNvSpPr txBox="1">
            <a:spLocks noChangeArrowheads="1"/>
          </p:cNvSpPr>
          <p:nvPr/>
        </p:nvSpPr>
        <p:spPr bwMode="auto">
          <a:xfrm>
            <a:off x="395288" y="981075"/>
            <a:ext cx="51117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5285" name="Group 1305"/>
          <p:cNvGrpSpPr>
            <a:grpSpLocks/>
          </p:cNvGrpSpPr>
          <p:nvPr/>
        </p:nvGrpSpPr>
        <p:grpSpPr bwMode="auto">
          <a:xfrm>
            <a:off x="0" y="1844675"/>
            <a:ext cx="7451725" cy="5013325"/>
            <a:chOff x="612" y="527"/>
            <a:chExt cx="4694" cy="3158"/>
          </a:xfrm>
        </p:grpSpPr>
        <p:sp>
          <p:nvSpPr>
            <p:cNvPr id="31010" name="Rectangle 1306"/>
            <p:cNvSpPr>
              <a:spLocks noChangeArrowheads="1"/>
            </p:cNvSpPr>
            <p:nvPr/>
          </p:nvSpPr>
          <p:spPr bwMode="auto">
            <a:xfrm>
              <a:off x="612" y="527"/>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11" name="Line 1307"/>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12" name="Line 1308"/>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13" name="Line 1309"/>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14" name="Line 1310"/>
            <p:cNvSpPr>
              <a:spLocks noChangeShapeType="1"/>
            </p:cNvSpPr>
            <p:nvPr/>
          </p:nvSpPr>
          <p:spPr bwMode="auto">
            <a:xfrm flipH="1">
              <a:off x="2596" y="2421"/>
              <a:ext cx="546" cy="9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15" name="Text Box 1311"/>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1016" name="Text Box 1312"/>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1017" name="Text Box 1313"/>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1018" name="Text Box 1314"/>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1019" name="Text Box 1315"/>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1020" name="Text Box 1316"/>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1021" name="Text Box 1317"/>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1022" name="Text Box 1318"/>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1023" name="Text Box 1319"/>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1024" name="Oval 1320"/>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25" name="Oval 1321"/>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26" name="Oval 1322"/>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27" name="Oval 1323"/>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28" name="Oval 1324"/>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29" name="Oval 1325"/>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30" name="Oval 1326"/>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31" name="Oval 1327"/>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32" name="Oval 1328"/>
            <p:cNvSpPr>
              <a:spLocks noChangeArrowheads="1"/>
            </p:cNvSpPr>
            <p:nvPr/>
          </p:nvSpPr>
          <p:spPr bwMode="auto">
            <a:xfrm>
              <a:off x="3560" y="302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5286" name="Group 1277"/>
          <p:cNvGrpSpPr>
            <a:grpSpLocks/>
          </p:cNvGrpSpPr>
          <p:nvPr/>
        </p:nvGrpSpPr>
        <p:grpSpPr bwMode="auto">
          <a:xfrm>
            <a:off x="7018337" y="2187575"/>
            <a:ext cx="2001838" cy="3973513"/>
            <a:chOff x="3606" y="1434"/>
            <a:chExt cx="1261" cy="2503"/>
          </a:xfrm>
        </p:grpSpPr>
        <p:grpSp>
          <p:nvGrpSpPr>
            <p:cNvPr id="30983" name="Group 1278"/>
            <p:cNvGrpSpPr>
              <a:grpSpLocks/>
            </p:cNvGrpSpPr>
            <p:nvPr/>
          </p:nvGrpSpPr>
          <p:grpSpPr bwMode="auto">
            <a:xfrm>
              <a:off x="3606" y="1434"/>
              <a:ext cx="1261" cy="2503"/>
              <a:chOff x="3742" y="1434"/>
              <a:chExt cx="1261" cy="2503"/>
            </a:xfrm>
          </p:grpSpPr>
          <p:sp>
            <p:nvSpPr>
              <p:cNvPr id="30999" name="Text Box 1279"/>
              <p:cNvSpPr txBox="1">
                <a:spLocks noChangeArrowheads="1"/>
              </p:cNvSpPr>
              <p:nvPr/>
            </p:nvSpPr>
            <p:spPr bwMode="auto">
              <a:xfrm>
                <a:off x="3911" y="1537"/>
                <a:ext cx="10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1000" name="Text Box 1280"/>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1001" name="Line 1281"/>
              <p:cNvSpPr>
                <a:spLocks noChangeShapeType="1"/>
              </p:cNvSpPr>
              <p:nvPr/>
            </p:nvSpPr>
            <p:spPr bwMode="auto">
              <a:xfrm flipH="1">
                <a:off x="4014"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2" name="Line 1282"/>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3" name="Line 1283"/>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4" name="Line 1284"/>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5" name="Line 1285"/>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6" name="Line 1286"/>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7" name="Line 1287"/>
              <p:cNvSpPr>
                <a:spLocks noChangeShapeType="1"/>
              </p:cNvSpPr>
              <p:nvPr/>
            </p:nvSpPr>
            <p:spPr bwMode="auto">
              <a:xfrm flipH="1">
                <a:off x="3969"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8" name="Line 1288"/>
              <p:cNvSpPr>
                <a:spLocks noChangeShapeType="1"/>
              </p:cNvSpPr>
              <p:nvPr/>
            </p:nvSpPr>
            <p:spPr bwMode="auto">
              <a:xfrm flipH="1">
                <a:off x="4241"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1009" name="Line 1289"/>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0984" name="Line 1290"/>
            <p:cNvSpPr>
              <a:spLocks noChangeShapeType="1"/>
            </p:cNvSpPr>
            <p:nvPr/>
          </p:nvSpPr>
          <p:spPr bwMode="auto">
            <a:xfrm flipH="1">
              <a:off x="4105"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85" name="Line 1291"/>
            <p:cNvSpPr>
              <a:spLocks noChangeShapeType="1"/>
            </p:cNvSpPr>
            <p:nvPr/>
          </p:nvSpPr>
          <p:spPr bwMode="auto">
            <a:xfrm flipH="1">
              <a:off x="4377" y="2568"/>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86" name="Line 1292"/>
            <p:cNvSpPr>
              <a:spLocks noChangeShapeType="1"/>
            </p:cNvSpPr>
            <p:nvPr/>
          </p:nvSpPr>
          <p:spPr bwMode="auto">
            <a:xfrm flipH="1">
              <a:off x="3878" y="2840"/>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87" name="Line 1293"/>
            <p:cNvSpPr>
              <a:spLocks noChangeShapeType="1"/>
            </p:cNvSpPr>
            <p:nvPr/>
          </p:nvSpPr>
          <p:spPr bwMode="auto">
            <a:xfrm flipH="1">
              <a:off x="4150" y="2794"/>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88" name="Line 1294"/>
            <p:cNvSpPr>
              <a:spLocks noChangeShapeType="1"/>
            </p:cNvSpPr>
            <p:nvPr/>
          </p:nvSpPr>
          <p:spPr bwMode="auto">
            <a:xfrm flipH="1">
              <a:off x="3833" y="311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89" name="Line 1295"/>
            <p:cNvSpPr>
              <a:spLocks noChangeShapeType="1"/>
            </p:cNvSpPr>
            <p:nvPr/>
          </p:nvSpPr>
          <p:spPr bwMode="auto">
            <a:xfrm flipH="1">
              <a:off x="4377" y="17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0" name="Line 1296"/>
            <p:cNvSpPr>
              <a:spLocks noChangeShapeType="1"/>
            </p:cNvSpPr>
            <p:nvPr/>
          </p:nvSpPr>
          <p:spPr bwMode="auto">
            <a:xfrm flipH="1">
              <a:off x="4604" y="1751"/>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1" name="Line 1297"/>
            <p:cNvSpPr>
              <a:spLocks noChangeShapeType="1"/>
            </p:cNvSpPr>
            <p:nvPr/>
          </p:nvSpPr>
          <p:spPr bwMode="auto">
            <a:xfrm flipH="1">
              <a:off x="4150" y="1479"/>
              <a:ext cx="27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2" name="Line 1298"/>
            <p:cNvSpPr>
              <a:spLocks noChangeShapeType="1"/>
            </p:cNvSpPr>
            <p:nvPr/>
          </p:nvSpPr>
          <p:spPr bwMode="auto">
            <a:xfrm flipH="1">
              <a:off x="3878" y="3339"/>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3" name="Line 1299"/>
            <p:cNvSpPr>
              <a:spLocks noChangeShapeType="1"/>
            </p:cNvSpPr>
            <p:nvPr/>
          </p:nvSpPr>
          <p:spPr bwMode="auto">
            <a:xfrm flipH="1">
              <a:off x="4150" y="3384"/>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4" name="Line 1300"/>
            <p:cNvSpPr>
              <a:spLocks noChangeShapeType="1"/>
            </p:cNvSpPr>
            <p:nvPr/>
          </p:nvSpPr>
          <p:spPr bwMode="auto">
            <a:xfrm flipH="1">
              <a:off x="4422" y="3384"/>
              <a:ext cx="18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5" name="Line 1301"/>
            <p:cNvSpPr>
              <a:spLocks noChangeShapeType="1"/>
            </p:cNvSpPr>
            <p:nvPr/>
          </p:nvSpPr>
          <p:spPr bwMode="auto">
            <a:xfrm flipH="1">
              <a:off x="4604" y="2069"/>
              <a:ext cx="226"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6" name="Line 1302"/>
            <p:cNvSpPr>
              <a:spLocks noChangeShapeType="1"/>
            </p:cNvSpPr>
            <p:nvPr/>
          </p:nvSpPr>
          <p:spPr bwMode="auto">
            <a:xfrm flipH="1">
              <a:off x="4604" y="2568"/>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7" name="Line 1303"/>
            <p:cNvSpPr>
              <a:spLocks noChangeShapeType="1"/>
            </p:cNvSpPr>
            <p:nvPr/>
          </p:nvSpPr>
          <p:spPr bwMode="auto">
            <a:xfrm flipH="1">
              <a:off x="3878" y="3657"/>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98" name="Line 1304"/>
            <p:cNvSpPr>
              <a:spLocks noChangeShapeType="1"/>
            </p:cNvSpPr>
            <p:nvPr/>
          </p:nvSpPr>
          <p:spPr bwMode="auto">
            <a:xfrm flipH="1">
              <a:off x="4105" y="361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18738" name="Line 1330"/>
          <p:cNvSpPr>
            <a:spLocks noChangeShapeType="1"/>
          </p:cNvSpPr>
          <p:nvPr/>
        </p:nvSpPr>
        <p:spPr bwMode="auto">
          <a:xfrm flipH="1">
            <a:off x="7881935" y="4851400"/>
            <a:ext cx="360362" cy="2889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739" name="Line 1331"/>
          <p:cNvSpPr>
            <a:spLocks noChangeShapeType="1"/>
          </p:cNvSpPr>
          <p:nvPr/>
        </p:nvSpPr>
        <p:spPr bwMode="auto">
          <a:xfrm flipH="1">
            <a:off x="8745535" y="4851400"/>
            <a:ext cx="217487" cy="3603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741" name="Line 1333"/>
          <p:cNvSpPr>
            <a:spLocks noChangeShapeType="1"/>
          </p:cNvSpPr>
          <p:nvPr/>
        </p:nvSpPr>
        <p:spPr bwMode="auto">
          <a:xfrm flipV="1">
            <a:off x="3132138" y="4868863"/>
            <a:ext cx="863600" cy="1439862"/>
          </a:xfrm>
          <a:prstGeom prst="line">
            <a:avLst/>
          </a:prstGeom>
          <a:noFill/>
          <a:ln w="25400">
            <a:solidFill>
              <a:srgbClr val="FF0000"/>
            </a:solidFill>
            <a:round/>
            <a:headEnd/>
            <a:tailEnd type="oval" w="med" len="med"/>
          </a:ln>
          <a:extLst>
            <a:ext uri="{909E8E84-426E-40DD-AFC4-6F175D3DCCD1}">
              <a14:hiddenFill xmlns:a14="http://schemas.microsoft.com/office/drawing/2010/main">
                <a:noFill/>
              </a14:hiddenFill>
            </a:ext>
          </a:extLst>
        </p:spPr>
        <p:txBody>
          <a:bodyPr/>
          <a:lstStyle/>
          <a:p>
            <a:endParaRPr lang="lt-LT"/>
          </a:p>
        </p:txBody>
      </p:sp>
      <p:sp>
        <p:nvSpPr>
          <p:cNvPr id="18743" name="Text Box 1335"/>
          <p:cNvSpPr txBox="1">
            <a:spLocks noChangeArrowheads="1"/>
          </p:cNvSpPr>
          <p:nvPr/>
        </p:nvSpPr>
        <p:spPr bwMode="auto">
          <a:xfrm>
            <a:off x="5002922" y="134143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8</a:t>
            </a:r>
            <a:endParaRPr lang="en-US" altLang="lt-LT" sz="2000">
              <a:latin typeface="Times New Roman" panose="02020603050405020304" pitchFamily="18" charset="0"/>
            </a:endParaRPr>
          </a:p>
        </p:txBody>
      </p:sp>
      <p:sp>
        <p:nvSpPr>
          <p:cNvPr id="18744" name="Line 1336"/>
          <p:cNvSpPr>
            <a:spLocks noChangeShapeType="1"/>
          </p:cNvSpPr>
          <p:nvPr/>
        </p:nvSpPr>
        <p:spPr bwMode="auto">
          <a:xfrm flipH="1">
            <a:off x="8242297" y="4851400"/>
            <a:ext cx="360363" cy="431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745" name="Text Box 1337"/>
          <p:cNvSpPr txBox="1">
            <a:spLocks noChangeArrowheads="1"/>
          </p:cNvSpPr>
          <p:nvPr/>
        </p:nvSpPr>
        <p:spPr bwMode="auto">
          <a:xfrm>
            <a:off x="395288" y="981075"/>
            <a:ext cx="69119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Nagrinėjame 7 viršūnę</a:t>
            </a:r>
            <a:endParaRPr lang="en-US" altLang="lt-LT" sz="2400">
              <a:latin typeface="Times New Roman" panose="02020603050405020304" pitchFamily="18" charset="0"/>
            </a:endParaRPr>
          </a:p>
        </p:txBody>
      </p:sp>
      <p:sp>
        <p:nvSpPr>
          <p:cNvPr id="18746" name="Rectangle 1338"/>
          <p:cNvSpPr>
            <a:spLocks noChangeArrowheads="1"/>
          </p:cNvSpPr>
          <p:nvPr/>
        </p:nvSpPr>
        <p:spPr bwMode="auto">
          <a:xfrm>
            <a:off x="7018335" y="4851400"/>
            <a:ext cx="1944687" cy="431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18737" name="Text Box 1329"/>
          <p:cNvSpPr txBox="1">
            <a:spLocks noChangeArrowheads="1"/>
          </p:cNvSpPr>
          <p:nvPr/>
        </p:nvSpPr>
        <p:spPr bwMode="auto">
          <a:xfrm>
            <a:off x="395288" y="981075"/>
            <a:ext cx="504031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7 viršūnės į 6 ir 9 kelio nebėra</a:t>
            </a:r>
            <a:endParaRPr lang="en-US" altLang="lt-LT" sz="2400">
              <a:latin typeface="Times New Roman" panose="02020603050405020304" pitchFamily="18" charset="0"/>
            </a:endParaRPr>
          </a:p>
        </p:txBody>
      </p:sp>
      <p:sp>
        <p:nvSpPr>
          <p:cNvPr id="18740" name="Text Box 1332"/>
          <p:cNvSpPr txBox="1">
            <a:spLocks noChangeArrowheads="1"/>
          </p:cNvSpPr>
          <p:nvPr/>
        </p:nvSpPr>
        <p:spPr bwMode="auto">
          <a:xfrm>
            <a:off x="395288" y="981075"/>
            <a:ext cx="5689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viršūnės 7 einame į viršūnę 8</a:t>
            </a:r>
            <a:endParaRPr lang="en-US" altLang="lt-LT" sz="2800">
              <a:latin typeface="Times New Roman" panose="02020603050405020304" pitchFamily="18" charset="0"/>
            </a:endParaRPr>
          </a:p>
        </p:txBody>
      </p:sp>
      <p:sp>
        <p:nvSpPr>
          <p:cNvPr id="18742" name="Text Box 1334"/>
          <p:cNvSpPr txBox="1">
            <a:spLocks noChangeArrowheads="1"/>
          </p:cNvSpPr>
          <p:nvPr/>
        </p:nvSpPr>
        <p:spPr bwMode="auto">
          <a:xfrm>
            <a:off x="323850" y="981075"/>
            <a:ext cx="5759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Talpiname 8 viršūnę į steką STEK</a:t>
            </a:r>
            <a:endParaRPr lang="en-US" altLang="lt-LT" sz="2400">
              <a:latin typeface="Times New Roman" panose="02020603050405020304" pitchFamily="18" charset="0"/>
            </a:endParaRPr>
          </a:p>
        </p:txBody>
      </p:sp>
      <p:sp>
        <p:nvSpPr>
          <p:cNvPr id="18748" name="Text Box 1340"/>
          <p:cNvSpPr txBox="1">
            <a:spLocks noChangeArrowheads="1"/>
          </p:cNvSpPr>
          <p:nvPr/>
        </p:nvSpPr>
        <p:spPr bwMode="auto">
          <a:xfrm>
            <a:off x="323850" y="981075"/>
            <a:ext cx="57610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Ištriname nueito kelio briaunas</a:t>
            </a:r>
            <a:endParaRPr lang="en-US" altLang="lt-LT" sz="2400">
              <a:latin typeface="Times New Roman" panose="02020603050405020304" pitchFamily="18" charset="0"/>
            </a:endParaRPr>
          </a:p>
        </p:txBody>
      </p:sp>
      <p:grpSp>
        <p:nvGrpSpPr>
          <p:cNvPr id="5288" name="Group 1372"/>
          <p:cNvGrpSpPr>
            <a:grpSpLocks/>
          </p:cNvGrpSpPr>
          <p:nvPr/>
        </p:nvGrpSpPr>
        <p:grpSpPr bwMode="auto">
          <a:xfrm>
            <a:off x="0" y="1844675"/>
            <a:ext cx="7451725" cy="5013325"/>
            <a:chOff x="612" y="527"/>
            <a:chExt cx="4694" cy="3158"/>
          </a:xfrm>
        </p:grpSpPr>
        <p:sp>
          <p:nvSpPr>
            <p:cNvPr id="30961" name="Rectangle 1373"/>
            <p:cNvSpPr>
              <a:spLocks noChangeArrowheads="1"/>
            </p:cNvSpPr>
            <p:nvPr/>
          </p:nvSpPr>
          <p:spPr bwMode="auto">
            <a:xfrm>
              <a:off x="612" y="527"/>
              <a:ext cx="4694" cy="31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62" name="Line 1374"/>
            <p:cNvSpPr>
              <a:spLocks noChangeShapeType="1"/>
            </p:cNvSpPr>
            <p:nvPr/>
          </p:nvSpPr>
          <p:spPr bwMode="auto">
            <a:xfrm>
              <a:off x="1446" y="23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63" name="Line 1375"/>
            <p:cNvSpPr>
              <a:spLocks noChangeShapeType="1"/>
            </p:cNvSpPr>
            <p:nvPr/>
          </p:nvSpPr>
          <p:spPr bwMode="auto">
            <a:xfrm>
              <a:off x="1991" y="199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64" name="Line 1376"/>
            <p:cNvSpPr>
              <a:spLocks noChangeShapeType="1"/>
            </p:cNvSpPr>
            <p:nvPr/>
          </p:nvSpPr>
          <p:spPr bwMode="auto">
            <a:xfrm>
              <a:off x="2051" y="27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65" name="Text Box 1377"/>
            <p:cNvSpPr txBox="1">
              <a:spLocks noChangeArrowheads="1"/>
            </p:cNvSpPr>
            <p:nvPr/>
          </p:nvSpPr>
          <p:spPr bwMode="auto">
            <a:xfrm>
              <a:off x="2899" y="125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4</a:t>
              </a:r>
            </a:p>
          </p:txBody>
        </p:sp>
        <p:sp>
          <p:nvSpPr>
            <p:cNvPr id="30966" name="Text Box 1378"/>
            <p:cNvSpPr txBox="1">
              <a:spLocks noChangeArrowheads="1"/>
            </p:cNvSpPr>
            <p:nvPr/>
          </p:nvSpPr>
          <p:spPr bwMode="auto">
            <a:xfrm>
              <a:off x="1913" y="1810"/>
              <a:ext cx="2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3</a:t>
              </a:r>
            </a:p>
          </p:txBody>
        </p:sp>
        <p:sp>
          <p:nvSpPr>
            <p:cNvPr id="30967" name="Text Box 1379"/>
            <p:cNvSpPr txBox="1">
              <a:spLocks noChangeArrowheads="1"/>
            </p:cNvSpPr>
            <p:nvPr/>
          </p:nvSpPr>
          <p:spPr bwMode="auto">
            <a:xfrm>
              <a:off x="1307" y="2116"/>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1</a:t>
              </a:r>
            </a:p>
          </p:txBody>
        </p:sp>
        <p:sp>
          <p:nvSpPr>
            <p:cNvPr id="30968" name="Text Box 1380"/>
            <p:cNvSpPr txBox="1">
              <a:spLocks noChangeArrowheads="1"/>
            </p:cNvSpPr>
            <p:nvPr/>
          </p:nvSpPr>
          <p:spPr bwMode="auto">
            <a:xfrm>
              <a:off x="3366" y="1687"/>
              <a:ext cx="1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5</a:t>
              </a:r>
            </a:p>
          </p:txBody>
        </p:sp>
        <p:sp>
          <p:nvSpPr>
            <p:cNvPr id="30969" name="Text Box 1381"/>
            <p:cNvSpPr txBox="1">
              <a:spLocks noChangeArrowheads="1"/>
            </p:cNvSpPr>
            <p:nvPr/>
          </p:nvSpPr>
          <p:spPr bwMode="auto">
            <a:xfrm>
              <a:off x="4110" y="2054"/>
              <a:ext cx="2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6</a:t>
              </a:r>
            </a:p>
          </p:txBody>
        </p:sp>
        <p:sp>
          <p:nvSpPr>
            <p:cNvPr id="30970" name="Text Box 1382"/>
            <p:cNvSpPr txBox="1">
              <a:spLocks noChangeArrowheads="1"/>
            </p:cNvSpPr>
            <p:nvPr/>
          </p:nvSpPr>
          <p:spPr bwMode="auto">
            <a:xfrm>
              <a:off x="2398" y="3357"/>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7</a:t>
              </a:r>
            </a:p>
          </p:txBody>
        </p:sp>
        <p:sp>
          <p:nvSpPr>
            <p:cNvPr id="30971" name="Text Box 1383"/>
            <p:cNvSpPr txBox="1">
              <a:spLocks noChangeArrowheads="1"/>
            </p:cNvSpPr>
            <p:nvPr/>
          </p:nvSpPr>
          <p:spPr bwMode="auto">
            <a:xfrm>
              <a:off x="3669" y="2928"/>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9</a:t>
              </a:r>
            </a:p>
          </p:txBody>
        </p:sp>
        <p:sp>
          <p:nvSpPr>
            <p:cNvPr id="30972" name="Text Box 1384"/>
            <p:cNvSpPr txBox="1">
              <a:spLocks noChangeArrowheads="1"/>
            </p:cNvSpPr>
            <p:nvPr/>
          </p:nvSpPr>
          <p:spPr bwMode="auto">
            <a:xfrm>
              <a:off x="1929" y="278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2</a:t>
              </a:r>
            </a:p>
          </p:txBody>
        </p:sp>
        <p:sp>
          <p:nvSpPr>
            <p:cNvPr id="30973" name="Text Box 1385"/>
            <p:cNvSpPr txBox="1">
              <a:spLocks noChangeArrowheads="1"/>
            </p:cNvSpPr>
            <p:nvPr/>
          </p:nvSpPr>
          <p:spPr bwMode="auto">
            <a:xfrm>
              <a:off x="2960" y="2177"/>
              <a:ext cx="1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lt-LT" sz="1200">
                  <a:latin typeface="Times New Roman" panose="02020603050405020304" pitchFamily="18" charset="0"/>
                </a:rPr>
                <a:t>8</a:t>
              </a:r>
            </a:p>
          </p:txBody>
        </p:sp>
        <p:sp>
          <p:nvSpPr>
            <p:cNvPr id="30974" name="Oval 1386"/>
            <p:cNvSpPr>
              <a:spLocks noChangeArrowheads="1"/>
            </p:cNvSpPr>
            <p:nvPr/>
          </p:nvSpPr>
          <p:spPr bwMode="auto">
            <a:xfrm>
              <a:off x="1881" y="197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75" name="Oval 1387"/>
            <p:cNvSpPr>
              <a:spLocks noChangeArrowheads="1"/>
            </p:cNvSpPr>
            <p:nvPr/>
          </p:nvSpPr>
          <p:spPr bwMode="auto">
            <a:xfrm>
              <a:off x="1972" y="265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76" name="Oval 1388"/>
            <p:cNvSpPr>
              <a:spLocks noChangeArrowheads="1"/>
            </p:cNvSpPr>
            <p:nvPr/>
          </p:nvSpPr>
          <p:spPr bwMode="auto">
            <a:xfrm>
              <a:off x="1382" y="2296"/>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77" name="Oval 1389"/>
            <p:cNvSpPr>
              <a:spLocks noChangeArrowheads="1"/>
            </p:cNvSpPr>
            <p:nvPr/>
          </p:nvSpPr>
          <p:spPr bwMode="auto">
            <a:xfrm>
              <a:off x="2789" y="138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78" name="Oval 1390"/>
            <p:cNvSpPr>
              <a:spLocks noChangeArrowheads="1"/>
            </p:cNvSpPr>
            <p:nvPr/>
          </p:nvSpPr>
          <p:spPr bwMode="auto">
            <a:xfrm>
              <a:off x="3288" y="1843"/>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79" name="Oval 1391"/>
            <p:cNvSpPr>
              <a:spLocks noChangeArrowheads="1"/>
            </p:cNvSpPr>
            <p:nvPr/>
          </p:nvSpPr>
          <p:spPr bwMode="auto">
            <a:xfrm>
              <a:off x="2517" y="3249"/>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80" name="Oval 1392"/>
            <p:cNvSpPr>
              <a:spLocks noChangeArrowheads="1"/>
            </p:cNvSpPr>
            <p:nvPr/>
          </p:nvSpPr>
          <p:spPr bwMode="auto">
            <a:xfrm>
              <a:off x="3968" y="2115"/>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81" name="Oval 1393"/>
            <p:cNvSpPr>
              <a:spLocks noChangeArrowheads="1"/>
            </p:cNvSpPr>
            <p:nvPr/>
          </p:nvSpPr>
          <p:spPr bwMode="auto">
            <a:xfrm>
              <a:off x="3061" y="2387"/>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82" name="Oval 1394"/>
            <p:cNvSpPr>
              <a:spLocks noChangeArrowheads="1"/>
            </p:cNvSpPr>
            <p:nvPr/>
          </p:nvSpPr>
          <p:spPr bwMode="auto">
            <a:xfrm>
              <a:off x="3560" y="3022"/>
              <a:ext cx="136" cy="136"/>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grpSp>
      <p:grpSp>
        <p:nvGrpSpPr>
          <p:cNvPr id="5289" name="Group 1341"/>
          <p:cNvGrpSpPr>
            <a:grpSpLocks/>
          </p:cNvGrpSpPr>
          <p:nvPr/>
        </p:nvGrpSpPr>
        <p:grpSpPr bwMode="auto">
          <a:xfrm>
            <a:off x="7018337" y="2187575"/>
            <a:ext cx="2001838" cy="3973513"/>
            <a:chOff x="3606" y="1434"/>
            <a:chExt cx="1261" cy="2503"/>
          </a:xfrm>
        </p:grpSpPr>
        <p:grpSp>
          <p:nvGrpSpPr>
            <p:cNvPr id="30931" name="Group 1342"/>
            <p:cNvGrpSpPr>
              <a:grpSpLocks/>
            </p:cNvGrpSpPr>
            <p:nvPr/>
          </p:nvGrpSpPr>
          <p:grpSpPr bwMode="auto">
            <a:xfrm>
              <a:off x="3606" y="1434"/>
              <a:ext cx="1261" cy="2503"/>
              <a:chOff x="3742" y="1434"/>
              <a:chExt cx="1261" cy="2503"/>
            </a:xfrm>
          </p:grpSpPr>
          <p:sp>
            <p:nvSpPr>
              <p:cNvPr id="30950" name="Text Box 1343"/>
              <p:cNvSpPr txBox="1">
                <a:spLocks noChangeArrowheads="1"/>
              </p:cNvSpPr>
              <p:nvPr/>
            </p:nvSpPr>
            <p:spPr bwMode="auto">
              <a:xfrm>
                <a:off x="3911" y="1537"/>
                <a:ext cx="101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lt-LT" altLang="lt-LT" sz="2800">
                  <a:latin typeface="Times New Roman" panose="02020603050405020304" pitchFamily="18" charset="0"/>
                </a:endParaRPr>
              </a:p>
            </p:txBody>
          </p:sp>
          <p:sp>
            <p:nvSpPr>
              <p:cNvPr id="30951" name="Text Box 1344"/>
              <p:cNvSpPr txBox="1">
                <a:spLocks noChangeArrowheads="1"/>
              </p:cNvSpPr>
              <p:nvPr/>
            </p:nvSpPr>
            <p:spPr bwMode="auto">
              <a:xfrm>
                <a:off x="3742" y="1434"/>
                <a:ext cx="1261" cy="2503"/>
              </a:xfrm>
              <a:prstGeom prst="rect">
                <a:avLst/>
              </a:prstGeom>
              <a:solidFill>
                <a:schemeClr val="bg1"/>
              </a:solidFill>
              <a:ln w="38100">
                <a:solidFill>
                  <a:srgbClr val="0000FF"/>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800">
                    <a:solidFill>
                      <a:srgbClr val="0000FF"/>
                    </a:solidFill>
                    <a:latin typeface="Times New Roman" panose="02020603050405020304" pitchFamily="18" charset="0"/>
                  </a:rPr>
                  <a:t>1:</a:t>
                </a:r>
                <a:r>
                  <a:rPr lang="lt-LT" altLang="lt-LT" sz="2800">
                    <a:latin typeface="Times New Roman" panose="02020603050405020304" pitchFamily="18" charset="0"/>
                  </a:rPr>
                  <a:t> 2, 3</a:t>
                </a:r>
              </a:p>
              <a:p>
                <a:pPr algn="ctr" eaLnBrk="1" hangingPunct="1">
                  <a:spcBef>
                    <a:spcPct val="0"/>
                  </a:spcBef>
                  <a:buFontTx/>
                  <a:buNone/>
                </a:pPr>
                <a:r>
                  <a:rPr lang="lt-LT" altLang="lt-LT" sz="2800">
                    <a:solidFill>
                      <a:srgbClr val="0000FF"/>
                    </a:solidFill>
                    <a:latin typeface="Times New Roman" panose="02020603050405020304" pitchFamily="18" charset="0"/>
                  </a:rPr>
                  <a:t>2:</a:t>
                </a:r>
                <a:r>
                  <a:rPr lang="lt-LT" altLang="lt-LT" sz="2800">
                    <a:latin typeface="Times New Roman" panose="02020603050405020304" pitchFamily="18" charset="0"/>
                  </a:rPr>
                  <a:t> 1, 3, 7, 8</a:t>
                </a:r>
              </a:p>
              <a:p>
                <a:pPr algn="ctr" eaLnBrk="1" hangingPunct="1">
                  <a:spcBef>
                    <a:spcPct val="0"/>
                  </a:spcBef>
                  <a:buFontTx/>
                  <a:buNone/>
                </a:pPr>
                <a:r>
                  <a:rPr lang="lt-LT" altLang="lt-LT" sz="2800">
                    <a:solidFill>
                      <a:srgbClr val="0000FF"/>
                    </a:solidFill>
                    <a:latin typeface="Times New Roman" panose="02020603050405020304" pitchFamily="18" charset="0"/>
                  </a:rPr>
                  <a:t>3:</a:t>
                </a:r>
                <a:r>
                  <a:rPr lang="lt-LT" altLang="lt-LT" sz="2800">
                    <a:latin typeface="Times New Roman" panose="02020603050405020304" pitchFamily="18" charset="0"/>
                  </a:rPr>
                  <a:t> 1, 2, 4, 5</a:t>
                </a:r>
              </a:p>
              <a:p>
                <a:pPr algn="ctr" eaLnBrk="1" hangingPunct="1">
                  <a:spcBef>
                    <a:spcPct val="0"/>
                  </a:spcBef>
                  <a:buFontTx/>
                  <a:buNone/>
                </a:pPr>
                <a:r>
                  <a:rPr lang="lt-LT" altLang="lt-LT" sz="2800">
                    <a:solidFill>
                      <a:srgbClr val="0000FF"/>
                    </a:solidFill>
                    <a:latin typeface="Times New Roman" panose="02020603050405020304" pitchFamily="18" charset="0"/>
                  </a:rPr>
                  <a:t>4: </a:t>
                </a:r>
                <a:r>
                  <a:rPr lang="lt-LT" altLang="lt-LT" sz="2800">
                    <a:latin typeface="Times New Roman" panose="02020603050405020304" pitchFamily="18" charset="0"/>
                  </a:rPr>
                  <a:t>3, 5</a:t>
                </a:r>
              </a:p>
              <a:p>
                <a:pPr algn="ctr" eaLnBrk="1" hangingPunct="1">
                  <a:spcBef>
                    <a:spcPct val="0"/>
                  </a:spcBef>
                  <a:buFontTx/>
                  <a:buNone/>
                </a:pPr>
                <a:r>
                  <a:rPr lang="lt-LT" altLang="lt-LT" sz="2800">
                    <a:solidFill>
                      <a:srgbClr val="0000FF"/>
                    </a:solidFill>
                    <a:latin typeface="Times New Roman" panose="02020603050405020304" pitchFamily="18" charset="0"/>
                  </a:rPr>
                  <a:t>5:</a:t>
                </a:r>
                <a:r>
                  <a:rPr lang="lt-LT" altLang="lt-LT" sz="2800">
                    <a:latin typeface="Times New Roman" panose="02020603050405020304" pitchFamily="18" charset="0"/>
                  </a:rPr>
                  <a:t> 3, 4, 6, 8</a:t>
                </a:r>
              </a:p>
              <a:p>
                <a:pPr algn="ctr" eaLnBrk="1" hangingPunct="1">
                  <a:spcBef>
                    <a:spcPct val="0"/>
                  </a:spcBef>
                  <a:buFontTx/>
                  <a:buNone/>
                </a:pPr>
                <a:r>
                  <a:rPr lang="lt-LT" altLang="lt-LT" sz="2800">
                    <a:solidFill>
                      <a:srgbClr val="0000FF"/>
                    </a:solidFill>
                    <a:latin typeface="Times New Roman" panose="02020603050405020304" pitchFamily="18" charset="0"/>
                  </a:rPr>
                  <a:t>6:</a:t>
                </a:r>
                <a:r>
                  <a:rPr lang="lt-LT" altLang="lt-LT" sz="2800">
                    <a:latin typeface="Times New Roman" panose="02020603050405020304" pitchFamily="18" charset="0"/>
                  </a:rPr>
                  <a:t> 5, 7, 8, 9</a:t>
                </a:r>
              </a:p>
              <a:p>
                <a:pPr algn="ctr" eaLnBrk="1" hangingPunct="1">
                  <a:spcBef>
                    <a:spcPct val="0"/>
                  </a:spcBef>
                  <a:buFontTx/>
                  <a:buNone/>
                </a:pPr>
                <a:r>
                  <a:rPr lang="lt-LT" altLang="lt-LT" sz="2800">
                    <a:solidFill>
                      <a:srgbClr val="0000FF"/>
                    </a:solidFill>
                    <a:latin typeface="Times New Roman" panose="02020603050405020304" pitchFamily="18" charset="0"/>
                  </a:rPr>
                  <a:t>7:</a:t>
                </a:r>
                <a:r>
                  <a:rPr lang="lt-LT" altLang="lt-LT" sz="2800">
                    <a:latin typeface="Times New Roman" panose="02020603050405020304" pitchFamily="18" charset="0"/>
                  </a:rPr>
                  <a:t> 2, 6, 8, 9</a:t>
                </a:r>
              </a:p>
              <a:p>
                <a:pPr algn="ctr" eaLnBrk="1" hangingPunct="1">
                  <a:spcBef>
                    <a:spcPct val="0"/>
                  </a:spcBef>
                  <a:buFontTx/>
                  <a:buNone/>
                </a:pPr>
                <a:r>
                  <a:rPr lang="lt-LT" altLang="lt-LT" sz="2800">
                    <a:solidFill>
                      <a:srgbClr val="0000FF"/>
                    </a:solidFill>
                    <a:latin typeface="Times New Roman" panose="02020603050405020304" pitchFamily="18" charset="0"/>
                  </a:rPr>
                  <a:t>8:</a:t>
                </a:r>
                <a:r>
                  <a:rPr lang="lt-LT" altLang="lt-LT" sz="2800">
                    <a:latin typeface="Times New Roman" panose="02020603050405020304" pitchFamily="18" charset="0"/>
                  </a:rPr>
                  <a:t> 2, 5, 6, 7</a:t>
                </a:r>
              </a:p>
              <a:p>
                <a:pPr algn="ctr" eaLnBrk="1" hangingPunct="1">
                  <a:spcBef>
                    <a:spcPct val="0"/>
                  </a:spcBef>
                  <a:buFontTx/>
                  <a:buNone/>
                </a:pPr>
                <a:r>
                  <a:rPr lang="lt-LT" altLang="lt-LT" sz="2800">
                    <a:solidFill>
                      <a:srgbClr val="0000FF"/>
                    </a:solidFill>
                    <a:latin typeface="Times New Roman" panose="02020603050405020304" pitchFamily="18" charset="0"/>
                  </a:rPr>
                  <a:t>9:</a:t>
                </a:r>
                <a:r>
                  <a:rPr lang="lt-LT" altLang="lt-LT" sz="2800">
                    <a:latin typeface="Times New Roman" panose="02020603050405020304" pitchFamily="18" charset="0"/>
                  </a:rPr>
                  <a:t> 6, 7</a:t>
                </a:r>
                <a:endParaRPr lang="en-US" altLang="lt-LT" sz="2800">
                  <a:latin typeface="Times New Roman" panose="02020603050405020304" pitchFamily="18" charset="0"/>
                </a:endParaRPr>
              </a:p>
            </p:txBody>
          </p:sp>
          <p:sp>
            <p:nvSpPr>
              <p:cNvPr id="30952" name="Line 1345"/>
              <p:cNvSpPr>
                <a:spLocks noChangeShapeType="1"/>
              </p:cNvSpPr>
              <p:nvPr/>
            </p:nvSpPr>
            <p:spPr bwMode="auto">
              <a:xfrm flipH="1">
                <a:off x="4241" y="1524"/>
                <a:ext cx="272"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3" name="Line 1346"/>
              <p:cNvSpPr>
                <a:spLocks noChangeShapeType="1"/>
              </p:cNvSpPr>
              <p:nvPr/>
            </p:nvSpPr>
            <p:spPr bwMode="auto">
              <a:xfrm flipH="1">
                <a:off x="4060"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4" name="Line 1347"/>
              <p:cNvSpPr>
                <a:spLocks noChangeShapeType="1"/>
              </p:cNvSpPr>
              <p:nvPr/>
            </p:nvSpPr>
            <p:spPr bwMode="auto">
              <a:xfrm flipH="1">
                <a:off x="4286" y="1796"/>
                <a:ext cx="181" cy="18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5" name="Line 1348"/>
              <p:cNvSpPr>
                <a:spLocks noChangeShapeType="1"/>
              </p:cNvSpPr>
              <p:nvPr/>
            </p:nvSpPr>
            <p:spPr bwMode="auto">
              <a:xfrm flipH="1">
                <a:off x="4060"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6" name="Line 1349"/>
              <p:cNvSpPr>
                <a:spLocks noChangeShapeType="1"/>
              </p:cNvSpPr>
              <p:nvPr/>
            </p:nvSpPr>
            <p:spPr bwMode="auto">
              <a:xfrm flipH="1">
                <a:off x="4286" y="2069"/>
                <a:ext cx="227"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7" name="Line 1350"/>
              <p:cNvSpPr>
                <a:spLocks noChangeShapeType="1"/>
              </p:cNvSpPr>
              <p:nvPr/>
            </p:nvSpPr>
            <p:spPr bwMode="auto">
              <a:xfrm flipH="1">
                <a:off x="4559" y="2069"/>
                <a:ext cx="181"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8" name="Line 1351"/>
              <p:cNvSpPr>
                <a:spLocks noChangeShapeType="1"/>
              </p:cNvSpPr>
              <p:nvPr/>
            </p:nvSpPr>
            <p:spPr bwMode="auto">
              <a:xfrm flipH="1">
                <a:off x="4241" y="2295"/>
                <a:ext cx="31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59" name="Line 1352"/>
              <p:cNvSpPr>
                <a:spLocks noChangeShapeType="1"/>
              </p:cNvSpPr>
              <p:nvPr/>
            </p:nvSpPr>
            <p:spPr bwMode="auto">
              <a:xfrm flipH="1">
                <a:off x="4468" y="2295"/>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60" name="Line 1353"/>
              <p:cNvSpPr>
                <a:spLocks noChangeShapeType="1"/>
              </p:cNvSpPr>
              <p:nvPr/>
            </p:nvSpPr>
            <p:spPr bwMode="auto">
              <a:xfrm flipH="1">
                <a:off x="4014"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30932" name="Line 1354"/>
            <p:cNvSpPr>
              <a:spLocks noChangeShapeType="1"/>
            </p:cNvSpPr>
            <p:nvPr/>
          </p:nvSpPr>
          <p:spPr bwMode="auto">
            <a:xfrm flipH="1">
              <a:off x="4105" y="2568"/>
              <a:ext cx="27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3" name="Line 1355"/>
            <p:cNvSpPr>
              <a:spLocks noChangeShapeType="1"/>
            </p:cNvSpPr>
            <p:nvPr/>
          </p:nvSpPr>
          <p:spPr bwMode="auto">
            <a:xfrm flipH="1">
              <a:off x="4377" y="2568"/>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4" name="Line 1356"/>
            <p:cNvSpPr>
              <a:spLocks noChangeShapeType="1"/>
            </p:cNvSpPr>
            <p:nvPr/>
          </p:nvSpPr>
          <p:spPr bwMode="auto">
            <a:xfrm flipH="1">
              <a:off x="3878" y="2840"/>
              <a:ext cx="227" cy="22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5" name="Line 1357"/>
            <p:cNvSpPr>
              <a:spLocks noChangeShapeType="1"/>
            </p:cNvSpPr>
            <p:nvPr/>
          </p:nvSpPr>
          <p:spPr bwMode="auto">
            <a:xfrm flipH="1">
              <a:off x="4150" y="2794"/>
              <a:ext cx="227"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6" name="Line 1358"/>
            <p:cNvSpPr>
              <a:spLocks noChangeShapeType="1"/>
            </p:cNvSpPr>
            <p:nvPr/>
          </p:nvSpPr>
          <p:spPr bwMode="auto">
            <a:xfrm flipH="1">
              <a:off x="3833" y="311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7" name="Line 1359"/>
            <p:cNvSpPr>
              <a:spLocks noChangeShapeType="1"/>
            </p:cNvSpPr>
            <p:nvPr/>
          </p:nvSpPr>
          <p:spPr bwMode="auto">
            <a:xfrm flipH="1">
              <a:off x="4377" y="1751"/>
              <a:ext cx="227"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8" name="Line 1360"/>
            <p:cNvSpPr>
              <a:spLocks noChangeShapeType="1"/>
            </p:cNvSpPr>
            <p:nvPr/>
          </p:nvSpPr>
          <p:spPr bwMode="auto">
            <a:xfrm flipH="1">
              <a:off x="4604" y="1751"/>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39" name="Line 1361"/>
            <p:cNvSpPr>
              <a:spLocks noChangeShapeType="1"/>
            </p:cNvSpPr>
            <p:nvPr/>
          </p:nvSpPr>
          <p:spPr bwMode="auto">
            <a:xfrm flipH="1">
              <a:off x="4332" y="1479"/>
              <a:ext cx="27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0" name="Line 1362"/>
            <p:cNvSpPr>
              <a:spLocks noChangeShapeType="1"/>
            </p:cNvSpPr>
            <p:nvPr/>
          </p:nvSpPr>
          <p:spPr bwMode="auto">
            <a:xfrm flipH="1">
              <a:off x="3878" y="3339"/>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1" name="Line 1363"/>
            <p:cNvSpPr>
              <a:spLocks noChangeShapeType="1"/>
            </p:cNvSpPr>
            <p:nvPr/>
          </p:nvSpPr>
          <p:spPr bwMode="auto">
            <a:xfrm flipH="1">
              <a:off x="4150" y="3384"/>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2" name="Line 1364"/>
            <p:cNvSpPr>
              <a:spLocks noChangeShapeType="1"/>
            </p:cNvSpPr>
            <p:nvPr/>
          </p:nvSpPr>
          <p:spPr bwMode="auto">
            <a:xfrm flipH="1">
              <a:off x="4422" y="3384"/>
              <a:ext cx="182"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3" name="Line 1365"/>
            <p:cNvSpPr>
              <a:spLocks noChangeShapeType="1"/>
            </p:cNvSpPr>
            <p:nvPr/>
          </p:nvSpPr>
          <p:spPr bwMode="auto">
            <a:xfrm flipH="1">
              <a:off x="4604" y="2069"/>
              <a:ext cx="226" cy="18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4" name="Line 1366"/>
            <p:cNvSpPr>
              <a:spLocks noChangeShapeType="1"/>
            </p:cNvSpPr>
            <p:nvPr/>
          </p:nvSpPr>
          <p:spPr bwMode="auto">
            <a:xfrm flipH="1">
              <a:off x="4604" y="2568"/>
              <a:ext cx="226"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5" name="Line 1367"/>
            <p:cNvSpPr>
              <a:spLocks noChangeShapeType="1"/>
            </p:cNvSpPr>
            <p:nvPr/>
          </p:nvSpPr>
          <p:spPr bwMode="auto">
            <a:xfrm flipH="1">
              <a:off x="4150" y="3657"/>
              <a:ext cx="227" cy="2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6" name="Line 1368"/>
            <p:cNvSpPr>
              <a:spLocks noChangeShapeType="1"/>
            </p:cNvSpPr>
            <p:nvPr/>
          </p:nvSpPr>
          <p:spPr bwMode="auto">
            <a:xfrm flipH="1">
              <a:off x="4332" y="3612"/>
              <a:ext cx="272" cy="2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7" name="Line 1369"/>
            <p:cNvSpPr>
              <a:spLocks noChangeShapeType="1"/>
            </p:cNvSpPr>
            <p:nvPr/>
          </p:nvSpPr>
          <p:spPr bwMode="auto">
            <a:xfrm flipH="1">
              <a:off x="4105" y="3067"/>
              <a:ext cx="272"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8" name="Line 1370"/>
            <p:cNvSpPr>
              <a:spLocks noChangeShapeType="1"/>
            </p:cNvSpPr>
            <p:nvPr/>
          </p:nvSpPr>
          <p:spPr bwMode="auto">
            <a:xfrm flipH="1">
              <a:off x="4332" y="3067"/>
              <a:ext cx="272" cy="27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30949" name="Line 1371"/>
            <p:cNvSpPr>
              <a:spLocks noChangeShapeType="1"/>
            </p:cNvSpPr>
            <p:nvPr/>
          </p:nvSpPr>
          <p:spPr bwMode="auto">
            <a:xfrm flipH="1">
              <a:off x="4649" y="3067"/>
              <a:ext cx="181"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grpSp>
      <p:sp>
        <p:nvSpPr>
          <p:cNvPr id="5764" name="Text Box 644"/>
          <p:cNvSpPr txBox="1">
            <a:spLocks noChangeArrowheads="1"/>
          </p:cNvSpPr>
          <p:nvPr/>
        </p:nvSpPr>
        <p:spPr bwMode="auto">
          <a:xfrm>
            <a:off x="674733" y="1820773"/>
            <a:ext cx="107703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err="1">
                <a:latin typeface="Times New Roman" panose="02020603050405020304" pitchFamily="18" charset="0"/>
              </a:rPr>
              <a:t>Oiler</a:t>
            </a:r>
            <a:r>
              <a:rPr lang="lt-LT" altLang="lt-LT" sz="2000" dirty="0">
                <a:latin typeface="Times New Roman" panose="02020603050405020304" pitchFamily="18" charset="0"/>
              </a:rPr>
              <a:t>: 1</a:t>
            </a:r>
            <a:r>
              <a:rPr lang="en-US" altLang="lt-LT" sz="2000" dirty="0">
                <a:latin typeface="Times New Roman" panose="02020603050405020304" pitchFamily="18" charset="0"/>
              </a:rPr>
              <a:t>  </a:t>
            </a:r>
          </a:p>
        </p:txBody>
      </p:sp>
      <p:sp>
        <p:nvSpPr>
          <p:cNvPr id="5976" name="Text Box 856"/>
          <p:cNvSpPr txBox="1">
            <a:spLocks noChangeArrowheads="1"/>
          </p:cNvSpPr>
          <p:nvPr/>
        </p:nvSpPr>
        <p:spPr bwMode="auto">
          <a:xfrm>
            <a:off x="1586136" y="1820773"/>
            <a:ext cx="287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3</a:t>
            </a:r>
            <a:endParaRPr lang="en-US" altLang="lt-LT" sz="2000" dirty="0">
              <a:latin typeface="Times New Roman" panose="02020603050405020304" pitchFamily="18" charset="0"/>
            </a:endParaRPr>
          </a:p>
        </p:txBody>
      </p:sp>
      <p:sp>
        <p:nvSpPr>
          <p:cNvPr id="18496" name="Text Box 1088"/>
          <p:cNvSpPr txBox="1">
            <a:spLocks noChangeArrowheads="1"/>
          </p:cNvSpPr>
          <p:nvPr/>
        </p:nvSpPr>
        <p:spPr bwMode="auto">
          <a:xfrm>
            <a:off x="1916512" y="182077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dirty="0">
                <a:latin typeface="Times New Roman" panose="02020603050405020304" pitchFamily="18" charset="0"/>
              </a:rPr>
              <a:t>5</a:t>
            </a:r>
            <a:endParaRPr lang="en-US" altLang="lt-LT" sz="2000" dirty="0">
              <a:latin typeface="Times New Roman" panose="02020603050405020304" pitchFamily="18" charset="0"/>
            </a:endParaRPr>
          </a:p>
        </p:txBody>
      </p:sp>
      <p:sp>
        <p:nvSpPr>
          <p:cNvPr id="18803" name="Text Box 1395"/>
          <p:cNvSpPr txBox="1">
            <a:spLocks noChangeArrowheads="1"/>
          </p:cNvSpPr>
          <p:nvPr/>
        </p:nvSpPr>
        <p:spPr bwMode="auto">
          <a:xfrm>
            <a:off x="323850" y="981075"/>
            <a:ext cx="55451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a:latin typeface="Times New Roman" panose="02020603050405020304" pitchFamily="18" charset="0"/>
              </a:rPr>
              <a:t>Iš 8 viršūnės nebegalime išeiti</a:t>
            </a:r>
            <a:endParaRPr lang="en-US" altLang="lt-LT" sz="2400">
              <a:latin typeface="Times New Roman" panose="02020603050405020304" pitchFamily="18" charset="0"/>
            </a:endParaRPr>
          </a:p>
        </p:txBody>
      </p:sp>
      <p:sp>
        <p:nvSpPr>
          <p:cNvPr id="18804" name="Line 1396"/>
          <p:cNvSpPr>
            <a:spLocks noChangeShapeType="1"/>
          </p:cNvSpPr>
          <p:nvPr/>
        </p:nvSpPr>
        <p:spPr bwMode="auto">
          <a:xfrm flipH="1">
            <a:off x="8674097" y="5283200"/>
            <a:ext cx="288925" cy="2889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lt-LT"/>
          </a:p>
        </p:txBody>
      </p:sp>
      <p:sp>
        <p:nvSpPr>
          <p:cNvPr id="18805" name="Text Box 1397"/>
          <p:cNvSpPr txBox="1">
            <a:spLocks noChangeArrowheads="1"/>
          </p:cNvSpPr>
          <p:nvPr/>
        </p:nvSpPr>
        <p:spPr bwMode="auto">
          <a:xfrm>
            <a:off x="287337" y="913531"/>
            <a:ext cx="63357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dirty="0">
                <a:latin typeface="Times New Roman" panose="02020603050405020304" pitchFamily="18" charset="0"/>
              </a:rPr>
              <a:t>Viršūnę 8 talpiname į </a:t>
            </a:r>
            <a:r>
              <a:rPr lang="lt-LT" altLang="lt-LT" sz="2400" dirty="0" err="1">
                <a:latin typeface="Times New Roman" panose="02020603050405020304" pitchFamily="18" charset="0"/>
              </a:rPr>
              <a:t>steka</a:t>
            </a:r>
            <a:r>
              <a:rPr lang="lt-LT" altLang="lt-LT" sz="2400" dirty="0">
                <a:latin typeface="Times New Roman" panose="02020603050405020304" pitchFamily="18" charset="0"/>
              </a:rPr>
              <a:t> </a:t>
            </a:r>
            <a:r>
              <a:rPr lang="lt-LT" altLang="lt-LT" sz="2400" i="1" dirty="0" err="1">
                <a:latin typeface="Times New Roman" panose="02020603050405020304" pitchFamily="18" charset="0"/>
              </a:rPr>
              <a:t>Oiler</a:t>
            </a:r>
            <a:endParaRPr lang="en-US" altLang="lt-LT" sz="2400" i="1" dirty="0">
              <a:latin typeface="Times New Roman" panose="02020603050405020304" pitchFamily="18" charset="0"/>
            </a:endParaRPr>
          </a:p>
        </p:txBody>
      </p:sp>
      <p:sp>
        <p:nvSpPr>
          <p:cNvPr id="18806" name="Text Box 1398"/>
          <p:cNvSpPr txBox="1">
            <a:spLocks noChangeArrowheads="1"/>
          </p:cNvSpPr>
          <p:nvPr/>
        </p:nvSpPr>
        <p:spPr bwMode="auto">
          <a:xfrm>
            <a:off x="2205437" y="1820773"/>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000">
                <a:latin typeface="Times New Roman" panose="02020603050405020304" pitchFamily="18" charset="0"/>
              </a:rPr>
              <a:t>8</a:t>
            </a:r>
            <a:endParaRPr lang="en-US" altLang="lt-LT" sz="2000">
              <a:latin typeface="Times New Roman" panose="02020603050405020304" pitchFamily="18" charset="0"/>
            </a:endParaRPr>
          </a:p>
        </p:txBody>
      </p:sp>
      <p:sp>
        <p:nvSpPr>
          <p:cNvPr id="18808" name="Line 1400"/>
          <p:cNvSpPr>
            <a:spLocks noChangeShapeType="1"/>
          </p:cNvSpPr>
          <p:nvPr/>
        </p:nvSpPr>
        <p:spPr bwMode="auto">
          <a:xfrm>
            <a:off x="5003800" y="1557338"/>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lt-LT" sz="2000"/>
          </a:p>
        </p:txBody>
      </p:sp>
      <p:sp>
        <p:nvSpPr>
          <p:cNvPr id="18809" name="Text Box 1401"/>
          <p:cNvSpPr txBox="1">
            <a:spLocks noChangeArrowheads="1"/>
          </p:cNvSpPr>
          <p:nvPr/>
        </p:nvSpPr>
        <p:spPr bwMode="auto">
          <a:xfrm>
            <a:off x="323850" y="981075"/>
            <a:ext cx="56165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dirty="0">
                <a:latin typeface="Times New Roman" panose="02020603050405020304" pitchFamily="18" charset="0"/>
              </a:rPr>
              <a:t>Daugiau briaunų grafas </a:t>
            </a:r>
            <a:r>
              <a:rPr lang="lt-LT" altLang="lt-LT" sz="2400" dirty="0" err="1" smtClean="0">
                <a:latin typeface="Times New Roman" panose="02020603050405020304" pitchFamily="18" charset="0"/>
              </a:rPr>
              <a:t>nebetur</a:t>
            </a:r>
            <a:r>
              <a:rPr lang="en-US" altLang="lt-LT" sz="2400" dirty="0" err="1" smtClean="0">
                <a:latin typeface="Times New Roman" panose="02020603050405020304" pitchFamily="18" charset="0"/>
              </a:rPr>
              <a:t>i</a:t>
            </a:r>
            <a:endParaRPr lang="en-US" altLang="lt-LT" sz="2400" dirty="0">
              <a:latin typeface="Times New Roman" panose="02020603050405020304" pitchFamily="18" charset="0"/>
            </a:endParaRPr>
          </a:p>
        </p:txBody>
      </p:sp>
      <p:sp>
        <p:nvSpPr>
          <p:cNvPr id="18810" name="Text Box 1402"/>
          <p:cNvSpPr txBox="1">
            <a:spLocks noChangeArrowheads="1"/>
          </p:cNvSpPr>
          <p:nvPr/>
        </p:nvSpPr>
        <p:spPr bwMode="auto">
          <a:xfrm>
            <a:off x="319087" y="954792"/>
            <a:ext cx="48450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lt-LT" altLang="lt-LT" sz="2400" dirty="0">
                <a:latin typeface="Times New Roman" panose="02020603050405020304" pitchFamily="18" charset="0"/>
              </a:rPr>
              <a:t>Stekas </a:t>
            </a:r>
            <a:r>
              <a:rPr lang="lt-LT" altLang="lt-LT" sz="2400" i="1" dirty="0">
                <a:latin typeface="Times New Roman" panose="02020603050405020304" pitchFamily="18" charset="0"/>
              </a:rPr>
              <a:t>STEK </a:t>
            </a:r>
            <a:r>
              <a:rPr lang="lt-LT" altLang="lt-LT" sz="2400" dirty="0">
                <a:latin typeface="Times New Roman" panose="02020603050405020304" pitchFamily="18" charset="0"/>
              </a:rPr>
              <a:t>- tuščiasis</a:t>
            </a:r>
            <a:endParaRPr lang="en-US" altLang="lt-LT"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7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4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575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3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7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3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5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4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8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8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8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8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8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48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8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49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9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9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5497">
                                            <p:txEl>
                                              <p:pRg st="0" end="0"/>
                                            </p:txEl>
                                          </p:spTgt>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9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63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63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635"/>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63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637"/>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5639"/>
                                        </p:tgtEl>
                                        <p:attrNameLst>
                                          <p:attrName>style.visibility</p:attrName>
                                        </p:attrNameLst>
                                      </p:cBhvr>
                                      <p:to>
                                        <p:strVal val="visible"/>
                                      </p:to>
                                    </p:set>
                                    <p:animEffect transition="in" filter="wipe(up)">
                                      <p:cBhvr>
                                        <p:cTn id="137" dur="500"/>
                                        <p:tgtEl>
                                          <p:spTgt spid="563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5638"/>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641"/>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5644"/>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5645"/>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nodeType="clickEffect">
                                  <p:stCondLst>
                                    <p:cond delay="0"/>
                                  </p:stCondLst>
                                  <p:childTnLst>
                                    <p:set>
                                      <p:cBhvr>
                                        <p:cTn id="157" dur="1" fill="hold">
                                          <p:stCondLst>
                                            <p:cond delay="0"/>
                                          </p:stCondLst>
                                        </p:cTn>
                                        <p:tgtEl>
                                          <p:spTgt spid="7"/>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5683"/>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5758"/>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5759"/>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5975"/>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760"/>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764"/>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763"/>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5765"/>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5766"/>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5767"/>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5768"/>
                                        </p:tgtEl>
                                        <p:attrNameLst>
                                          <p:attrName>style.visibility</p:attrName>
                                        </p:attrNameLst>
                                      </p:cBhvr>
                                      <p:to>
                                        <p:strVal val="visible"/>
                                      </p:to>
                                    </p:set>
                                    <p:animEffect transition="in" filter="wipe(down)">
                                      <p:cBhvr>
                                        <p:cTn id="200" dur="500"/>
                                        <p:tgtEl>
                                          <p:spTgt spid="5768"/>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5769"/>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770"/>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5771"/>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5774"/>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nodeType="clickEffect">
                                  <p:stCondLst>
                                    <p:cond delay="0"/>
                                  </p:stCondLst>
                                  <p:childTnLst>
                                    <p:set>
                                      <p:cBhvr>
                                        <p:cTn id="220" dur="1" fill="hold">
                                          <p:stCondLst>
                                            <p:cond delay="0"/>
                                          </p:stCondLst>
                                        </p:cTn>
                                        <p:tgtEl>
                                          <p:spTgt spid="11"/>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
                                        </p:tgtEl>
                                        <p:attrNameLst>
                                          <p:attrName>style.visibility</p:attrName>
                                        </p:attrNameLst>
                                      </p:cBhvr>
                                      <p:to>
                                        <p:strVal val="visibl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5812"/>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5813"/>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5814"/>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5815"/>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5816"/>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1" fill="hold" grpId="0" nodeType="clickEffect">
                                  <p:stCondLst>
                                    <p:cond delay="0"/>
                                  </p:stCondLst>
                                  <p:childTnLst>
                                    <p:set>
                                      <p:cBhvr>
                                        <p:cTn id="246" dur="1" fill="hold">
                                          <p:stCondLst>
                                            <p:cond delay="0"/>
                                          </p:stCondLst>
                                        </p:cTn>
                                        <p:tgtEl>
                                          <p:spTgt spid="5817"/>
                                        </p:tgtEl>
                                        <p:attrNameLst>
                                          <p:attrName>style.visibility</p:attrName>
                                        </p:attrNameLst>
                                      </p:cBhvr>
                                      <p:to>
                                        <p:strVal val="visible"/>
                                      </p:to>
                                    </p:set>
                                    <p:animEffect transition="in" filter="wipe(up)">
                                      <p:cBhvr>
                                        <p:cTn id="247" dur="500"/>
                                        <p:tgtEl>
                                          <p:spTgt spid="5817"/>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5818"/>
                                        </p:tgtEl>
                                        <p:attrNameLst>
                                          <p:attrName>style.visibility</p:attrName>
                                        </p:attrNameLst>
                                      </p:cBhvr>
                                      <p:to>
                                        <p:strVal val="visible"/>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5820"/>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823"/>
                                        </p:tgtEl>
                                        <p:attrNameLst>
                                          <p:attrName>style.visibility</p:attrName>
                                        </p:attrNameLst>
                                      </p:cBhvr>
                                      <p:to>
                                        <p:strVal val="visibl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5824"/>
                                        </p:tgtEl>
                                        <p:attrNameLst>
                                          <p:attrName>style.visibility</p:attrName>
                                        </p:attrNameLst>
                                      </p:cBhvr>
                                      <p:to>
                                        <p:strVal val="visible"/>
                                      </p:to>
                                    </p:se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1" presetClass="entr" presetSubtype="0" fill="hold" nodeType="clickEffect">
                                  <p:stCondLst>
                                    <p:cond delay="0"/>
                                  </p:stCondLst>
                                  <p:childTnLst>
                                    <p:set>
                                      <p:cBhvr>
                                        <p:cTn id="267" dur="1" fill="hold">
                                          <p:stCondLst>
                                            <p:cond delay="0"/>
                                          </p:stCondLst>
                                        </p:cTn>
                                        <p:tgtEl>
                                          <p:spTgt spid="12"/>
                                        </p:tgtEl>
                                        <p:attrNameLst>
                                          <p:attrName>style.visibility</p:attrName>
                                        </p:attrNameLst>
                                      </p:cBhvr>
                                      <p:to>
                                        <p:strVal val="visible"/>
                                      </p:to>
                                    </p:set>
                                  </p:childTnLst>
                                </p:cTn>
                              </p:par>
                              <p:par>
                                <p:cTn id="268" presetID="1" presetClass="entr" presetSubtype="0" fill="hold" nodeType="withEffect">
                                  <p:stCondLst>
                                    <p:cond delay="0"/>
                                  </p:stCondLst>
                                  <p:childTnLst>
                                    <p:set>
                                      <p:cBhvr>
                                        <p:cTn id="269" dur="1" fill="hold">
                                          <p:stCondLst>
                                            <p:cond delay="0"/>
                                          </p:stCondLst>
                                        </p:cTn>
                                        <p:tgtEl>
                                          <p:spTgt spid="13"/>
                                        </p:tgtEl>
                                        <p:attrNameLst>
                                          <p:attrName>style.visibility</p:attrName>
                                        </p:attrNameLst>
                                      </p:cBhvr>
                                      <p:to>
                                        <p:strVal val="visible"/>
                                      </p:to>
                                    </p:se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5864"/>
                                        </p:tgtEl>
                                        <p:attrNameLst>
                                          <p:attrName>style.visibility</p:attrName>
                                        </p:attrNameLst>
                                      </p:cBhvr>
                                      <p:to>
                                        <p:strVal val="visibl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grpId="0" nodeType="clickEffect">
                                  <p:stCondLst>
                                    <p:cond delay="0"/>
                                  </p:stCondLst>
                                  <p:childTnLst>
                                    <p:set>
                                      <p:cBhvr>
                                        <p:cTn id="277" dur="1" fill="hold">
                                          <p:stCondLst>
                                            <p:cond delay="0"/>
                                          </p:stCondLst>
                                        </p:cTn>
                                        <p:tgtEl>
                                          <p:spTgt spid="5865"/>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ntr" presetSubtype="0" fill="hold" grpId="0" nodeType="clickEffect">
                                  <p:stCondLst>
                                    <p:cond delay="0"/>
                                  </p:stCondLst>
                                  <p:childTnLst>
                                    <p:set>
                                      <p:cBhvr>
                                        <p:cTn id="281" dur="1" fill="hold">
                                          <p:stCondLst>
                                            <p:cond delay="0"/>
                                          </p:stCondLst>
                                        </p:cTn>
                                        <p:tgtEl>
                                          <p:spTgt spid="5866"/>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2" presetClass="entr" presetSubtype="1" fill="hold" grpId="0" nodeType="clickEffect">
                                  <p:stCondLst>
                                    <p:cond delay="0"/>
                                  </p:stCondLst>
                                  <p:childTnLst>
                                    <p:set>
                                      <p:cBhvr>
                                        <p:cTn id="285" dur="1" fill="hold">
                                          <p:stCondLst>
                                            <p:cond delay="0"/>
                                          </p:stCondLst>
                                        </p:cTn>
                                        <p:tgtEl>
                                          <p:spTgt spid="5868"/>
                                        </p:tgtEl>
                                        <p:attrNameLst>
                                          <p:attrName>style.visibility</p:attrName>
                                        </p:attrNameLst>
                                      </p:cBhvr>
                                      <p:to>
                                        <p:strVal val="visible"/>
                                      </p:to>
                                    </p:set>
                                    <p:animEffect transition="in" filter="wipe(up)">
                                      <p:cBhvr>
                                        <p:cTn id="286" dur="500"/>
                                        <p:tgtEl>
                                          <p:spTgt spid="5868"/>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0"/>
                                          </p:stCondLst>
                                        </p:cTn>
                                        <p:tgtEl>
                                          <p:spTgt spid="5870"/>
                                        </p:tgtEl>
                                        <p:attrNameLst>
                                          <p:attrName>style.visibility</p:attrName>
                                        </p:attrNameLst>
                                      </p:cBhvr>
                                      <p:to>
                                        <p:strVal val="visible"/>
                                      </p:to>
                                    </p:se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1" presetClass="entr" presetSubtype="0" fill="hold" grpId="0" nodeType="clickEffect">
                                  <p:stCondLst>
                                    <p:cond delay="0"/>
                                  </p:stCondLst>
                                  <p:childTnLst>
                                    <p:set>
                                      <p:cBhvr>
                                        <p:cTn id="294" dur="1" fill="hold">
                                          <p:stCondLst>
                                            <p:cond delay="0"/>
                                          </p:stCondLst>
                                        </p:cTn>
                                        <p:tgtEl>
                                          <p:spTgt spid="5874"/>
                                        </p:tgtEl>
                                        <p:attrNameLst>
                                          <p:attrName>style.visibility</p:attrName>
                                        </p:attrNameLst>
                                      </p:cBhvr>
                                      <p:to>
                                        <p:strVal val="visible"/>
                                      </p:to>
                                    </p:se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5875"/>
                                        </p:tgtEl>
                                        <p:attrNameLst>
                                          <p:attrName>style.visibility</p:attrName>
                                        </p:attrNameLst>
                                      </p:cBhvr>
                                      <p:to>
                                        <p:strVal val="visible"/>
                                      </p:to>
                                    </p:se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5877"/>
                                        </p:tgtEl>
                                        <p:attrNameLst>
                                          <p:attrName>style.visibility</p:attrName>
                                        </p:attrNameLst>
                                      </p:cBhvr>
                                      <p:to>
                                        <p:strVal val="visible"/>
                                      </p:to>
                                    </p:set>
                                  </p:childTnLst>
                                </p:cTn>
                              </p:par>
                            </p:childTnLst>
                          </p:cTn>
                        </p:par>
                      </p:childTnLst>
                    </p:cTn>
                  </p:par>
                  <p:par>
                    <p:cTn id="303" fill="hold" nodeType="clickPar">
                      <p:stCondLst>
                        <p:cond delay="indefinite"/>
                      </p:stCondLst>
                      <p:childTnLst>
                        <p:par>
                          <p:cTn id="304" fill="hold" nodeType="withGroup">
                            <p:stCondLst>
                              <p:cond delay="0"/>
                            </p:stCondLst>
                            <p:childTnLst>
                              <p:par>
                                <p:cTn id="305" presetID="1" presetClass="entr" presetSubtype="0" fill="hold" nodeType="clickEffect">
                                  <p:stCondLst>
                                    <p:cond delay="0"/>
                                  </p:stCondLst>
                                  <p:childTnLst>
                                    <p:set>
                                      <p:cBhvr>
                                        <p:cTn id="306" dur="1" fill="hold">
                                          <p:stCondLst>
                                            <p:cond delay="0"/>
                                          </p:stCondLst>
                                        </p:cTn>
                                        <p:tgtEl>
                                          <p:spTgt spid="14"/>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15"/>
                                        </p:tgtEl>
                                        <p:attrNameLst>
                                          <p:attrName>style.visibility</p:attrName>
                                        </p:attrNameLst>
                                      </p:cBhvr>
                                      <p:to>
                                        <p:strVal val="visible"/>
                                      </p:to>
                                    </p:se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5917"/>
                                        </p:tgtEl>
                                        <p:attrNameLst>
                                          <p:attrName>style.visibility</p:attrName>
                                        </p:attrNameLst>
                                      </p:cBhvr>
                                      <p:to>
                                        <p:strVal val="visible"/>
                                      </p:to>
                                    </p:se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1" presetClass="entr" presetSubtype="0" fill="hold" grpId="0" nodeType="clickEffect">
                                  <p:stCondLst>
                                    <p:cond delay="0"/>
                                  </p:stCondLst>
                                  <p:childTnLst>
                                    <p:set>
                                      <p:cBhvr>
                                        <p:cTn id="316" dur="1" fill="hold">
                                          <p:stCondLst>
                                            <p:cond delay="0"/>
                                          </p:stCondLst>
                                        </p:cTn>
                                        <p:tgtEl>
                                          <p:spTgt spid="5918"/>
                                        </p:tgtEl>
                                        <p:attrNameLst>
                                          <p:attrName>style.visibility</p:attrName>
                                        </p:attrNameLst>
                                      </p:cBhvr>
                                      <p:to>
                                        <p:strVal val="visible"/>
                                      </p:to>
                                    </p:se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1" presetClass="entr" presetSubtype="0" fill="hold" grpId="0" nodeType="clickEffect">
                                  <p:stCondLst>
                                    <p:cond delay="0"/>
                                  </p:stCondLst>
                                  <p:childTnLst>
                                    <p:set>
                                      <p:cBhvr>
                                        <p:cTn id="320" dur="1" fill="hold">
                                          <p:stCondLst>
                                            <p:cond delay="0"/>
                                          </p:stCondLst>
                                        </p:cTn>
                                        <p:tgtEl>
                                          <p:spTgt spid="5919"/>
                                        </p:tgtEl>
                                        <p:attrNameLst>
                                          <p:attrName>style.visibility</p:attrName>
                                        </p:attrNameLst>
                                      </p:cBhvr>
                                      <p:to>
                                        <p:strVal val="visible"/>
                                      </p:to>
                                    </p:se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1" presetClass="entr" presetSubtype="0" fill="hold" grpId="0" nodeType="clickEffect">
                                  <p:stCondLst>
                                    <p:cond delay="0"/>
                                  </p:stCondLst>
                                  <p:childTnLst>
                                    <p:set>
                                      <p:cBhvr>
                                        <p:cTn id="324" dur="1" fill="hold">
                                          <p:stCondLst>
                                            <p:cond delay="0"/>
                                          </p:stCondLst>
                                        </p:cTn>
                                        <p:tgtEl>
                                          <p:spTgt spid="5976"/>
                                        </p:tgtEl>
                                        <p:attrNameLst>
                                          <p:attrName>style.visibility</p:attrName>
                                        </p:attrNameLst>
                                      </p:cBhvr>
                                      <p:to>
                                        <p:strVal val="visible"/>
                                      </p:to>
                                    </p:se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5922"/>
                                        </p:tgtEl>
                                        <p:attrNameLst>
                                          <p:attrName>style.visibility</p:attrName>
                                        </p:attrNameLst>
                                      </p:cBhvr>
                                      <p:to>
                                        <p:strVal val="visible"/>
                                      </p:to>
                                    </p:se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 presetClass="entr" presetSubtype="0" fill="hold" grpId="0" nodeType="clickEffect">
                                  <p:stCondLst>
                                    <p:cond delay="0"/>
                                  </p:stCondLst>
                                  <p:childTnLst>
                                    <p:set>
                                      <p:cBhvr>
                                        <p:cTn id="332" dur="1" fill="hold">
                                          <p:stCondLst>
                                            <p:cond delay="0"/>
                                          </p:stCondLst>
                                        </p:cTn>
                                        <p:tgtEl>
                                          <p:spTgt spid="5923"/>
                                        </p:tgtEl>
                                        <p:attrNameLst>
                                          <p:attrName>style.visibility</p:attrName>
                                        </p:attrNameLst>
                                      </p:cBhvr>
                                      <p:to>
                                        <p:strVal val="visible"/>
                                      </p:to>
                                    </p:se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1" presetClass="entr" presetSubtype="0" fill="hold" grpId="0" nodeType="clickEffect">
                                  <p:stCondLst>
                                    <p:cond delay="0"/>
                                  </p:stCondLst>
                                  <p:childTnLst>
                                    <p:set>
                                      <p:cBhvr>
                                        <p:cTn id="336" dur="1" fill="hold">
                                          <p:stCondLst>
                                            <p:cond delay="0"/>
                                          </p:stCondLst>
                                        </p:cTn>
                                        <p:tgtEl>
                                          <p:spTgt spid="5924"/>
                                        </p:tgtEl>
                                        <p:attrNameLst>
                                          <p:attrName>style.visibility</p:attrName>
                                        </p:attrNameLst>
                                      </p:cBhvr>
                                      <p:to>
                                        <p:strVal val="visible"/>
                                      </p:to>
                                    </p:set>
                                  </p:childTnLst>
                                </p:cTn>
                              </p:par>
                            </p:childTnLst>
                          </p:cTn>
                        </p:par>
                      </p:childTnLst>
                    </p:cTn>
                  </p:par>
                  <p:par>
                    <p:cTn id="337" fill="hold" nodeType="clickPar">
                      <p:stCondLst>
                        <p:cond delay="indefinite"/>
                      </p:stCondLst>
                      <p:childTnLst>
                        <p:par>
                          <p:cTn id="338" fill="hold" nodeType="withGroup">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5925"/>
                                        </p:tgtEl>
                                        <p:attrNameLst>
                                          <p:attrName>style.visibility</p:attrName>
                                        </p:attrNameLst>
                                      </p:cBhvr>
                                      <p:to>
                                        <p:strVal val="visible"/>
                                      </p:to>
                                    </p:se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1" presetClass="entr" presetSubtype="0" fill="hold" grpId="0" nodeType="clickEffect">
                                  <p:stCondLst>
                                    <p:cond delay="0"/>
                                  </p:stCondLst>
                                  <p:childTnLst>
                                    <p:set>
                                      <p:cBhvr>
                                        <p:cTn id="344" dur="1" fill="hold">
                                          <p:stCondLst>
                                            <p:cond delay="0"/>
                                          </p:stCondLst>
                                        </p:cTn>
                                        <p:tgtEl>
                                          <p:spTgt spid="5926"/>
                                        </p:tgtEl>
                                        <p:attrNameLst>
                                          <p:attrName>style.visibility</p:attrName>
                                        </p:attrNameLst>
                                      </p:cBhvr>
                                      <p:to>
                                        <p:strVal val="visible"/>
                                      </p:to>
                                    </p:se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5927"/>
                                        </p:tgtEl>
                                        <p:attrNameLst>
                                          <p:attrName>style.visibility</p:attrName>
                                        </p:attrNameLst>
                                      </p:cBhvr>
                                      <p:to>
                                        <p:strVal val="visible"/>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1" fill="hold" grpId="0" nodeType="clickEffect">
                                  <p:stCondLst>
                                    <p:cond delay="0"/>
                                  </p:stCondLst>
                                  <p:childTnLst>
                                    <p:set>
                                      <p:cBhvr>
                                        <p:cTn id="352" dur="1" fill="hold">
                                          <p:stCondLst>
                                            <p:cond delay="0"/>
                                          </p:stCondLst>
                                        </p:cTn>
                                        <p:tgtEl>
                                          <p:spTgt spid="5928"/>
                                        </p:tgtEl>
                                        <p:attrNameLst>
                                          <p:attrName>style.visibility</p:attrName>
                                        </p:attrNameLst>
                                      </p:cBhvr>
                                      <p:to>
                                        <p:strVal val="visible"/>
                                      </p:to>
                                    </p:set>
                                    <p:animEffect transition="in" filter="wipe(up)">
                                      <p:cBhvr>
                                        <p:cTn id="353" dur="500"/>
                                        <p:tgtEl>
                                          <p:spTgt spid="5928"/>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grpId="0" nodeType="clickEffect">
                                  <p:stCondLst>
                                    <p:cond delay="0"/>
                                  </p:stCondLst>
                                  <p:childTnLst>
                                    <p:set>
                                      <p:cBhvr>
                                        <p:cTn id="357" dur="1" fill="hold">
                                          <p:stCondLst>
                                            <p:cond delay="0"/>
                                          </p:stCondLst>
                                        </p:cTn>
                                        <p:tgtEl>
                                          <p:spTgt spid="5929"/>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1" presetClass="entr" presetSubtype="0" fill="hold" grpId="0" nodeType="clickEffect">
                                  <p:stCondLst>
                                    <p:cond delay="0"/>
                                  </p:stCondLst>
                                  <p:childTnLst>
                                    <p:set>
                                      <p:cBhvr>
                                        <p:cTn id="361" dur="1" fill="hold">
                                          <p:stCondLst>
                                            <p:cond delay="0"/>
                                          </p:stCondLst>
                                        </p:cTn>
                                        <p:tgtEl>
                                          <p:spTgt spid="5930"/>
                                        </p:tgtEl>
                                        <p:attrNameLst>
                                          <p:attrName>style.visibility</p:attrName>
                                        </p:attrNameLst>
                                      </p:cBhvr>
                                      <p:to>
                                        <p:strVal val="visible"/>
                                      </p:to>
                                    </p:set>
                                  </p:childTnLst>
                                </p:cTn>
                              </p:par>
                            </p:childTnLst>
                          </p:cTn>
                        </p:par>
                      </p:childTnLst>
                    </p:cTn>
                  </p:par>
                  <p:par>
                    <p:cTn id="362" fill="hold" nodeType="clickPar">
                      <p:stCondLst>
                        <p:cond delay="indefinite"/>
                      </p:stCondLst>
                      <p:childTnLst>
                        <p:par>
                          <p:cTn id="363" fill="hold" nodeType="withGroup">
                            <p:stCondLst>
                              <p:cond delay="0"/>
                            </p:stCondLst>
                            <p:childTnLst>
                              <p:par>
                                <p:cTn id="364" presetID="1" presetClass="entr" presetSubtype="0" fill="hold" grpId="0" nodeType="clickEffect">
                                  <p:stCondLst>
                                    <p:cond delay="0"/>
                                  </p:stCondLst>
                                  <p:childTnLst>
                                    <p:set>
                                      <p:cBhvr>
                                        <p:cTn id="365" dur="1" fill="hold">
                                          <p:stCondLst>
                                            <p:cond delay="0"/>
                                          </p:stCondLst>
                                        </p:cTn>
                                        <p:tgtEl>
                                          <p:spTgt spid="5931"/>
                                        </p:tgtEl>
                                        <p:attrNameLst>
                                          <p:attrName>style.visibility</p:attrName>
                                        </p:attrNameLst>
                                      </p:cBhvr>
                                      <p:to>
                                        <p:strVal val="visible"/>
                                      </p:to>
                                    </p:set>
                                  </p:childTnLst>
                                </p:cTn>
                              </p:par>
                            </p:childTnLst>
                          </p:cTn>
                        </p:par>
                      </p:childTnLst>
                    </p:cTn>
                  </p:par>
                  <p:par>
                    <p:cTn id="366" fill="hold" nodeType="clickPar">
                      <p:stCondLst>
                        <p:cond delay="indefinite"/>
                      </p:stCondLst>
                      <p:childTnLst>
                        <p:par>
                          <p:cTn id="367" fill="hold" nodeType="withGroup">
                            <p:stCondLst>
                              <p:cond delay="0"/>
                            </p:stCondLst>
                            <p:childTnLst>
                              <p:par>
                                <p:cTn id="368" presetID="1" presetClass="entr" presetSubtype="0" fill="hold" grpId="0" nodeType="clickEffect">
                                  <p:stCondLst>
                                    <p:cond delay="0"/>
                                  </p:stCondLst>
                                  <p:childTnLst>
                                    <p:set>
                                      <p:cBhvr>
                                        <p:cTn id="369" dur="1" fill="hold">
                                          <p:stCondLst>
                                            <p:cond delay="0"/>
                                          </p:stCondLst>
                                        </p:cTn>
                                        <p:tgtEl>
                                          <p:spTgt spid="5932"/>
                                        </p:tgtEl>
                                        <p:attrNameLst>
                                          <p:attrName>style.visibility</p:attrName>
                                        </p:attrNameLst>
                                      </p:cBhvr>
                                      <p:to>
                                        <p:strVal val="visible"/>
                                      </p:to>
                                    </p:se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1" presetClass="entr" presetSubtype="0" fill="hold" nodeType="clickEffect">
                                  <p:stCondLst>
                                    <p:cond delay="0"/>
                                  </p:stCondLst>
                                  <p:childTnLst>
                                    <p:set>
                                      <p:cBhvr>
                                        <p:cTn id="373" dur="1" fill="hold">
                                          <p:stCondLst>
                                            <p:cond delay="0"/>
                                          </p:stCondLst>
                                        </p:cTn>
                                        <p:tgtEl>
                                          <p:spTgt spid="16"/>
                                        </p:tgtEl>
                                        <p:attrNameLst>
                                          <p:attrName>style.visibility</p:attrName>
                                        </p:attrNameLst>
                                      </p:cBhvr>
                                      <p:to>
                                        <p:strVal val="visible"/>
                                      </p:to>
                                    </p:set>
                                  </p:childTnLst>
                                </p:cTn>
                              </p:par>
                              <p:par>
                                <p:cTn id="374" presetID="1" presetClass="entr" presetSubtype="0" fill="hold" nodeType="withEffect">
                                  <p:stCondLst>
                                    <p:cond delay="0"/>
                                  </p:stCondLst>
                                  <p:childTnLst>
                                    <p:set>
                                      <p:cBhvr>
                                        <p:cTn id="375" dur="1" fill="hold">
                                          <p:stCondLst>
                                            <p:cond delay="0"/>
                                          </p:stCondLst>
                                        </p:cTn>
                                        <p:tgtEl>
                                          <p:spTgt spid="17"/>
                                        </p:tgtEl>
                                        <p:attrNameLst>
                                          <p:attrName>style.visibility</p:attrName>
                                        </p:attrNameLst>
                                      </p:cBhvr>
                                      <p:to>
                                        <p:strVal val="visible"/>
                                      </p:to>
                                    </p:set>
                                  </p:childTnLst>
                                </p:cTn>
                              </p:par>
                            </p:childTnLst>
                          </p:cTn>
                        </p:par>
                      </p:childTnLst>
                    </p:cTn>
                  </p:par>
                  <p:par>
                    <p:cTn id="376" fill="hold" nodeType="clickPar">
                      <p:stCondLst>
                        <p:cond delay="indefinite"/>
                      </p:stCondLst>
                      <p:childTnLst>
                        <p:par>
                          <p:cTn id="377" fill="hold" nodeType="withGroup">
                            <p:stCondLst>
                              <p:cond delay="0"/>
                            </p:stCondLst>
                            <p:childTnLst>
                              <p:par>
                                <p:cTn id="378" presetID="1" presetClass="entr" presetSubtype="0" fill="hold" grpId="0" nodeType="clickEffect">
                                  <p:stCondLst>
                                    <p:cond delay="0"/>
                                  </p:stCondLst>
                                  <p:childTnLst>
                                    <p:set>
                                      <p:cBhvr>
                                        <p:cTn id="379" dur="1" fill="hold">
                                          <p:stCondLst>
                                            <p:cond delay="0"/>
                                          </p:stCondLst>
                                        </p:cTn>
                                        <p:tgtEl>
                                          <p:spTgt spid="5977"/>
                                        </p:tgtEl>
                                        <p:attrNameLst>
                                          <p:attrName>style.visibility</p:attrName>
                                        </p:attrNameLst>
                                      </p:cBhvr>
                                      <p:to>
                                        <p:strVal val="visible"/>
                                      </p:to>
                                    </p:se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ntr" presetSubtype="0" fill="hold" grpId="1" nodeType="clickEffect">
                                  <p:stCondLst>
                                    <p:cond delay="0"/>
                                  </p:stCondLst>
                                  <p:childTnLst>
                                    <p:set>
                                      <p:cBhvr>
                                        <p:cTn id="383" dur="1" fill="hold">
                                          <p:stCondLst>
                                            <p:cond delay="0"/>
                                          </p:stCondLst>
                                        </p:cTn>
                                        <p:tgtEl>
                                          <p:spTgt spid="5977"/>
                                        </p:tgtEl>
                                        <p:attrNameLst>
                                          <p:attrName>style.visibility</p:attrName>
                                        </p:attrNameLst>
                                      </p:cBhvr>
                                      <p:to>
                                        <p:strVal val="visible"/>
                                      </p:to>
                                    </p:se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1" presetClass="entr" presetSubtype="0" fill="hold" grpId="0" nodeType="clickEffect">
                                  <p:stCondLst>
                                    <p:cond delay="0"/>
                                  </p:stCondLst>
                                  <p:childTnLst>
                                    <p:set>
                                      <p:cBhvr>
                                        <p:cTn id="387" dur="1" fill="hold">
                                          <p:stCondLst>
                                            <p:cond delay="0"/>
                                          </p:stCondLst>
                                        </p:cTn>
                                        <p:tgtEl>
                                          <p:spTgt spid="5978"/>
                                        </p:tgtEl>
                                        <p:attrNameLst>
                                          <p:attrName>style.visibility</p:attrName>
                                        </p:attrNameLst>
                                      </p:cBhvr>
                                      <p:to>
                                        <p:strVal val="visible"/>
                                      </p:to>
                                    </p:se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1" presetClass="entr" presetSubtype="0" fill="hold" grpId="0" nodeType="clickEffect">
                                  <p:stCondLst>
                                    <p:cond delay="0"/>
                                  </p:stCondLst>
                                  <p:childTnLst>
                                    <p:set>
                                      <p:cBhvr>
                                        <p:cTn id="391" dur="1" fill="hold">
                                          <p:stCondLst>
                                            <p:cond delay="0"/>
                                          </p:stCondLst>
                                        </p:cTn>
                                        <p:tgtEl>
                                          <p:spTgt spid="5979"/>
                                        </p:tgtEl>
                                        <p:attrNameLst>
                                          <p:attrName>style.visibility</p:attrName>
                                        </p:attrNameLst>
                                      </p:cBhvr>
                                      <p:to>
                                        <p:strVal val="visible"/>
                                      </p:to>
                                    </p:se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grpId="0" nodeType="clickEffect">
                                  <p:stCondLst>
                                    <p:cond delay="0"/>
                                  </p:stCondLst>
                                  <p:childTnLst>
                                    <p:set>
                                      <p:cBhvr>
                                        <p:cTn id="395" dur="1" fill="hold">
                                          <p:stCondLst>
                                            <p:cond delay="0"/>
                                          </p:stCondLst>
                                        </p:cTn>
                                        <p:tgtEl>
                                          <p:spTgt spid="5980"/>
                                        </p:tgtEl>
                                        <p:attrNameLst>
                                          <p:attrName>style.visibility</p:attrName>
                                        </p:attrNameLst>
                                      </p:cBhvr>
                                      <p:to>
                                        <p:strVal val="visible"/>
                                      </p:to>
                                    </p:set>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ntr" presetSubtype="0" fill="hold" grpId="0" nodeType="clickEffect">
                                  <p:stCondLst>
                                    <p:cond delay="0"/>
                                  </p:stCondLst>
                                  <p:childTnLst>
                                    <p:set>
                                      <p:cBhvr>
                                        <p:cTn id="399" dur="1" fill="hold">
                                          <p:stCondLst>
                                            <p:cond delay="0"/>
                                          </p:stCondLst>
                                        </p:cTn>
                                        <p:tgtEl>
                                          <p:spTgt spid="5981"/>
                                        </p:tgtEl>
                                        <p:attrNameLst>
                                          <p:attrName>style.visibility</p:attrName>
                                        </p:attrNameLst>
                                      </p:cBhvr>
                                      <p:to>
                                        <p:strVal val="visible"/>
                                      </p:to>
                                    </p:set>
                                  </p:childTnLst>
                                </p:cTn>
                              </p:par>
                            </p:childTnLst>
                          </p:cTn>
                        </p:par>
                      </p:childTnLst>
                    </p:cTn>
                  </p:par>
                  <p:par>
                    <p:cTn id="400" fill="hold" nodeType="clickPar">
                      <p:stCondLst>
                        <p:cond delay="indefinite"/>
                      </p:stCondLst>
                      <p:childTnLst>
                        <p:par>
                          <p:cTn id="401" fill="hold" nodeType="withGroup">
                            <p:stCondLst>
                              <p:cond delay="0"/>
                            </p:stCondLst>
                            <p:childTnLst>
                              <p:par>
                                <p:cTn id="402" presetID="22" presetClass="entr" presetSubtype="1" fill="hold" grpId="0" nodeType="clickEffect">
                                  <p:stCondLst>
                                    <p:cond delay="0"/>
                                  </p:stCondLst>
                                  <p:childTnLst>
                                    <p:set>
                                      <p:cBhvr>
                                        <p:cTn id="403" dur="1" fill="hold">
                                          <p:stCondLst>
                                            <p:cond delay="0"/>
                                          </p:stCondLst>
                                        </p:cTn>
                                        <p:tgtEl>
                                          <p:spTgt spid="5982"/>
                                        </p:tgtEl>
                                        <p:attrNameLst>
                                          <p:attrName>style.visibility</p:attrName>
                                        </p:attrNameLst>
                                      </p:cBhvr>
                                      <p:to>
                                        <p:strVal val="visible"/>
                                      </p:to>
                                    </p:set>
                                    <p:animEffect transition="in" filter="wipe(up)">
                                      <p:cBhvr>
                                        <p:cTn id="404" dur="500"/>
                                        <p:tgtEl>
                                          <p:spTgt spid="5982"/>
                                        </p:tgtEl>
                                      </p:cBhvr>
                                    </p:animEffect>
                                  </p:childTnLst>
                                </p:cTn>
                              </p:par>
                            </p:childTnLst>
                          </p:cTn>
                        </p:par>
                      </p:childTnLst>
                    </p:cTn>
                  </p:par>
                  <p:par>
                    <p:cTn id="405" fill="hold" nodeType="clickPar">
                      <p:stCondLst>
                        <p:cond delay="indefinite"/>
                      </p:stCondLst>
                      <p:childTnLst>
                        <p:par>
                          <p:cTn id="406" fill="hold" nodeType="withGroup">
                            <p:stCondLst>
                              <p:cond delay="0"/>
                            </p:stCondLst>
                            <p:childTnLst>
                              <p:par>
                                <p:cTn id="407" presetID="1" presetClass="entr" presetSubtype="0" fill="hold" grpId="0" nodeType="clickEffect">
                                  <p:stCondLst>
                                    <p:cond delay="0"/>
                                  </p:stCondLst>
                                  <p:childTnLst>
                                    <p:set>
                                      <p:cBhvr>
                                        <p:cTn id="408" dur="1" fill="hold">
                                          <p:stCondLst>
                                            <p:cond delay="0"/>
                                          </p:stCondLst>
                                        </p:cTn>
                                        <p:tgtEl>
                                          <p:spTgt spid="5983"/>
                                        </p:tgtEl>
                                        <p:attrNameLst>
                                          <p:attrName>style.visibility</p:attrName>
                                        </p:attrNameLst>
                                      </p:cBhvr>
                                      <p:to>
                                        <p:strVal val="visible"/>
                                      </p:to>
                                    </p:se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1" presetClass="entr" presetSubtype="0" fill="hold" grpId="0" nodeType="clickEffect">
                                  <p:stCondLst>
                                    <p:cond delay="0"/>
                                  </p:stCondLst>
                                  <p:childTnLst>
                                    <p:set>
                                      <p:cBhvr>
                                        <p:cTn id="412" dur="1" fill="hold">
                                          <p:stCondLst>
                                            <p:cond delay="0"/>
                                          </p:stCondLst>
                                        </p:cTn>
                                        <p:tgtEl>
                                          <p:spTgt spid="5984"/>
                                        </p:tgtEl>
                                        <p:attrNameLst>
                                          <p:attrName>style.visibility</p:attrName>
                                        </p:attrNameLst>
                                      </p:cBhvr>
                                      <p:to>
                                        <p:strVal val="visible"/>
                                      </p:to>
                                    </p:set>
                                  </p:childTnLst>
                                </p:cTn>
                              </p:par>
                            </p:childTnLst>
                          </p:cTn>
                        </p:par>
                      </p:childTnLst>
                    </p:cTn>
                  </p:par>
                  <p:par>
                    <p:cTn id="413" fill="hold" nodeType="clickPar">
                      <p:stCondLst>
                        <p:cond delay="indefinite"/>
                      </p:stCondLst>
                      <p:childTnLst>
                        <p:par>
                          <p:cTn id="414" fill="hold" nodeType="withGroup">
                            <p:stCondLst>
                              <p:cond delay="0"/>
                            </p:stCondLst>
                            <p:childTnLst>
                              <p:par>
                                <p:cTn id="415" presetID="1" presetClass="entr" presetSubtype="0" fill="hold" grpId="0" nodeType="clickEffect">
                                  <p:stCondLst>
                                    <p:cond delay="0"/>
                                  </p:stCondLst>
                                  <p:childTnLst>
                                    <p:set>
                                      <p:cBhvr>
                                        <p:cTn id="416" dur="1" fill="hold">
                                          <p:stCondLst>
                                            <p:cond delay="0"/>
                                          </p:stCondLst>
                                        </p:cTn>
                                        <p:tgtEl>
                                          <p:spTgt spid="5986"/>
                                        </p:tgtEl>
                                        <p:attrNameLst>
                                          <p:attrName>style.visibility</p:attrName>
                                        </p:attrNameLst>
                                      </p:cBhvr>
                                      <p:to>
                                        <p:strVal val="visible"/>
                                      </p:to>
                                    </p:set>
                                  </p:childTnLst>
                                </p:cTn>
                              </p:par>
                            </p:childTnLst>
                          </p:cTn>
                        </p:par>
                      </p:childTnLst>
                    </p:cTn>
                  </p:par>
                  <p:par>
                    <p:cTn id="417" fill="hold" nodeType="clickPar">
                      <p:stCondLst>
                        <p:cond delay="indefinite"/>
                      </p:stCondLst>
                      <p:childTnLst>
                        <p:par>
                          <p:cTn id="418" fill="hold" nodeType="withGroup">
                            <p:stCondLst>
                              <p:cond delay="0"/>
                            </p:stCondLst>
                            <p:childTnLst>
                              <p:par>
                                <p:cTn id="419" presetID="1" presetClass="entr" presetSubtype="0" fill="hold" grpId="0" nodeType="clickEffect">
                                  <p:stCondLst>
                                    <p:cond delay="0"/>
                                  </p:stCondLst>
                                  <p:childTnLst>
                                    <p:set>
                                      <p:cBhvr>
                                        <p:cTn id="420" dur="1" fill="hold">
                                          <p:stCondLst>
                                            <p:cond delay="0"/>
                                          </p:stCondLst>
                                        </p:cTn>
                                        <p:tgtEl>
                                          <p:spTgt spid="5987"/>
                                        </p:tgtEl>
                                        <p:attrNameLst>
                                          <p:attrName>style.visibility</p:attrName>
                                        </p:attrNameLst>
                                      </p:cBhvr>
                                      <p:to>
                                        <p:strVal val="visible"/>
                                      </p:to>
                                    </p:set>
                                  </p:childTnLst>
                                </p:cTn>
                              </p:par>
                            </p:childTnLst>
                          </p:cTn>
                        </p:par>
                      </p:childTnLst>
                    </p:cTn>
                  </p:par>
                  <p:par>
                    <p:cTn id="421" fill="hold" nodeType="clickPar">
                      <p:stCondLst>
                        <p:cond delay="indefinite"/>
                      </p:stCondLst>
                      <p:childTnLst>
                        <p:par>
                          <p:cTn id="422" fill="hold" nodeType="withGroup">
                            <p:stCondLst>
                              <p:cond delay="0"/>
                            </p:stCondLst>
                            <p:childTnLst>
                              <p:par>
                                <p:cTn id="423" presetID="1" presetClass="entr" presetSubtype="0" fill="hold" nodeType="clickEffect">
                                  <p:stCondLst>
                                    <p:cond delay="0"/>
                                  </p:stCondLst>
                                  <p:childTnLst>
                                    <p:set>
                                      <p:cBhvr>
                                        <p:cTn id="424" dur="1" fill="hold">
                                          <p:stCondLst>
                                            <p:cond delay="0"/>
                                          </p:stCondLst>
                                        </p:cTn>
                                        <p:tgtEl>
                                          <p:spTgt spid="19"/>
                                        </p:tgtEl>
                                        <p:attrNameLst>
                                          <p:attrName>style.visibility</p:attrName>
                                        </p:attrNameLst>
                                      </p:cBhvr>
                                      <p:to>
                                        <p:strVal val="visible"/>
                                      </p:to>
                                    </p:set>
                                  </p:childTnLst>
                                </p:cTn>
                              </p:par>
                              <p:par>
                                <p:cTn id="425" presetID="1" presetClass="entr" presetSubtype="0" fill="hold" nodeType="withEffect">
                                  <p:stCondLst>
                                    <p:cond delay="0"/>
                                  </p:stCondLst>
                                  <p:childTnLst>
                                    <p:set>
                                      <p:cBhvr>
                                        <p:cTn id="426" dur="1" fill="hold">
                                          <p:stCondLst>
                                            <p:cond delay="0"/>
                                          </p:stCondLst>
                                        </p:cTn>
                                        <p:tgtEl>
                                          <p:spTgt spid="20"/>
                                        </p:tgtEl>
                                        <p:attrNameLst>
                                          <p:attrName>style.visibility</p:attrName>
                                        </p:attrNameLst>
                                      </p:cBhvr>
                                      <p:to>
                                        <p:strVal val="visible"/>
                                      </p:to>
                                    </p:set>
                                  </p:childTnLst>
                                </p:cTn>
                              </p:par>
                            </p:childTnLst>
                          </p:cTn>
                        </p:par>
                        <p:par>
                          <p:cTn id="427" fill="hold" nodeType="afterGroup">
                            <p:stCondLst>
                              <p:cond delay="0"/>
                            </p:stCondLst>
                            <p:childTnLst>
                              <p:par>
                                <p:cTn id="428" presetID="1" presetClass="entr" presetSubtype="0" fill="hold" grpId="0" nodeType="afterEffect">
                                  <p:stCondLst>
                                    <p:cond delay="0"/>
                                  </p:stCondLst>
                                  <p:childTnLst>
                                    <p:set>
                                      <p:cBhvr>
                                        <p:cTn id="429" dur="1" fill="hold">
                                          <p:stCondLst>
                                            <p:cond delay="0"/>
                                          </p:stCondLst>
                                        </p:cTn>
                                        <p:tgtEl>
                                          <p:spTgt spid="18443"/>
                                        </p:tgtEl>
                                        <p:attrNameLst>
                                          <p:attrName>style.visibility</p:attrName>
                                        </p:attrNameLst>
                                      </p:cBhvr>
                                      <p:to>
                                        <p:strVal val="visible"/>
                                      </p:to>
                                    </p:set>
                                  </p:childTnLst>
                                </p:cTn>
                              </p:par>
                            </p:childTnLst>
                          </p:cTn>
                        </p:par>
                      </p:childTnLst>
                    </p:cTn>
                  </p:par>
                  <p:par>
                    <p:cTn id="430" fill="hold" nodeType="clickPar">
                      <p:stCondLst>
                        <p:cond delay="indefinite"/>
                      </p:stCondLst>
                      <p:childTnLst>
                        <p:par>
                          <p:cTn id="431" fill="hold" nodeType="withGroup">
                            <p:stCondLst>
                              <p:cond delay="0"/>
                            </p:stCondLst>
                            <p:childTnLst>
                              <p:par>
                                <p:cTn id="432" presetID="1" presetClass="entr" presetSubtype="0" fill="hold" grpId="0" nodeType="clickEffect">
                                  <p:stCondLst>
                                    <p:cond delay="0"/>
                                  </p:stCondLst>
                                  <p:childTnLst>
                                    <p:set>
                                      <p:cBhvr>
                                        <p:cTn id="433" dur="1" fill="hold">
                                          <p:stCondLst>
                                            <p:cond delay="0"/>
                                          </p:stCondLst>
                                        </p:cTn>
                                        <p:tgtEl>
                                          <p:spTgt spid="6032"/>
                                        </p:tgtEl>
                                        <p:attrNameLst>
                                          <p:attrName>style.visibility</p:attrName>
                                        </p:attrNameLst>
                                      </p:cBhvr>
                                      <p:to>
                                        <p:strVal val="visible"/>
                                      </p:to>
                                    </p:se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1" presetClass="entr" presetSubtype="0" fill="hold" grpId="0" nodeType="clickEffect">
                                  <p:stCondLst>
                                    <p:cond delay="0"/>
                                  </p:stCondLst>
                                  <p:childTnLst>
                                    <p:set>
                                      <p:cBhvr>
                                        <p:cTn id="437" dur="1" fill="hold">
                                          <p:stCondLst>
                                            <p:cond delay="0"/>
                                          </p:stCondLst>
                                        </p:cTn>
                                        <p:tgtEl>
                                          <p:spTgt spid="6033"/>
                                        </p:tgtEl>
                                        <p:attrNameLst>
                                          <p:attrName>style.visibility</p:attrName>
                                        </p:attrNameLst>
                                      </p:cBhvr>
                                      <p:to>
                                        <p:strVal val="visible"/>
                                      </p:to>
                                    </p:set>
                                  </p:childTnLst>
                                </p:cTn>
                              </p:par>
                            </p:childTnLst>
                          </p:cTn>
                        </p:par>
                      </p:childTnLst>
                    </p:cTn>
                  </p:par>
                  <p:par>
                    <p:cTn id="438" fill="hold" nodeType="clickPar">
                      <p:stCondLst>
                        <p:cond delay="indefinite"/>
                      </p:stCondLst>
                      <p:childTnLst>
                        <p:par>
                          <p:cTn id="439" fill="hold" nodeType="withGroup">
                            <p:stCondLst>
                              <p:cond delay="0"/>
                            </p:stCondLst>
                            <p:childTnLst>
                              <p:par>
                                <p:cTn id="440" presetID="1" presetClass="entr" presetSubtype="0" fill="hold" grpId="0" nodeType="clickEffect">
                                  <p:stCondLst>
                                    <p:cond delay="0"/>
                                  </p:stCondLst>
                                  <p:childTnLst>
                                    <p:set>
                                      <p:cBhvr>
                                        <p:cTn id="441" dur="1" fill="hold">
                                          <p:stCondLst>
                                            <p:cond delay="0"/>
                                          </p:stCondLst>
                                        </p:cTn>
                                        <p:tgtEl>
                                          <p:spTgt spid="6034"/>
                                        </p:tgtEl>
                                        <p:attrNameLst>
                                          <p:attrName>style.visibility</p:attrName>
                                        </p:attrNameLst>
                                      </p:cBhvr>
                                      <p:to>
                                        <p:strVal val="visible"/>
                                      </p:to>
                                    </p:se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22" presetClass="entr" presetSubtype="4" fill="hold" grpId="0" nodeType="clickEffect">
                                  <p:stCondLst>
                                    <p:cond delay="0"/>
                                  </p:stCondLst>
                                  <p:childTnLst>
                                    <p:set>
                                      <p:cBhvr>
                                        <p:cTn id="445" dur="1" fill="hold">
                                          <p:stCondLst>
                                            <p:cond delay="0"/>
                                          </p:stCondLst>
                                        </p:cTn>
                                        <p:tgtEl>
                                          <p:spTgt spid="6038"/>
                                        </p:tgtEl>
                                        <p:attrNameLst>
                                          <p:attrName>style.visibility</p:attrName>
                                        </p:attrNameLst>
                                      </p:cBhvr>
                                      <p:to>
                                        <p:strVal val="visible"/>
                                      </p:to>
                                    </p:set>
                                    <p:animEffect transition="in" filter="wipe(down)">
                                      <p:cBhvr>
                                        <p:cTn id="446" dur="500"/>
                                        <p:tgtEl>
                                          <p:spTgt spid="6038"/>
                                        </p:tgtEl>
                                      </p:cBhvr>
                                    </p:animEffect>
                                  </p:childTnLst>
                                </p:cTn>
                              </p:par>
                            </p:childTnLst>
                          </p:cTn>
                        </p:par>
                      </p:childTnLst>
                    </p:cTn>
                  </p:par>
                  <p:par>
                    <p:cTn id="447" fill="hold" nodeType="clickPar">
                      <p:stCondLst>
                        <p:cond delay="indefinite"/>
                      </p:stCondLst>
                      <p:childTnLst>
                        <p:par>
                          <p:cTn id="448" fill="hold" nodeType="withGroup">
                            <p:stCondLst>
                              <p:cond delay="0"/>
                            </p:stCondLst>
                            <p:childTnLst>
                              <p:par>
                                <p:cTn id="449" presetID="1" presetClass="entr" presetSubtype="0" fill="hold" grpId="0" nodeType="clickEffect">
                                  <p:stCondLst>
                                    <p:cond delay="0"/>
                                  </p:stCondLst>
                                  <p:childTnLst>
                                    <p:set>
                                      <p:cBhvr>
                                        <p:cTn id="450" dur="1" fill="hold">
                                          <p:stCondLst>
                                            <p:cond delay="0"/>
                                          </p:stCondLst>
                                        </p:cTn>
                                        <p:tgtEl>
                                          <p:spTgt spid="6035"/>
                                        </p:tgtEl>
                                        <p:attrNameLst>
                                          <p:attrName>style.visibility</p:attrName>
                                        </p:attrNameLst>
                                      </p:cBhvr>
                                      <p:to>
                                        <p:strVal val="visible"/>
                                      </p:to>
                                    </p:set>
                                  </p:childTnLst>
                                </p:cTn>
                              </p:par>
                            </p:childTnLst>
                          </p:cTn>
                        </p:par>
                      </p:childTnLst>
                    </p:cTn>
                  </p:par>
                  <p:par>
                    <p:cTn id="451" fill="hold" nodeType="clickPar">
                      <p:stCondLst>
                        <p:cond delay="indefinite"/>
                      </p:stCondLst>
                      <p:childTnLst>
                        <p:par>
                          <p:cTn id="452" fill="hold" nodeType="withGroup">
                            <p:stCondLst>
                              <p:cond delay="0"/>
                            </p:stCondLst>
                            <p:childTnLst>
                              <p:par>
                                <p:cTn id="453" presetID="1" presetClass="entr" presetSubtype="0" fill="hold" grpId="0" nodeType="clickEffect">
                                  <p:stCondLst>
                                    <p:cond delay="0"/>
                                  </p:stCondLst>
                                  <p:childTnLst>
                                    <p:set>
                                      <p:cBhvr>
                                        <p:cTn id="454" dur="1" fill="hold">
                                          <p:stCondLst>
                                            <p:cond delay="0"/>
                                          </p:stCondLst>
                                        </p:cTn>
                                        <p:tgtEl>
                                          <p:spTgt spid="6036"/>
                                        </p:tgtEl>
                                        <p:attrNameLst>
                                          <p:attrName>style.visibility</p:attrName>
                                        </p:attrNameLst>
                                      </p:cBhvr>
                                      <p:to>
                                        <p:strVal val="visible"/>
                                      </p:to>
                                    </p:set>
                                  </p:childTnLst>
                                </p:cTn>
                              </p:par>
                            </p:childTnLst>
                          </p:cTn>
                        </p:par>
                      </p:childTnLst>
                    </p:cTn>
                  </p:par>
                  <p:par>
                    <p:cTn id="455" fill="hold" nodeType="clickPar">
                      <p:stCondLst>
                        <p:cond delay="indefinite"/>
                      </p:stCondLst>
                      <p:childTnLst>
                        <p:par>
                          <p:cTn id="456" fill="hold" nodeType="withGroup">
                            <p:stCondLst>
                              <p:cond delay="0"/>
                            </p:stCondLst>
                            <p:childTnLst>
                              <p:par>
                                <p:cTn id="457" presetID="1" presetClass="entr" presetSubtype="0" fill="hold" grpId="0" nodeType="clickEffect">
                                  <p:stCondLst>
                                    <p:cond delay="0"/>
                                  </p:stCondLst>
                                  <p:childTnLst>
                                    <p:set>
                                      <p:cBhvr>
                                        <p:cTn id="458" dur="1" fill="hold">
                                          <p:stCondLst>
                                            <p:cond delay="0"/>
                                          </p:stCondLst>
                                        </p:cTn>
                                        <p:tgtEl>
                                          <p:spTgt spid="6037"/>
                                        </p:tgtEl>
                                        <p:attrNameLst>
                                          <p:attrName>style.visibility</p:attrName>
                                        </p:attrNameLst>
                                      </p:cBhvr>
                                      <p:to>
                                        <p:strVal val="visible"/>
                                      </p:to>
                                    </p:se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1" presetClass="entr" presetSubtype="0" fill="hold" grpId="0" nodeType="clickEffect">
                                  <p:stCondLst>
                                    <p:cond delay="0"/>
                                  </p:stCondLst>
                                  <p:childTnLst>
                                    <p:set>
                                      <p:cBhvr>
                                        <p:cTn id="462" dur="1" fill="hold">
                                          <p:stCondLst>
                                            <p:cond delay="0"/>
                                          </p:stCondLst>
                                        </p:cTn>
                                        <p:tgtEl>
                                          <p:spTgt spid="6039"/>
                                        </p:tgtEl>
                                        <p:attrNameLst>
                                          <p:attrName>style.visibility</p:attrName>
                                        </p:attrNameLst>
                                      </p:cBhvr>
                                      <p:to>
                                        <p:strVal val="visible"/>
                                      </p:to>
                                    </p:set>
                                  </p:childTnLst>
                                </p:cTn>
                              </p:par>
                            </p:childTnLst>
                          </p:cTn>
                        </p:par>
                      </p:childTnLst>
                    </p:cTn>
                  </p:par>
                  <p:par>
                    <p:cTn id="463" fill="hold" nodeType="clickPar">
                      <p:stCondLst>
                        <p:cond delay="indefinite"/>
                      </p:stCondLst>
                      <p:childTnLst>
                        <p:par>
                          <p:cTn id="464" fill="hold" nodeType="withGroup">
                            <p:stCondLst>
                              <p:cond delay="0"/>
                            </p:stCondLst>
                            <p:childTnLst>
                              <p:par>
                                <p:cTn id="465" presetID="1" presetClass="entr" presetSubtype="0" fill="hold" nodeType="clickEffect">
                                  <p:stCondLst>
                                    <p:cond delay="0"/>
                                  </p:stCondLst>
                                  <p:childTnLst>
                                    <p:set>
                                      <p:cBhvr>
                                        <p:cTn id="466" dur="1" fill="hold">
                                          <p:stCondLst>
                                            <p:cond delay="0"/>
                                          </p:stCondLst>
                                        </p:cTn>
                                        <p:tgtEl>
                                          <p:spTgt spid="22"/>
                                        </p:tgtEl>
                                        <p:attrNameLst>
                                          <p:attrName>style.visibility</p:attrName>
                                        </p:attrNameLst>
                                      </p:cBhvr>
                                      <p:to>
                                        <p:strVal val="visible"/>
                                      </p:to>
                                    </p:set>
                                  </p:childTnLst>
                                </p:cTn>
                              </p:par>
                              <p:par>
                                <p:cTn id="467" presetID="1" presetClass="entr" presetSubtype="0" fill="hold" nodeType="withEffect">
                                  <p:stCondLst>
                                    <p:cond delay="0"/>
                                  </p:stCondLst>
                                  <p:childTnLst>
                                    <p:set>
                                      <p:cBhvr>
                                        <p:cTn id="468" dur="1" fill="hold">
                                          <p:stCondLst>
                                            <p:cond delay="0"/>
                                          </p:stCondLst>
                                        </p:cTn>
                                        <p:tgtEl>
                                          <p:spTgt spid="23"/>
                                        </p:tgtEl>
                                        <p:attrNameLst>
                                          <p:attrName>style.visibility</p:attrName>
                                        </p:attrNameLst>
                                      </p:cBhvr>
                                      <p:to>
                                        <p:strVal val="visible"/>
                                      </p:to>
                                    </p:se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1" presetClass="entr" presetSubtype="0" fill="hold" grpId="0" nodeType="clickEffect">
                                  <p:stCondLst>
                                    <p:cond delay="0"/>
                                  </p:stCondLst>
                                  <p:childTnLst>
                                    <p:set>
                                      <p:cBhvr>
                                        <p:cTn id="472" dur="1" fill="hold">
                                          <p:stCondLst>
                                            <p:cond delay="0"/>
                                          </p:stCondLst>
                                        </p:cTn>
                                        <p:tgtEl>
                                          <p:spTgt spid="6084"/>
                                        </p:tgtEl>
                                        <p:attrNameLst>
                                          <p:attrName>style.visibility</p:attrName>
                                        </p:attrNameLst>
                                      </p:cBhvr>
                                      <p:to>
                                        <p:strVal val="visible"/>
                                      </p:to>
                                    </p:set>
                                  </p:childTnLst>
                                </p:cTn>
                              </p:par>
                            </p:childTnLst>
                          </p:cTn>
                        </p:par>
                      </p:childTnLst>
                    </p:cTn>
                  </p:par>
                  <p:par>
                    <p:cTn id="473" fill="hold" nodeType="clickPar">
                      <p:stCondLst>
                        <p:cond delay="indefinite"/>
                      </p:stCondLst>
                      <p:childTnLst>
                        <p:par>
                          <p:cTn id="474" fill="hold" nodeType="withGroup">
                            <p:stCondLst>
                              <p:cond delay="0"/>
                            </p:stCondLst>
                            <p:childTnLst>
                              <p:par>
                                <p:cTn id="475" presetID="1" presetClass="entr" presetSubtype="0" fill="hold" grpId="0" nodeType="clickEffect">
                                  <p:stCondLst>
                                    <p:cond delay="0"/>
                                  </p:stCondLst>
                                  <p:childTnLst>
                                    <p:set>
                                      <p:cBhvr>
                                        <p:cTn id="476" dur="1" fill="hold">
                                          <p:stCondLst>
                                            <p:cond delay="0"/>
                                          </p:stCondLst>
                                        </p:cTn>
                                        <p:tgtEl>
                                          <p:spTgt spid="6085"/>
                                        </p:tgtEl>
                                        <p:attrNameLst>
                                          <p:attrName>style.visibility</p:attrName>
                                        </p:attrNameLst>
                                      </p:cBhvr>
                                      <p:to>
                                        <p:strVal val="visible"/>
                                      </p:to>
                                    </p:set>
                                  </p:childTnLst>
                                </p:cTn>
                              </p:par>
                            </p:childTnLst>
                          </p:cTn>
                        </p:par>
                      </p:childTnLst>
                    </p:cTn>
                  </p:par>
                  <p:par>
                    <p:cTn id="477" fill="hold" nodeType="clickPar">
                      <p:stCondLst>
                        <p:cond delay="indefinite"/>
                      </p:stCondLst>
                      <p:childTnLst>
                        <p:par>
                          <p:cTn id="478" fill="hold" nodeType="withGroup">
                            <p:stCondLst>
                              <p:cond delay="0"/>
                            </p:stCondLst>
                            <p:childTnLst>
                              <p:par>
                                <p:cTn id="479" presetID="1" presetClass="entr" presetSubtype="0" fill="hold" grpId="0" nodeType="clickEffect">
                                  <p:stCondLst>
                                    <p:cond delay="0"/>
                                  </p:stCondLst>
                                  <p:childTnLst>
                                    <p:set>
                                      <p:cBhvr>
                                        <p:cTn id="480" dur="1" fill="hold">
                                          <p:stCondLst>
                                            <p:cond delay="0"/>
                                          </p:stCondLst>
                                        </p:cTn>
                                        <p:tgtEl>
                                          <p:spTgt spid="6086"/>
                                        </p:tgtEl>
                                        <p:attrNameLst>
                                          <p:attrName>style.visibility</p:attrName>
                                        </p:attrNameLst>
                                      </p:cBhvr>
                                      <p:to>
                                        <p:strVal val="visible"/>
                                      </p:to>
                                    </p:set>
                                  </p:childTnLst>
                                </p:cTn>
                              </p:par>
                            </p:childTnLst>
                          </p:cTn>
                        </p:par>
                      </p:childTnLst>
                    </p:cTn>
                  </p:par>
                  <p:par>
                    <p:cTn id="481" fill="hold" nodeType="clickPar">
                      <p:stCondLst>
                        <p:cond delay="indefinite"/>
                      </p:stCondLst>
                      <p:childTnLst>
                        <p:par>
                          <p:cTn id="482" fill="hold" nodeType="withGroup">
                            <p:stCondLst>
                              <p:cond delay="0"/>
                            </p:stCondLst>
                            <p:childTnLst>
                              <p:par>
                                <p:cTn id="483" presetID="1" presetClass="entr" presetSubtype="0" fill="hold" grpId="0" nodeType="clickEffect">
                                  <p:stCondLst>
                                    <p:cond delay="0"/>
                                  </p:stCondLst>
                                  <p:childTnLst>
                                    <p:set>
                                      <p:cBhvr>
                                        <p:cTn id="484" dur="1" fill="hold">
                                          <p:stCondLst>
                                            <p:cond delay="0"/>
                                          </p:stCondLst>
                                        </p:cTn>
                                        <p:tgtEl>
                                          <p:spTgt spid="6087"/>
                                        </p:tgtEl>
                                        <p:attrNameLst>
                                          <p:attrName>style.visibility</p:attrName>
                                        </p:attrNameLst>
                                      </p:cBhvr>
                                      <p:to>
                                        <p:strVal val="visible"/>
                                      </p:to>
                                    </p:set>
                                  </p:childTnLst>
                                </p:cTn>
                              </p:par>
                            </p:childTnLst>
                          </p:cTn>
                        </p:par>
                      </p:childTnLst>
                    </p:cTn>
                  </p:par>
                  <p:par>
                    <p:cTn id="485" fill="hold" nodeType="clickPar">
                      <p:stCondLst>
                        <p:cond delay="indefinite"/>
                      </p:stCondLst>
                      <p:childTnLst>
                        <p:par>
                          <p:cTn id="486" fill="hold" nodeType="withGroup">
                            <p:stCondLst>
                              <p:cond delay="0"/>
                            </p:stCondLst>
                            <p:childTnLst>
                              <p:par>
                                <p:cTn id="487" presetID="1" presetClass="entr" presetSubtype="0" fill="hold" grpId="0" nodeType="clickEffect">
                                  <p:stCondLst>
                                    <p:cond delay="0"/>
                                  </p:stCondLst>
                                  <p:childTnLst>
                                    <p:set>
                                      <p:cBhvr>
                                        <p:cTn id="488" dur="1" fill="hold">
                                          <p:stCondLst>
                                            <p:cond delay="0"/>
                                          </p:stCondLst>
                                        </p:cTn>
                                        <p:tgtEl>
                                          <p:spTgt spid="6088"/>
                                        </p:tgtEl>
                                        <p:attrNameLst>
                                          <p:attrName>style.visibility</p:attrName>
                                        </p:attrNameLst>
                                      </p:cBhvr>
                                      <p:to>
                                        <p:strVal val="visible"/>
                                      </p:to>
                                    </p:se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22" presetClass="entr" presetSubtype="4" fill="hold" grpId="0" nodeType="clickEffect">
                                  <p:stCondLst>
                                    <p:cond delay="0"/>
                                  </p:stCondLst>
                                  <p:childTnLst>
                                    <p:set>
                                      <p:cBhvr>
                                        <p:cTn id="492" dur="1" fill="hold">
                                          <p:stCondLst>
                                            <p:cond delay="0"/>
                                          </p:stCondLst>
                                        </p:cTn>
                                        <p:tgtEl>
                                          <p:spTgt spid="6089"/>
                                        </p:tgtEl>
                                        <p:attrNameLst>
                                          <p:attrName>style.visibility</p:attrName>
                                        </p:attrNameLst>
                                      </p:cBhvr>
                                      <p:to>
                                        <p:strVal val="visible"/>
                                      </p:to>
                                    </p:set>
                                    <p:animEffect transition="in" filter="wipe(down)">
                                      <p:cBhvr>
                                        <p:cTn id="493" dur="500"/>
                                        <p:tgtEl>
                                          <p:spTgt spid="6089"/>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1" presetClass="entr" presetSubtype="0" fill="hold" grpId="0" nodeType="clickEffect">
                                  <p:stCondLst>
                                    <p:cond delay="0"/>
                                  </p:stCondLst>
                                  <p:childTnLst>
                                    <p:set>
                                      <p:cBhvr>
                                        <p:cTn id="497" dur="1" fill="hold">
                                          <p:stCondLst>
                                            <p:cond delay="0"/>
                                          </p:stCondLst>
                                        </p:cTn>
                                        <p:tgtEl>
                                          <p:spTgt spid="6090"/>
                                        </p:tgtEl>
                                        <p:attrNameLst>
                                          <p:attrName>style.visibility</p:attrName>
                                        </p:attrNameLst>
                                      </p:cBhvr>
                                      <p:to>
                                        <p:strVal val="visible"/>
                                      </p:to>
                                    </p:set>
                                  </p:childTnLst>
                                </p:cTn>
                              </p:par>
                            </p:childTnLst>
                          </p:cTn>
                        </p:par>
                      </p:childTnLst>
                    </p:cTn>
                  </p:par>
                  <p:par>
                    <p:cTn id="498" fill="hold" nodeType="clickPar">
                      <p:stCondLst>
                        <p:cond delay="indefinite"/>
                      </p:stCondLst>
                      <p:childTnLst>
                        <p:par>
                          <p:cTn id="499" fill="hold" nodeType="withGroup">
                            <p:stCondLst>
                              <p:cond delay="0"/>
                            </p:stCondLst>
                            <p:childTnLst>
                              <p:par>
                                <p:cTn id="500" presetID="1" presetClass="entr" presetSubtype="0" fill="hold" grpId="0" nodeType="clickEffect">
                                  <p:stCondLst>
                                    <p:cond delay="0"/>
                                  </p:stCondLst>
                                  <p:childTnLst>
                                    <p:set>
                                      <p:cBhvr>
                                        <p:cTn id="501" dur="1" fill="hold">
                                          <p:stCondLst>
                                            <p:cond delay="0"/>
                                          </p:stCondLst>
                                        </p:cTn>
                                        <p:tgtEl>
                                          <p:spTgt spid="6091"/>
                                        </p:tgtEl>
                                        <p:attrNameLst>
                                          <p:attrName>style.visibility</p:attrName>
                                        </p:attrNameLst>
                                      </p:cBhvr>
                                      <p:to>
                                        <p:strVal val="visible"/>
                                      </p:to>
                                    </p:set>
                                  </p:childTnLst>
                                </p:cTn>
                              </p:par>
                            </p:childTnLst>
                          </p:cTn>
                        </p:par>
                      </p:childTnLst>
                    </p:cTn>
                  </p:par>
                  <p:par>
                    <p:cTn id="502" fill="hold" nodeType="clickPar">
                      <p:stCondLst>
                        <p:cond delay="indefinite"/>
                      </p:stCondLst>
                      <p:childTnLst>
                        <p:par>
                          <p:cTn id="503" fill="hold" nodeType="withGroup">
                            <p:stCondLst>
                              <p:cond delay="0"/>
                            </p:stCondLst>
                            <p:childTnLst>
                              <p:par>
                                <p:cTn id="504" presetID="1" presetClass="entr" presetSubtype="0" fill="hold" grpId="0" nodeType="clickEffect">
                                  <p:stCondLst>
                                    <p:cond delay="0"/>
                                  </p:stCondLst>
                                  <p:childTnLst>
                                    <p:set>
                                      <p:cBhvr>
                                        <p:cTn id="505" dur="1" fill="hold">
                                          <p:stCondLst>
                                            <p:cond delay="0"/>
                                          </p:stCondLst>
                                        </p:cTn>
                                        <p:tgtEl>
                                          <p:spTgt spid="6093"/>
                                        </p:tgtEl>
                                        <p:attrNameLst>
                                          <p:attrName>style.visibility</p:attrName>
                                        </p:attrNameLst>
                                      </p:cBhvr>
                                      <p:to>
                                        <p:strVal val="visible"/>
                                      </p:to>
                                    </p:set>
                                  </p:childTnLst>
                                </p:cTn>
                              </p:par>
                            </p:childTnLst>
                          </p:cTn>
                        </p:par>
                      </p:childTnLst>
                    </p:cTn>
                  </p:par>
                  <p:par>
                    <p:cTn id="506" fill="hold" nodeType="clickPar">
                      <p:stCondLst>
                        <p:cond delay="indefinite"/>
                      </p:stCondLst>
                      <p:childTnLst>
                        <p:par>
                          <p:cTn id="507" fill="hold" nodeType="withGroup">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6097"/>
                                        </p:tgtEl>
                                        <p:attrNameLst>
                                          <p:attrName>style.visibility</p:attrName>
                                        </p:attrNameLst>
                                      </p:cBhvr>
                                      <p:to>
                                        <p:strVal val="visible"/>
                                      </p:to>
                                    </p:set>
                                  </p:childTnLst>
                                </p:cTn>
                              </p:par>
                            </p:childTnLst>
                          </p:cTn>
                        </p:par>
                      </p:childTnLst>
                    </p:cTn>
                  </p:par>
                  <p:par>
                    <p:cTn id="510" fill="hold" nodeType="clickPar">
                      <p:stCondLst>
                        <p:cond delay="indefinite"/>
                      </p:stCondLst>
                      <p:childTnLst>
                        <p:par>
                          <p:cTn id="511" fill="hold" nodeType="withGroup">
                            <p:stCondLst>
                              <p:cond delay="0"/>
                            </p:stCondLst>
                            <p:childTnLst>
                              <p:par>
                                <p:cTn id="512" presetID="1" presetClass="entr" presetSubtype="0" fill="hold" nodeType="clickEffect">
                                  <p:stCondLst>
                                    <p:cond delay="0"/>
                                  </p:stCondLst>
                                  <p:childTnLst>
                                    <p:set>
                                      <p:cBhvr>
                                        <p:cTn id="513" dur="1" fill="hold">
                                          <p:stCondLst>
                                            <p:cond delay="0"/>
                                          </p:stCondLst>
                                        </p:cTn>
                                        <p:tgtEl>
                                          <p:spTgt spid="25"/>
                                        </p:tgtEl>
                                        <p:attrNameLst>
                                          <p:attrName>style.visibility</p:attrName>
                                        </p:attrNameLst>
                                      </p:cBhvr>
                                      <p:to>
                                        <p:strVal val="visible"/>
                                      </p:to>
                                    </p:set>
                                  </p:childTnLst>
                                </p:cTn>
                              </p:par>
                              <p:par>
                                <p:cTn id="514" presetID="1" presetClass="entr" presetSubtype="0" fill="hold" nodeType="withEffect">
                                  <p:stCondLst>
                                    <p:cond delay="0"/>
                                  </p:stCondLst>
                                  <p:childTnLst>
                                    <p:set>
                                      <p:cBhvr>
                                        <p:cTn id="515" dur="1" fill="hold">
                                          <p:stCondLst>
                                            <p:cond delay="0"/>
                                          </p:stCondLst>
                                        </p:cTn>
                                        <p:tgtEl>
                                          <p:spTgt spid="26"/>
                                        </p:tgtEl>
                                        <p:attrNameLst>
                                          <p:attrName>style.visibility</p:attrName>
                                        </p:attrNameLst>
                                      </p:cBhvr>
                                      <p:to>
                                        <p:strVal val="visible"/>
                                      </p:to>
                                    </p:set>
                                  </p:childTnLst>
                                </p:cTn>
                              </p:par>
                            </p:childTnLst>
                          </p:cTn>
                        </p:par>
                      </p:childTnLst>
                    </p:cTn>
                  </p:par>
                  <p:par>
                    <p:cTn id="516" fill="hold" nodeType="clickPar">
                      <p:stCondLst>
                        <p:cond delay="indefinite"/>
                      </p:stCondLst>
                      <p:childTnLst>
                        <p:par>
                          <p:cTn id="517" fill="hold" nodeType="withGroup">
                            <p:stCondLst>
                              <p:cond delay="0"/>
                            </p:stCondLst>
                            <p:childTnLst>
                              <p:par>
                                <p:cTn id="518" presetID="1" presetClass="entr" presetSubtype="0" fill="hold" grpId="0" nodeType="clickEffect">
                                  <p:stCondLst>
                                    <p:cond delay="0"/>
                                  </p:stCondLst>
                                  <p:childTnLst>
                                    <p:set>
                                      <p:cBhvr>
                                        <p:cTn id="519" dur="1" fill="hold">
                                          <p:stCondLst>
                                            <p:cond delay="0"/>
                                          </p:stCondLst>
                                        </p:cTn>
                                        <p:tgtEl>
                                          <p:spTgt spid="18433"/>
                                        </p:tgtEl>
                                        <p:attrNameLst>
                                          <p:attrName>style.visibility</p:attrName>
                                        </p:attrNameLst>
                                      </p:cBhvr>
                                      <p:to>
                                        <p:strVal val="visible"/>
                                      </p:to>
                                    </p:set>
                                  </p:childTnLst>
                                </p:cTn>
                              </p:par>
                            </p:childTnLst>
                          </p:cTn>
                        </p:par>
                      </p:childTnLst>
                    </p:cTn>
                  </p:par>
                  <p:par>
                    <p:cTn id="520" fill="hold" nodeType="clickPar">
                      <p:stCondLst>
                        <p:cond delay="indefinite"/>
                      </p:stCondLst>
                      <p:childTnLst>
                        <p:par>
                          <p:cTn id="521" fill="hold" nodeType="withGroup">
                            <p:stCondLst>
                              <p:cond delay="0"/>
                            </p:stCondLst>
                            <p:childTnLst>
                              <p:par>
                                <p:cTn id="522" presetID="1" presetClass="entr" presetSubtype="0" fill="hold" grpId="0" nodeType="clickEffect">
                                  <p:stCondLst>
                                    <p:cond delay="0"/>
                                  </p:stCondLst>
                                  <p:childTnLst>
                                    <p:set>
                                      <p:cBhvr>
                                        <p:cTn id="523" dur="1" fill="hold">
                                          <p:stCondLst>
                                            <p:cond delay="0"/>
                                          </p:stCondLst>
                                        </p:cTn>
                                        <p:tgtEl>
                                          <p:spTgt spid="18434"/>
                                        </p:tgtEl>
                                        <p:attrNameLst>
                                          <p:attrName>style.visibility</p:attrName>
                                        </p:attrNameLst>
                                      </p:cBhvr>
                                      <p:to>
                                        <p:strVal val="visible"/>
                                      </p:to>
                                    </p:set>
                                  </p:childTnLst>
                                </p:cTn>
                              </p:par>
                            </p:childTnLst>
                          </p:cTn>
                        </p:par>
                      </p:childTnLst>
                    </p:cTn>
                  </p:par>
                  <p:par>
                    <p:cTn id="524" fill="hold" nodeType="clickPar">
                      <p:stCondLst>
                        <p:cond delay="indefinite"/>
                      </p:stCondLst>
                      <p:childTnLst>
                        <p:par>
                          <p:cTn id="525" fill="hold" nodeType="withGroup">
                            <p:stCondLst>
                              <p:cond delay="0"/>
                            </p:stCondLst>
                            <p:childTnLst>
                              <p:par>
                                <p:cTn id="526" presetID="1" presetClass="entr" presetSubtype="0" fill="hold" grpId="0" nodeType="clickEffect">
                                  <p:stCondLst>
                                    <p:cond delay="0"/>
                                  </p:stCondLst>
                                  <p:childTnLst>
                                    <p:set>
                                      <p:cBhvr>
                                        <p:cTn id="527" dur="1" fill="hold">
                                          <p:stCondLst>
                                            <p:cond delay="0"/>
                                          </p:stCondLst>
                                        </p:cTn>
                                        <p:tgtEl>
                                          <p:spTgt spid="18435"/>
                                        </p:tgtEl>
                                        <p:attrNameLst>
                                          <p:attrName>style.visibility</p:attrName>
                                        </p:attrNameLst>
                                      </p:cBhvr>
                                      <p:to>
                                        <p:strVal val="visible"/>
                                      </p:to>
                                    </p:set>
                                  </p:childTnLst>
                                </p:cTn>
                              </p:par>
                            </p:childTnLst>
                          </p:cTn>
                        </p:par>
                      </p:childTnLst>
                    </p:cTn>
                  </p:par>
                  <p:par>
                    <p:cTn id="528" fill="hold" nodeType="clickPar">
                      <p:stCondLst>
                        <p:cond delay="indefinite"/>
                      </p:stCondLst>
                      <p:childTnLst>
                        <p:par>
                          <p:cTn id="529" fill="hold" nodeType="withGroup">
                            <p:stCondLst>
                              <p:cond delay="0"/>
                            </p:stCondLst>
                            <p:childTnLst>
                              <p:par>
                                <p:cTn id="530" presetID="1" presetClass="entr" presetSubtype="0" fill="hold" grpId="0" nodeType="clickEffect">
                                  <p:stCondLst>
                                    <p:cond delay="0"/>
                                  </p:stCondLst>
                                  <p:childTnLst>
                                    <p:set>
                                      <p:cBhvr>
                                        <p:cTn id="531" dur="1" fill="hold">
                                          <p:stCondLst>
                                            <p:cond delay="0"/>
                                          </p:stCondLst>
                                        </p:cTn>
                                        <p:tgtEl>
                                          <p:spTgt spid="18436"/>
                                        </p:tgtEl>
                                        <p:attrNameLst>
                                          <p:attrName>style.visibility</p:attrName>
                                        </p:attrNameLst>
                                      </p:cBhvr>
                                      <p:to>
                                        <p:strVal val="visible"/>
                                      </p:to>
                                    </p:set>
                                  </p:childTnLst>
                                </p:cTn>
                              </p:par>
                            </p:childTnLst>
                          </p:cTn>
                        </p:par>
                      </p:childTnLst>
                    </p:cTn>
                  </p:par>
                  <p:par>
                    <p:cTn id="532" fill="hold" nodeType="clickPar">
                      <p:stCondLst>
                        <p:cond delay="indefinite"/>
                      </p:stCondLst>
                      <p:childTnLst>
                        <p:par>
                          <p:cTn id="533" fill="hold" nodeType="withGroup">
                            <p:stCondLst>
                              <p:cond delay="0"/>
                            </p:stCondLst>
                            <p:childTnLst>
                              <p:par>
                                <p:cTn id="534" presetID="1" presetClass="entr" presetSubtype="0" fill="hold" grpId="0" nodeType="clickEffect">
                                  <p:stCondLst>
                                    <p:cond delay="0"/>
                                  </p:stCondLst>
                                  <p:childTnLst>
                                    <p:set>
                                      <p:cBhvr>
                                        <p:cTn id="535" dur="1" fill="hold">
                                          <p:stCondLst>
                                            <p:cond delay="0"/>
                                          </p:stCondLst>
                                        </p:cTn>
                                        <p:tgtEl>
                                          <p:spTgt spid="18437"/>
                                        </p:tgtEl>
                                        <p:attrNameLst>
                                          <p:attrName>style.visibility</p:attrName>
                                        </p:attrNameLst>
                                      </p:cBhvr>
                                      <p:to>
                                        <p:strVal val="visible"/>
                                      </p:to>
                                    </p:set>
                                  </p:childTnLst>
                                </p:cTn>
                              </p:par>
                            </p:childTnLst>
                          </p:cTn>
                        </p:par>
                      </p:childTnLst>
                    </p:cTn>
                  </p:par>
                  <p:par>
                    <p:cTn id="536" fill="hold" nodeType="clickPar">
                      <p:stCondLst>
                        <p:cond delay="indefinite"/>
                      </p:stCondLst>
                      <p:childTnLst>
                        <p:par>
                          <p:cTn id="537" fill="hold" nodeType="withGroup">
                            <p:stCondLst>
                              <p:cond delay="0"/>
                            </p:stCondLst>
                            <p:childTnLst>
                              <p:par>
                                <p:cTn id="538" presetID="22" presetClass="entr" presetSubtype="4" fill="hold" grpId="0" nodeType="clickEffect">
                                  <p:stCondLst>
                                    <p:cond delay="0"/>
                                  </p:stCondLst>
                                  <p:childTnLst>
                                    <p:set>
                                      <p:cBhvr>
                                        <p:cTn id="539" dur="1" fill="hold">
                                          <p:stCondLst>
                                            <p:cond delay="0"/>
                                          </p:stCondLst>
                                        </p:cTn>
                                        <p:tgtEl>
                                          <p:spTgt spid="18438"/>
                                        </p:tgtEl>
                                        <p:attrNameLst>
                                          <p:attrName>style.visibility</p:attrName>
                                        </p:attrNameLst>
                                      </p:cBhvr>
                                      <p:to>
                                        <p:strVal val="visible"/>
                                      </p:to>
                                    </p:set>
                                    <p:animEffect transition="in" filter="wipe(down)">
                                      <p:cBhvr>
                                        <p:cTn id="540" dur="500"/>
                                        <p:tgtEl>
                                          <p:spTgt spid="18438"/>
                                        </p:tgtEl>
                                      </p:cBhvr>
                                    </p:animEffect>
                                  </p:childTnLst>
                                </p:cTn>
                              </p:par>
                            </p:childTnLst>
                          </p:cTn>
                        </p:par>
                      </p:childTnLst>
                    </p:cTn>
                  </p:par>
                  <p:par>
                    <p:cTn id="541" fill="hold" nodeType="clickPar">
                      <p:stCondLst>
                        <p:cond delay="indefinite"/>
                      </p:stCondLst>
                      <p:childTnLst>
                        <p:par>
                          <p:cTn id="542" fill="hold" nodeType="withGroup">
                            <p:stCondLst>
                              <p:cond delay="0"/>
                            </p:stCondLst>
                            <p:childTnLst>
                              <p:par>
                                <p:cTn id="543" presetID="1" presetClass="entr" presetSubtype="0" fill="hold" grpId="0" nodeType="clickEffect">
                                  <p:stCondLst>
                                    <p:cond delay="0"/>
                                  </p:stCondLst>
                                  <p:childTnLst>
                                    <p:set>
                                      <p:cBhvr>
                                        <p:cTn id="544" dur="1" fill="hold">
                                          <p:stCondLst>
                                            <p:cond delay="0"/>
                                          </p:stCondLst>
                                        </p:cTn>
                                        <p:tgtEl>
                                          <p:spTgt spid="18439"/>
                                        </p:tgtEl>
                                        <p:attrNameLst>
                                          <p:attrName>style.visibility</p:attrName>
                                        </p:attrNameLst>
                                      </p:cBhvr>
                                      <p:to>
                                        <p:strVal val="visible"/>
                                      </p:to>
                                    </p:set>
                                  </p:childTnLst>
                                </p:cTn>
                              </p:par>
                            </p:childTnLst>
                          </p:cTn>
                        </p:par>
                      </p:childTnLst>
                    </p:cTn>
                  </p:par>
                  <p:par>
                    <p:cTn id="545" fill="hold" nodeType="clickPar">
                      <p:stCondLst>
                        <p:cond delay="indefinite"/>
                      </p:stCondLst>
                      <p:childTnLst>
                        <p:par>
                          <p:cTn id="546" fill="hold" nodeType="withGroup">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18440"/>
                                        </p:tgtEl>
                                        <p:attrNameLst>
                                          <p:attrName>style.visibility</p:attrName>
                                        </p:attrNameLst>
                                      </p:cBhvr>
                                      <p:to>
                                        <p:strVal val="visible"/>
                                      </p:to>
                                    </p:set>
                                  </p:childTnLst>
                                </p:cTn>
                              </p:par>
                            </p:childTnLst>
                          </p:cTn>
                        </p:par>
                      </p:childTnLst>
                    </p:cTn>
                  </p:par>
                  <p:par>
                    <p:cTn id="549" fill="hold" nodeType="clickPar">
                      <p:stCondLst>
                        <p:cond delay="indefinite"/>
                      </p:stCondLst>
                      <p:childTnLst>
                        <p:par>
                          <p:cTn id="550" fill="hold" nodeType="withGroup">
                            <p:stCondLst>
                              <p:cond delay="0"/>
                            </p:stCondLst>
                            <p:childTnLst>
                              <p:par>
                                <p:cTn id="551" presetID="1" presetClass="entr" presetSubtype="0" fill="hold" grpId="0" nodeType="clickEffect">
                                  <p:stCondLst>
                                    <p:cond delay="0"/>
                                  </p:stCondLst>
                                  <p:childTnLst>
                                    <p:set>
                                      <p:cBhvr>
                                        <p:cTn id="552" dur="1" fill="hold">
                                          <p:stCondLst>
                                            <p:cond delay="0"/>
                                          </p:stCondLst>
                                        </p:cTn>
                                        <p:tgtEl>
                                          <p:spTgt spid="18441"/>
                                        </p:tgtEl>
                                        <p:attrNameLst>
                                          <p:attrName>style.visibility</p:attrName>
                                        </p:attrNameLst>
                                      </p:cBhvr>
                                      <p:to>
                                        <p:strVal val="visible"/>
                                      </p:to>
                                    </p:set>
                                  </p:childTnLst>
                                </p:cTn>
                              </p:par>
                            </p:childTnLst>
                          </p:cTn>
                        </p:par>
                      </p:childTnLst>
                    </p:cTn>
                  </p:par>
                  <p:par>
                    <p:cTn id="553" fill="hold" nodeType="clickPar">
                      <p:stCondLst>
                        <p:cond delay="indefinite"/>
                      </p:stCondLst>
                      <p:childTnLst>
                        <p:par>
                          <p:cTn id="554" fill="hold" nodeType="withGroup">
                            <p:stCondLst>
                              <p:cond delay="0"/>
                            </p:stCondLst>
                            <p:childTnLst>
                              <p:par>
                                <p:cTn id="555" presetID="1" presetClass="entr" presetSubtype="0" fill="hold" grpId="0" nodeType="clickEffect">
                                  <p:stCondLst>
                                    <p:cond delay="0"/>
                                  </p:stCondLst>
                                  <p:childTnLst>
                                    <p:set>
                                      <p:cBhvr>
                                        <p:cTn id="556" dur="1" fill="hold">
                                          <p:stCondLst>
                                            <p:cond delay="0"/>
                                          </p:stCondLst>
                                        </p:cTn>
                                        <p:tgtEl>
                                          <p:spTgt spid="18442"/>
                                        </p:tgtEl>
                                        <p:attrNameLst>
                                          <p:attrName>style.visibility</p:attrName>
                                        </p:attrNameLst>
                                      </p:cBhvr>
                                      <p:to>
                                        <p:strVal val="visible"/>
                                      </p:to>
                                    </p:set>
                                  </p:childTnLst>
                                </p:cTn>
                              </p:par>
                            </p:childTnLst>
                          </p:cTn>
                        </p:par>
                      </p:childTnLst>
                    </p:cTn>
                  </p:par>
                  <p:par>
                    <p:cTn id="557" fill="hold" nodeType="clickPar">
                      <p:stCondLst>
                        <p:cond delay="indefinite"/>
                      </p:stCondLst>
                      <p:childTnLst>
                        <p:par>
                          <p:cTn id="558" fill="hold" nodeType="withGroup">
                            <p:stCondLst>
                              <p:cond delay="0"/>
                            </p:stCondLst>
                            <p:childTnLst>
                              <p:par>
                                <p:cTn id="559" presetID="1" presetClass="entr" presetSubtype="0" fill="hold" nodeType="clickEffect">
                                  <p:stCondLst>
                                    <p:cond delay="0"/>
                                  </p:stCondLst>
                                  <p:childTnLst>
                                    <p:set>
                                      <p:cBhvr>
                                        <p:cTn id="560" dur="1" fill="hold">
                                          <p:stCondLst>
                                            <p:cond delay="0"/>
                                          </p:stCondLst>
                                        </p:cTn>
                                        <p:tgtEl>
                                          <p:spTgt spid="28"/>
                                        </p:tgtEl>
                                        <p:attrNameLst>
                                          <p:attrName>style.visibility</p:attrName>
                                        </p:attrNameLst>
                                      </p:cBhvr>
                                      <p:to>
                                        <p:strVal val="visible"/>
                                      </p:to>
                                    </p:set>
                                  </p:childTnLst>
                                </p:cTn>
                              </p:par>
                              <p:par>
                                <p:cTn id="561" presetID="1" presetClass="entr" presetSubtype="0" fill="hold" nodeType="withEffect">
                                  <p:stCondLst>
                                    <p:cond delay="0"/>
                                  </p:stCondLst>
                                  <p:childTnLst>
                                    <p:set>
                                      <p:cBhvr>
                                        <p:cTn id="562" dur="1" fill="hold">
                                          <p:stCondLst>
                                            <p:cond delay="0"/>
                                          </p:stCondLst>
                                        </p:cTn>
                                        <p:tgtEl>
                                          <p:spTgt spid="29"/>
                                        </p:tgtEl>
                                        <p:attrNameLst>
                                          <p:attrName>style.visibility</p:attrName>
                                        </p:attrNameLst>
                                      </p:cBhvr>
                                      <p:to>
                                        <p:strVal val="visible"/>
                                      </p:to>
                                    </p:set>
                                  </p:childTnLst>
                                </p:cTn>
                              </p:par>
                            </p:childTnLst>
                          </p:cTn>
                        </p:par>
                      </p:childTnLst>
                    </p:cTn>
                  </p:par>
                  <p:par>
                    <p:cTn id="563" fill="hold" nodeType="clickPar">
                      <p:stCondLst>
                        <p:cond delay="indefinite"/>
                      </p:stCondLst>
                      <p:childTnLst>
                        <p:par>
                          <p:cTn id="564" fill="hold" nodeType="withGroup">
                            <p:stCondLst>
                              <p:cond delay="0"/>
                            </p:stCondLst>
                            <p:childTnLst>
                              <p:par>
                                <p:cTn id="565" presetID="1" presetClass="entr" presetSubtype="0" fill="hold" grpId="0" nodeType="clickEffect">
                                  <p:stCondLst>
                                    <p:cond delay="0"/>
                                  </p:stCondLst>
                                  <p:childTnLst>
                                    <p:set>
                                      <p:cBhvr>
                                        <p:cTn id="566" dur="1" fill="hold">
                                          <p:stCondLst>
                                            <p:cond delay="0"/>
                                          </p:stCondLst>
                                        </p:cTn>
                                        <p:tgtEl>
                                          <p:spTgt spid="18493"/>
                                        </p:tgtEl>
                                        <p:attrNameLst>
                                          <p:attrName>style.visibility</p:attrName>
                                        </p:attrNameLst>
                                      </p:cBhvr>
                                      <p:to>
                                        <p:strVal val="visible"/>
                                      </p:to>
                                    </p:set>
                                  </p:childTnLst>
                                </p:cTn>
                              </p:par>
                            </p:childTnLst>
                          </p:cTn>
                        </p:par>
                      </p:childTnLst>
                    </p:cTn>
                  </p:par>
                  <p:par>
                    <p:cTn id="567" fill="hold" nodeType="clickPar">
                      <p:stCondLst>
                        <p:cond delay="indefinite"/>
                      </p:stCondLst>
                      <p:childTnLst>
                        <p:par>
                          <p:cTn id="568" fill="hold" nodeType="withGroup">
                            <p:stCondLst>
                              <p:cond delay="0"/>
                            </p:stCondLst>
                            <p:childTnLst>
                              <p:par>
                                <p:cTn id="569" presetID="1" presetClass="entr" presetSubtype="0" fill="hold" grpId="0" nodeType="clickEffect">
                                  <p:stCondLst>
                                    <p:cond delay="0"/>
                                  </p:stCondLst>
                                  <p:childTnLst>
                                    <p:set>
                                      <p:cBhvr>
                                        <p:cTn id="570" dur="1" fill="hold">
                                          <p:stCondLst>
                                            <p:cond delay="0"/>
                                          </p:stCondLst>
                                        </p:cTn>
                                        <p:tgtEl>
                                          <p:spTgt spid="18494"/>
                                        </p:tgtEl>
                                        <p:attrNameLst>
                                          <p:attrName>style.visibility</p:attrName>
                                        </p:attrNameLst>
                                      </p:cBhvr>
                                      <p:to>
                                        <p:strVal val="visible"/>
                                      </p:to>
                                    </p:set>
                                  </p:childTnLst>
                                </p:cTn>
                              </p:par>
                            </p:childTnLst>
                          </p:cTn>
                        </p:par>
                      </p:childTnLst>
                    </p:cTn>
                  </p:par>
                  <p:par>
                    <p:cTn id="571" fill="hold" nodeType="clickPar">
                      <p:stCondLst>
                        <p:cond delay="indefinite"/>
                      </p:stCondLst>
                      <p:childTnLst>
                        <p:par>
                          <p:cTn id="572" fill="hold" nodeType="withGroup">
                            <p:stCondLst>
                              <p:cond delay="0"/>
                            </p:stCondLst>
                            <p:childTnLst>
                              <p:par>
                                <p:cTn id="573" presetID="1" presetClass="entr" presetSubtype="0" fill="hold" grpId="0" nodeType="clickEffect">
                                  <p:stCondLst>
                                    <p:cond delay="0"/>
                                  </p:stCondLst>
                                  <p:childTnLst>
                                    <p:set>
                                      <p:cBhvr>
                                        <p:cTn id="574" dur="1" fill="hold">
                                          <p:stCondLst>
                                            <p:cond delay="0"/>
                                          </p:stCondLst>
                                        </p:cTn>
                                        <p:tgtEl>
                                          <p:spTgt spid="18495"/>
                                        </p:tgtEl>
                                        <p:attrNameLst>
                                          <p:attrName>style.visibility</p:attrName>
                                        </p:attrNameLst>
                                      </p:cBhvr>
                                      <p:to>
                                        <p:strVal val="visible"/>
                                      </p:to>
                                    </p:set>
                                  </p:childTnLst>
                                </p:cTn>
                              </p:par>
                            </p:childTnLst>
                          </p:cTn>
                        </p:par>
                      </p:childTnLst>
                    </p:cTn>
                  </p:par>
                  <p:par>
                    <p:cTn id="575" fill="hold" nodeType="clickPar">
                      <p:stCondLst>
                        <p:cond delay="indefinite"/>
                      </p:stCondLst>
                      <p:childTnLst>
                        <p:par>
                          <p:cTn id="576" fill="hold" nodeType="withGroup">
                            <p:stCondLst>
                              <p:cond delay="0"/>
                            </p:stCondLst>
                            <p:childTnLst>
                              <p:par>
                                <p:cTn id="577" presetID="1" presetClass="entr" presetSubtype="0" fill="hold" grpId="0" nodeType="clickEffect">
                                  <p:stCondLst>
                                    <p:cond delay="0"/>
                                  </p:stCondLst>
                                  <p:childTnLst>
                                    <p:set>
                                      <p:cBhvr>
                                        <p:cTn id="578" dur="1" fill="hold">
                                          <p:stCondLst>
                                            <p:cond delay="0"/>
                                          </p:stCondLst>
                                        </p:cTn>
                                        <p:tgtEl>
                                          <p:spTgt spid="18496"/>
                                        </p:tgtEl>
                                        <p:attrNameLst>
                                          <p:attrName>style.visibility</p:attrName>
                                        </p:attrNameLst>
                                      </p:cBhvr>
                                      <p:to>
                                        <p:strVal val="visible"/>
                                      </p:to>
                                    </p:set>
                                  </p:childTnLst>
                                </p:cTn>
                              </p:par>
                            </p:childTnLst>
                          </p:cTn>
                        </p:par>
                      </p:childTnLst>
                    </p:cTn>
                  </p:par>
                  <p:par>
                    <p:cTn id="579" fill="hold" nodeType="clickPar">
                      <p:stCondLst>
                        <p:cond delay="indefinite"/>
                      </p:stCondLst>
                      <p:childTnLst>
                        <p:par>
                          <p:cTn id="580" fill="hold" nodeType="withGroup">
                            <p:stCondLst>
                              <p:cond delay="0"/>
                            </p:stCondLst>
                            <p:childTnLst>
                              <p:par>
                                <p:cTn id="581" presetID="1" presetClass="entr" presetSubtype="0" fill="hold" grpId="0" nodeType="clickEffect">
                                  <p:stCondLst>
                                    <p:cond delay="0"/>
                                  </p:stCondLst>
                                  <p:childTnLst>
                                    <p:set>
                                      <p:cBhvr>
                                        <p:cTn id="582" dur="1" fill="hold">
                                          <p:stCondLst>
                                            <p:cond delay="0"/>
                                          </p:stCondLst>
                                        </p:cTn>
                                        <p:tgtEl>
                                          <p:spTgt spid="18497"/>
                                        </p:tgtEl>
                                        <p:attrNameLst>
                                          <p:attrName>style.visibility</p:attrName>
                                        </p:attrNameLst>
                                      </p:cBhvr>
                                      <p:to>
                                        <p:strVal val="visible"/>
                                      </p:to>
                                    </p:set>
                                  </p:childTnLst>
                                </p:cTn>
                              </p:par>
                            </p:childTnLst>
                          </p:cTn>
                        </p:par>
                      </p:childTnLst>
                    </p:cTn>
                  </p:par>
                  <p:par>
                    <p:cTn id="583" fill="hold" nodeType="clickPar">
                      <p:stCondLst>
                        <p:cond delay="indefinite"/>
                      </p:stCondLst>
                      <p:childTnLst>
                        <p:par>
                          <p:cTn id="584" fill="hold" nodeType="withGroup">
                            <p:stCondLst>
                              <p:cond delay="0"/>
                            </p:stCondLst>
                            <p:childTnLst>
                              <p:par>
                                <p:cTn id="585" presetID="1" presetClass="entr" presetSubtype="0" fill="hold" grpId="0" nodeType="clickEffect">
                                  <p:stCondLst>
                                    <p:cond delay="0"/>
                                  </p:stCondLst>
                                  <p:childTnLst>
                                    <p:set>
                                      <p:cBhvr>
                                        <p:cTn id="586" dur="1" fill="hold">
                                          <p:stCondLst>
                                            <p:cond delay="0"/>
                                          </p:stCondLst>
                                        </p:cTn>
                                        <p:tgtEl>
                                          <p:spTgt spid="18498"/>
                                        </p:tgtEl>
                                        <p:attrNameLst>
                                          <p:attrName>style.visibility</p:attrName>
                                        </p:attrNameLst>
                                      </p:cBhvr>
                                      <p:to>
                                        <p:strVal val="visible"/>
                                      </p:to>
                                    </p:set>
                                  </p:childTnLst>
                                </p:cTn>
                              </p:par>
                            </p:childTnLst>
                          </p:cTn>
                        </p:par>
                      </p:childTnLst>
                    </p:cTn>
                  </p:par>
                  <p:par>
                    <p:cTn id="587" fill="hold" nodeType="clickPar">
                      <p:stCondLst>
                        <p:cond delay="indefinite"/>
                      </p:stCondLst>
                      <p:childTnLst>
                        <p:par>
                          <p:cTn id="588" fill="hold" nodeType="withGroup">
                            <p:stCondLst>
                              <p:cond delay="0"/>
                            </p:stCondLst>
                            <p:childTnLst>
                              <p:par>
                                <p:cTn id="589" presetID="1" presetClass="entr" presetSubtype="0" fill="hold" grpId="0" nodeType="clickEffect">
                                  <p:stCondLst>
                                    <p:cond delay="0"/>
                                  </p:stCondLst>
                                  <p:childTnLst>
                                    <p:set>
                                      <p:cBhvr>
                                        <p:cTn id="590" dur="1" fill="hold">
                                          <p:stCondLst>
                                            <p:cond delay="0"/>
                                          </p:stCondLst>
                                        </p:cTn>
                                        <p:tgtEl>
                                          <p:spTgt spid="18499"/>
                                        </p:tgtEl>
                                        <p:attrNameLst>
                                          <p:attrName>style.visibility</p:attrName>
                                        </p:attrNameLst>
                                      </p:cBhvr>
                                      <p:to>
                                        <p:strVal val="visible"/>
                                      </p:to>
                                    </p:set>
                                  </p:childTnLst>
                                </p:cTn>
                              </p:par>
                            </p:childTnLst>
                          </p:cTn>
                        </p:par>
                      </p:childTnLst>
                    </p:cTn>
                  </p:par>
                  <p:par>
                    <p:cTn id="591" fill="hold" nodeType="clickPar">
                      <p:stCondLst>
                        <p:cond delay="indefinite"/>
                      </p:stCondLst>
                      <p:childTnLst>
                        <p:par>
                          <p:cTn id="592" fill="hold" nodeType="withGroup">
                            <p:stCondLst>
                              <p:cond delay="0"/>
                            </p:stCondLst>
                            <p:childTnLst>
                              <p:par>
                                <p:cTn id="593" presetID="1" presetClass="entr" presetSubtype="0" fill="hold" grpId="0" nodeType="clickEffect">
                                  <p:stCondLst>
                                    <p:cond delay="0"/>
                                  </p:stCondLst>
                                  <p:childTnLst>
                                    <p:set>
                                      <p:cBhvr>
                                        <p:cTn id="594" dur="1" fill="hold">
                                          <p:stCondLst>
                                            <p:cond delay="0"/>
                                          </p:stCondLst>
                                        </p:cTn>
                                        <p:tgtEl>
                                          <p:spTgt spid="18500"/>
                                        </p:tgtEl>
                                        <p:attrNameLst>
                                          <p:attrName>style.visibility</p:attrName>
                                        </p:attrNameLst>
                                      </p:cBhvr>
                                      <p:to>
                                        <p:strVal val="visible"/>
                                      </p:to>
                                    </p:set>
                                  </p:childTnLst>
                                </p:cTn>
                              </p:par>
                            </p:childTnLst>
                          </p:cTn>
                        </p:par>
                      </p:childTnLst>
                    </p:cTn>
                  </p:par>
                  <p:par>
                    <p:cTn id="595" fill="hold" nodeType="clickPar">
                      <p:stCondLst>
                        <p:cond delay="indefinite"/>
                      </p:stCondLst>
                      <p:childTnLst>
                        <p:par>
                          <p:cTn id="596" fill="hold" nodeType="withGroup">
                            <p:stCondLst>
                              <p:cond delay="0"/>
                            </p:stCondLst>
                            <p:childTnLst>
                              <p:par>
                                <p:cTn id="597" presetID="22" presetClass="entr" presetSubtype="4" fill="hold" grpId="0" nodeType="clickEffect">
                                  <p:stCondLst>
                                    <p:cond delay="0"/>
                                  </p:stCondLst>
                                  <p:childTnLst>
                                    <p:set>
                                      <p:cBhvr>
                                        <p:cTn id="598" dur="1" fill="hold">
                                          <p:stCondLst>
                                            <p:cond delay="0"/>
                                          </p:stCondLst>
                                        </p:cTn>
                                        <p:tgtEl>
                                          <p:spTgt spid="18504"/>
                                        </p:tgtEl>
                                        <p:attrNameLst>
                                          <p:attrName>style.visibility</p:attrName>
                                        </p:attrNameLst>
                                      </p:cBhvr>
                                      <p:to>
                                        <p:strVal val="visible"/>
                                      </p:to>
                                    </p:set>
                                    <p:animEffect transition="in" filter="wipe(down)">
                                      <p:cBhvr>
                                        <p:cTn id="599" dur="500"/>
                                        <p:tgtEl>
                                          <p:spTgt spid="18504"/>
                                        </p:tgtEl>
                                      </p:cBhvr>
                                    </p:animEffect>
                                  </p:childTnLst>
                                </p:cTn>
                              </p:par>
                            </p:childTnLst>
                          </p:cTn>
                        </p:par>
                      </p:childTnLst>
                    </p:cTn>
                  </p:par>
                  <p:par>
                    <p:cTn id="600" fill="hold" nodeType="clickPar">
                      <p:stCondLst>
                        <p:cond delay="indefinite"/>
                      </p:stCondLst>
                      <p:childTnLst>
                        <p:par>
                          <p:cTn id="601" fill="hold" nodeType="withGroup">
                            <p:stCondLst>
                              <p:cond delay="0"/>
                            </p:stCondLst>
                            <p:childTnLst>
                              <p:par>
                                <p:cTn id="602" presetID="1" presetClass="entr" presetSubtype="0" fill="hold" grpId="0" nodeType="clickEffect">
                                  <p:stCondLst>
                                    <p:cond delay="0"/>
                                  </p:stCondLst>
                                  <p:childTnLst>
                                    <p:set>
                                      <p:cBhvr>
                                        <p:cTn id="603" dur="1" fill="hold">
                                          <p:stCondLst>
                                            <p:cond delay="0"/>
                                          </p:stCondLst>
                                        </p:cTn>
                                        <p:tgtEl>
                                          <p:spTgt spid="18505"/>
                                        </p:tgtEl>
                                        <p:attrNameLst>
                                          <p:attrName>style.visibility</p:attrName>
                                        </p:attrNameLst>
                                      </p:cBhvr>
                                      <p:to>
                                        <p:strVal val="visible"/>
                                      </p:to>
                                    </p:set>
                                  </p:childTnLst>
                                </p:cTn>
                              </p:par>
                            </p:childTnLst>
                          </p:cTn>
                        </p:par>
                      </p:childTnLst>
                    </p:cTn>
                  </p:par>
                  <p:par>
                    <p:cTn id="604" fill="hold" nodeType="clickPar">
                      <p:stCondLst>
                        <p:cond delay="indefinite"/>
                      </p:stCondLst>
                      <p:childTnLst>
                        <p:par>
                          <p:cTn id="605" fill="hold" nodeType="withGroup">
                            <p:stCondLst>
                              <p:cond delay="0"/>
                            </p:stCondLst>
                            <p:childTnLst>
                              <p:par>
                                <p:cTn id="606" presetID="1" presetClass="entr" presetSubtype="0" fill="hold" grpId="0" nodeType="clickEffect">
                                  <p:stCondLst>
                                    <p:cond delay="0"/>
                                  </p:stCondLst>
                                  <p:childTnLst>
                                    <p:set>
                                      <p:cBhvr>
                                        <p:cTn id="607" dur="1" fill="hold">
                                          <p:stCondLst>
                                            <p:cond delay="0"/>
                                          </p:stCondLst>
                                        </p:cTn>
                                        <p:tgtEl>
                                          <p:spTgt spid="18506"/>
                                        </p:tgtEl>
                                        <p:attrNameLst>
                                          <p:attrName>style.visibility</p:attrName>
                                        </p:attrNameLst>
                                      </p:cBhvr>
                                      <p:to>
                                        <p:strVal val="visible"/>
                                      </p:to>
                                    </p:set>
                                  </p:childTnLst>
                                </p:cTn>
                              </p:par>
                            </p:childTnLst>
                          </p:cTn>
                        </p:par>
                      </p:childTnLst>
                    </p:cTn>
                  </p:par>
                  <p:par>
                    <p:cTn id="608" fill="hold" nodeType="clickPar">
                      <p:stCondLst>
                        <p:cond delay="indefinite"/>
                      </p:stCondLst>
                      <p:childTnLst>
                        <p:par>
                          <p:cTn id="609" fill="hold" nodeType="withGroup">
                            <p:stCondLst>
                              <p:cond delay="0"/>
                            </p:stCondLst>
                            <p:childTnLst>
                              <p:par>
                                <p:cTn id="610" presetID="1" presetClass="entr" presetSubtype="0" fill="hold" grpId="0" nodeType="clickEffect">
                                  <p:stCondLst>
                                    <p:cond delay="0"/>
                                  </p:stCondLst>
                                  <p:childTnLst>
                                    <p:set>
                                      <p:cBhvr>
                                        <p:cTn id="611" dur="1" fill="hold">
                                          <p:stCondLst>
                                            <p:cond delay="0"/>
                                          </p:stCondLst>
                                        </p:cTn>
                                        <p:tgtEl>
                                          <p:spTgt spid="18507"/>
                                        </p:tgtEl>
                                        <p:attrNameLst>
                                          <p:attrName>style.visibility</p:attrName>
                                        </p:attrNameLst>
                                      </p:cBhvr>
                                      <p:to>
                                        <p:strVal val="visible"/>
                                      </p:to>
                                    </p:set>
                                  </p:childTnLst>
                                </p:cTn>
                              </p:par>
                            </p:childTnLst>
                          </p:cTn>
                        </p:par>
                      </p:childTnLst>
                    </p:cTn>
                  </p:par>
                  <p:par>
                    <p:cTn id="612" fill="hold" nodeType="clickPar">
                      <p:stCondLst>
                        <p:cond delay="indefinite"/>
                      </p:stCondLst>
                      <p:childTnLst>
                        <p:par>
                          <p:cTn id="613" fill="hold" nodeType="withGroup">
                            <p:stCondLst>
                              <p:cond delay="0"/>
                            </p:stCondLst>
                            <p:childTnLst>
                              <p:par>
                                <p:cTn id="614" presetID="1" presetClass="entr" presetSubtype="0" fill="hold" grpId="0" nodeType="clickEffect">
                                  <p:stCondLst>
                                    <p:cond delay="0"/>
                                  </p:stCondLst>
                                  <p:childTnLst>
                                    <p:set>
                                      <p:cBhvr>
                                        <p:cTn id="615" dur="1" fill="hold">
                                          <p:stCondLst>
                                            <p:cond delay="0"/>
                                          </p:stCondLst>
                                        </p:cTn>
                                        <p:tgtEl>
                                          <p:spTgt spid="18508"/>
                                        </p:tgtEl>
                                        <p:attrNameLst>
                                          <p:attrName>style.visibility</p:attrName>
                                        </p:attrNameLst>
                                      </p:cBhvr>
                                      <p:to>
                                        <p:strVal val="visible"/>
                                      </p:to>
                                    </p:set>
                                  </p:childTnLst>
                                </p:cTn>
                              </p:par>
                            </p:childTnLst>
                          </p:cTn>
                        </p:par>
                      </p:childTnLst>
                    </p:cTn>
                  </p:par>
                  <p:par>
                    <p:cTn id="616" fill="hold" nodeType="clickPar">
                      <p:stCondLst>
                        <p:cond delay="indefinite"/>
                      </p:stCondLst>
                      <p:childTnLst>
                        <p:par>
                          <p:cTn id="617" fill="hold" nodeType="withGroup">
                            <p:stCondLst>
                              <p:cond delay="0"/>
                            </p:stCondLst>
                            <p:childTnLst>
                              <p:par>
                                <p:cTn id="618" presetID="1" presetClass="entr" presetSubtype="0" fill="hold" nodeType="clickEffect">
                                  <p:stCondLst>
                                    <p:cond delay="0"/>
                                  </p:stCondLst>
                                  <p:childTnLst>
                                    <p:set>
                                      <p:cBhvr>
                                        <p:cTn id="619" dur="1" fill="hold">
                                          <p:stCondLst>
                                            <p:cond delay="0"/>
                                          </p:stCondLst>
                                        </p:cTn>
                                        <p:tgtEl>
                                          <p:spTgt spid="31"/>
                                        </p:tgtEl>
                                        <p:attrNameLst>
                                          <p:attrName>style.visibility</p:attrName>
                                        </p:attrNameLst>
                                      </p:cBhvr>
                                      <p:to>
                                        <p:strVal val="visible"/>
                                      </p:to>
                                    </p:set>
                                  </p:childTnLst>
                                </p:cTn>
                              </p:par>
                              <p:par>
                                <p:cTn id="620" presetID="1" presetClass="entr" presetSubtype="0" fill="hold" nodeType="withEffect">
                                  <p:stCondLst>
                                    <p:cond delay="0"/>
                                  </p:stCondLst>
                                  <p:childTnLst>
                                    <p:set>
                                      <p:cBhvr>
                                        <p:cTn id="621" dur="1" fill="hold">
                                          <p:stCondLst>
                                            <p:cond delay="0"/>
                                          </p:stCondLst>
                                        </p:cTn>
                                        <p:tgtEl>
                                          <p:spTgt spid="5280"/>
                                        </p:tgtEl>
                                        <p:attrNameLst>
                                          <p:attrName>style.visibility</p:attrName>
                                        </p:attrNameLst>
                                      </p:cBhvr>
                                      <p:to>
                                        <p:strVal val="visible"/>
                                      </p:to>
                                    </p:set>
                                  </p:childTnLst>
                                </p:cTn>
                              </p:par>
                            </p:childTnLst>
                          </p:cTn>
                        </p:par>
                      </p:childTnLst>
                    </p:cTn>
                  </p:par>
                  <p:par>
                    <p:cTn id="622" fill="hold" nodeType="clickPar">
                      <p:stCondLst>
                        <p:cond delay="indefinite"/>
                      </p:stCondLst>
                      <p:childTnLst>
                        <p:par>
                          <p:cTn id="623" fill="hold" nodeType="withGroup">
                            <p:stCondLst>
                              <p:cond delay="0"/>
                            </p:stCondLst>
                            <p:childTnLst>
                              <p:par>
                                <p:cTn id="624" presetID="1" presetClass="entr" presetSubtype="0" fill="hold" grpId="0" nodeType="clickEffect">
                                  <p:stCondLst>
                                    <p:cond delay="0"/>
                                  </p:stCondLst>
                                  <p:childTnLst>
                                    <p:set>
                                      <p:cBhvr>
                                        <p:cTn id="625" dur="1" fill="hold">
                                          <p:stCondLst>
                                            <p:cond delay="0"/>
                                          </p:stCondLst>
                                        </p:cTn>
                                        <p:tgtEl>
                                          <p:spTgt spid="18559"/>
                                        </p:tgtEl>
                                        <p:attrNameLst>
                                          <p:attrName>style.visibility</p:attrName>
                                        </p:attrNameLst>
                                      </p:cBhvr>
                                      <p:to>
                                        <p:strVal val="visible"/>
                                      </p:to>
                                    </p:set>
                                  </p:childTnLst>
                                </p:cTn>
                              </p:par>
                            </p:childTnLst>
                          </p:cTn>
                        </p:par>
                      </p:childTnLst>
                    </p:cTn>
                  </p:par>
                  <p:par>
                    <p:cTn id="626" fill="hold" nodeType="clickPar">
                      <p:stCondLst>
                        <p:cond delay="indefinite"/>
                      </p:stCondLst>
                      <p:childTnLst>
                        <p:par>
                          <p:cTn id="627" fill="hold" nodeType="withGroup">
                            <p:stCondLst>
                              <p:cond delay="0"/>
                            </p:stCondLst>
                            <p:childTnLst>
                              <p:par>
                                <p:cTn id="628" presetID="1" presetClass="entr" presetSubtype="0" fill="hold" grpId="0" nodeType="clickEffect">
                                  <p:stCondLst>
                                    <p:cond delay="0"/>
                                  </p:stCondLst>
                                  <p:childTnLst>
                                    <p:set>
                                      <p:cBhvr>
                                        <p:cTn id="629" dur="1" fill="hold">
                                          <p:stCondLst>
                                            <p:cond delay="0"/>
                                          </p:stCondLst>
                                        </p:cTn>
                                        <p:tgtEl>
                                          <p:spTgt spid="18560"/>
                                        </p:tgtEl>
                                        <p:attrNameLst>
                                          <p:attrName>style.visibility</p:attrName>
                                        </p:attrNameLst>
                                      </p:cBhvr>
                                      <p:to>
                                        <p:strVal val="visible"/>
                                      </p:to>
                                    </p:set>
                                  </p:childTnLst>
                                </p:cTn>
                              </p:par>
                            </p:childTnLst>
                          </p:cTn>
                        </p:par>
                      </p:childTnLst>
                    </p:cTn>
                  </p:par>
                  <p:par>
                    <p:cTn id="630" fill="hold" nodeType="clickPar">
                      <p:stCondLst>
                        <p:cond delay="indefinite"/>
                      </p:stCondLst>
                      <p:childTnLst>
                        <p:par>
                          <p:cTn id="631" fill="hold" nodeType="withGroup">
                            <p:stCondLst>
                              <p:cond delay="0"/>
                            </p:stCondLst>
                            <p:childTnLst>
                              <p:par>
                                <p:cTn id="632" presetID="1" presetClass="entr" presetSubtype="0" fill="hold" grpId="0" nodeType="clickEffect">
                                  <p:stCondLst>
                                    <p:cond delay="0"/>
                                  </p:stCondLst>
                                  <p:childTnLst>
                                    <p:set>
                                      <p:cBhvr>
                                        <p:cTn id="633" dur="1" fill="hold">
                                          <p:stCondLst>
                                            <p:cond delay="0"/>
                                          </p:stCondLst>
                                        </p:cTn>
                                        <p:tgtEl>
                                          <p:spTgt spid="18561"/>
                                        </p:tgtEl>
                                        <p:attrNameLst>
                                          <p:attrName>style.visibility</p:attrName>
                                        </p:attrNameLst>
                                      </p:cBhvr>
                                      <p:to>
                                        <p:strVal val="visible"/>
                                      </p:to>
                                    </p:set>
                                  </p:childTnLst>
                                </p:cTn>
                              </p:par>
                            </p:childTnLst>
                          </p:cTn>
                        </p:par>
                      </p:childTnLst>
                    </p:cTn>
                  </p:par>
                  <p:par>
                    <p:cTn id="634" fill="hold" nodeType="clickPar">
                      <p:stCondLst>
                        <p:cond delay="indefinite"/>
                      </p:stCondLst>
                      <p:childTnLst>
                        <p:par>
                          <p:cTn id="635" fill="hold" nodeType="withGroup">
                            <p:stCondLst>
                              <p:cond delay="0"/>
                            </p:stCondLst>
                            <p:childTnLst>
                              <p:par>
                                <p:cTn id="636" presetID="1" presetClass="entr" presetSubtype="0" fill="hold" grpId="0" nodeType="clickEffect">
                                  <p:stCondLst>
                                    <p:cond delay="0"/>
                                  </p:stCondLst>
                                  <p:childTnLst>
                                    <p:set>
                                      <p:cBhvr>
                                        <p:cTn id="637" dur="1" fill="hold">
                                          <p:stCondLst>
                                            <p:cond delay="0"/>
                                          </p:stCondLst>
                                        </p:cTn>
                                        <p:tgtEl>
                                          <p:spTgt spid="18562"/>
                                        </p:tgtEl>
                                        <p:attrNameLst>
                                          <p:attrName>style.visibility</p:attrName>
                                        </p:attrNameLst>
                                      </p:cBhvr>
                                      <p:to>
                                        <p:strVal val="visible"/>
                                      </p:to>
                                    </p:set>
                                  </p:childTnLst>
                                </p:cTn>
                              </p:par>
                            </p:childTnLst>
                          </p:cTn>
                        </p:par>
                      </p:childTnLst>
                    </p:cTn>
                  </p:par>
                  <p:par>
                    <p:cTn id="638" fill="hold" nodeType="clickPar">
                      <p:stCondLst>
                        <p:cond delay="indefinite"/>
                      </p:stCondLst>
                      <p:childTnLst>
                        <p:par>
                          <p:cTn id="639" fill="hold" nodeType="withGroup">
                            <p:stCondLst>
                              <p:cond delay="0"/>
                            </p:stCondLst>
                            <p:childTnLst>
                              <p:par>
                                <p:cTn id="640" presetID="1" presetClass="entr" presetSubtype="0" fill="hold" grpId="0" nodeType="clickEffect">
                                  <p:stCondLst>
                                    <p:cond delay="0"/>
                                  </p:stCondLst>
                                  <p:childTnLst>
                                    <p:set>
                                      <p:cBhvr>
                                        <p:cTn id="641" dur="1" fill="hold">
                                          <p:stCondLst>
                                            <p:cond delay="0"/>
                                          </p:stCondLst>
                                        </p:cTn>
                                        <p:tgtEl>
                                          <p:spTgt spid="18563"/>
                                        </p:tgtEl>
                                        <p:attrNameLst>
                                          <p:attrName>style.visibility</p:attrName>
                                        </p:attrNameLst>
                                      </p:cBhvr>
                                      <p:to>
                                        <p:strVal val="visible"/>
                                      </p:to>
                                    </p:set>
                                  </p:childTnLst>
                                </p:cTn>
                              </p:par>
                            </p:childTnLst>
                          </p:cTn>
                        </p:par>
                      </p:childTnLst>
                    </p:cTn>
                  </p:par>
                  <p:par>
                    <p:cTn id="642" fill="hold" nodeType="clickPar">
                      <p:stCondLst>
                        <p:cond delay="indefinite"/>
                      </p:stCondLst>
                      <p:childTnLst>
                        <p:par>
                          <p:cTn id="643" fill="hold" nodeType="withGroup">
                            <p:stCondLst>
                              <p:cond delay="0"/>
                            </p:stCondLst>
                            <p:childTnLst>
                              <p:par>
                                <p:cTn id="644" presetID="22" presetClass="entr" presetSubtype="1" fill="hold" grpId="0" nodeType="clickEffect">
                                  <p:stCondLst>
                                    <p:cond delay="0"/>
                                  </p:stCondLst>
                                  <p:childTnLst>
                                    <p:set>
                                      <p:cBhvr>
                                        <p:cTn id="645" dur="1" fill="hold">
                                          <p:stCondLst>
                                            <p:cond delay="0"/>
                                          </p:stCondLst>
                                        </p:cTn>
                                        <p:tgtEl>
                                          <p:spTgt spid="18565"/>
                                        </p:tgtEl>
                                        <p:attrNameLst>
                                          <p:attrName>style.visibility</p:attrName>
                                        </p:attrNameLst>
                                      </p:cBhvr>
                                      <p:to>
                                        <p:strVal val="visible"/>
                                      </p:to>
                                    </p:set>
                                    <p:animEffect transition="in" filter="wipe(up)">
                                      <p:cBhvr>
                                        <p:cTn id="646" dur="500"/>
                                        <p:tgtEl>
                                          <p:spTgt spid="18565"/>
                                        </p:tgtEl>
                                      </p:cBhvr>
                                    </p:animEffect>
                                  </p:childTnLst>
                                </p:cTn>
                              </p:par>
                            </p:childTnLst>
                          </p:cTn>
                        </p:par>
                      </p:childTnLst>
                    </p:cTn>
                  </p:par>
                  <p:par>
                    <p:cTn id="647" fill="hold" nodeType="clickPar">
                      <p:stCondLst>
                        <p:cond delay="indefinite"/>
                      </p:stCondLst>
                      <p:childTnLst>
                        <p:par>
                          <p:cTn id="648" fill="hold" nodeType="withGroup">
                            <p:stCondLst>
                              <p:cond delay="0"/>
                            </p:stCondLst>
                            <p:childTnLst>
                              <p:par>
                                <p:cTn id="649" presetID="1" presetClass="entr" presetSubtype="0" fill="hold" grpId="0" nodeType="clickEffect">
                                  <p:stCondLst>
                                    <p:cond delay="0"/>
                                  </p:stCondLst>
                                  <p:childTnLst>
                                    <p:set>
                                      <p:cBhvr>
                                        <p:cTn id="650" dur="1" fill="hold">
                                          <p:stCondLst>
                                            <p:cond delay="0"/>
                                          </p:stCondLst>
                                        </p:cTn>
                                        <p:tgtEl>
                                          <p:spTgt spid="18566"/>
                                        </p:tgtEl>
                                        <p:attrNameLst>
                                          <p:attrName>style.visibility</p:attrName>
                                        </p:attrNameLst>
                                      </p:cBhvr>
                                      <p:to>
                                        <p:strVal val="visible"/>
                                      </p:to>
                                    </p:set>
                                  </p:childTnLst>
                                </p:cTn>
                              </p:par>
                            </p:childTnLst>
                          </p:cTn>
                        </p:par>
                      </p:childTnLst>
                    </p:cTn>
                  </p:par>
                  <p:par>
                    <p:cTn id="651" fill="hold" nodeType="clickPar">
                      <p:stCondLst>
                        <p:cond delay="indefinite"/>
                      </p:stCondLst>
                      <p:childTnLst>
                        <p:par>
                          <p:cTn id="652" fill="hold" nodeType="withGroup">
                            <p:stCondLst>
                              <p:cond delay="0"/>
                            </p:stCondLst>
                            <p:childTnLst>
                              <p:par>
                                <p:cTn id="653" presetID="1" presetClass="entr" presetSubtype="0" fill="hold" grpId="0" nodeType="clickEffect">
                                  <p:stCondLst>
                                    <p:cond delay="0"/>
                                  </p:stCondLst>
                                  <p:childTnLst>
                                    <p:set>
                                      <p:cBhvr>
                                        <p:cTn id="654" dur="1" fill="hold">
                                          <p:stCondLst>
                                            <p:cond delay="0"/>
                                          </p:stCondLst>
                                        </p:cTn>
                                        <p:tgtEl>
                                          <p:spTgt spid="18567"/>
                                        </p:tgtEl>
                                        <p:attrNameLst>
                                          <p:attrName>style.visibility</p:attrName>
                                        </p:attrNameLst>
                                      </p:cBhvr>
                                      <p:to>
                                        <p:strVal val="visible"/>
                                      </p:to>
                                    </p:set>
                                  </p:childTnLst>
                                </p:cTn>
                              </p:par>
                            </p:childTnLst>
                          </p:cTn>
                        </p:par>
                      </p:childTnLst>
                    </p:cTn>
                  </p:par>
                  <p:par>
                    <p:cTn id="655" fill="hold" nodeType="clickPar">
                      <p:stCondLst>
                        <p:cond delay="indefinite"/>
                      </p:stCondLst>
                      <p:childTnLst>
                        <p:par>
                          <p:cTn id="656" fill="hold" nodeType="withGroup">
                            <p:stCondLst>
                              <p:cond delay="0"/>
                            </p:stCondLst>
                            <p:childTnLst>
                              <p:par>
                                <p:cTn id="657" presetID="1" presetClass="entr" presetSubtype="0" fill="hold" grpId="0" nodeType="clickEffect">
                                  <p:stCondLst>
                                    <p:cond delay="0"/>
                                  </p:stCondLst>
                                  <p:childTnLst>
                                    <p:set>
                                      <p:cBhvr>
                                        <p:cTn id="658" dur="1" fill="hold">
                                          <p:stCondLst>
                                            <p:cond delay="0"/>
                                          </p:stCondLst>
                                        </p:cTn>
                                        <p:tgtEl>
                                          <p:spTgt spid="18568"/>
                                        </p:tgtEl>
                                        <p:attrNameLst>
                                          <p:attrName>style.visibility</p:attrName>
                                        </p:attrNameLst>
                                      </p:cBhvr>
                                      <p:to>
                                        <p:strVal val="visible"/>
                                      </p:to>
                                    </p:set>
                                  </p:childTnLst>
                                </p:cTn>
                              </p:par>
                            </p:childTnLst>
                          </p:cTn>
                        </p:par>
                      </p:childTnLst>
                    </p:cTn>
                  </p:par>
                  <p:par>
                    <p:cTn id="659" fill="hold" nodeType="clickPar">
                      <p:stCondLst>
                        <p:cond delay="indefinite"/>
                      </p:stCondLst>
                      <p:childTnLst>
                        <p:par>
                          <p:cTn id="660" fill="hold" nodeType="withGroup">
                            <p:stCondLst>
                              <p:cond delay="0"/>
                            </p:stCondLst>
                            <p:childTnLst>
                              <p:par>
                                <p:cTn id="661" presetID="1" presetClass="entr" presetSubtype="0" fill="hold" grpId="0" nodeType="clickEffect">
                                  <p:stCondLst>
                                    <p:cond delay="0"/>
                                  </p:stCondLst>
                                  <p:childTnLst>
                                    <p:set>
                                      <p:cBhvr>
                                        <p:cTn id="662" dur="1" fill="hold">
                                          <p:stCondLst>
                                            <p:cond delay="0"/>
                                          </p:stCondLst>
                                        </p:cTn>
                                        <p:tgtEl>
                                          <p:spTgt spid="18569"/>
                                        </p:tgtEl>
                                        <p:attrNameLst>
                                          <p:attrName>style.visibility</p:attrName>
                                        </p:attrNameLst>
                                      </p:cBhvr>
                                      <p:to>
                                        <p:strVal val="visible"/>
                                      </p:to>
                                    </p:set>
                                  </p:childTnLst>
                                </p:cTn>
                              </p:par>
                            </p:childTnLst>
                          </p:cTn>
                        </p:par>
                      </p:childTnLst>
                    </p:cTn>
                  </p:par>
                  <p:par>
                    <p:cTn id="663" fill="hold" nodeType="clickPar">
                      <p:stCondLst>
                        <p:cond delay="indefinite"/>
                      </p:stCondLst>
                      <p:childTnLst>
                        <p:par>
                          <p:cTn id="664" fill="hold" nodeType="withGroup">
                            <p:stCondLst>
                              <p:cond delay="0"/>
                            </p:stCondLst>
                            <p:childTnLst>
                              <p:par>
                                <p:cTn id="665" presetID="1" presetClass="entr" presetSubtype="0" fill="hold" nodeType="clickEffect">
                                  <p:stCondLst>
                                    <p:cond delay="0"/>
                                  </p:stCondLst>
                                  <p:childTnLst>
                                    <p:set>
                                      <p:cBhvr>
                                        <p:cTn id="666" dur="1" fill="hold">
                                          <p:stCondLst>
                                            <p:cond delay="0"/>
                                          </p:stCondLst>
                                        </p:cTn>
                                        <p:tgtEl>
                                          <p:spTgt spid="5283"/>
                                        </p:tgtEl>
                                        <p:attrNameLst>
                                          <p:attrName>style.visibility</p:attrName>
                                        </p:attrNameLst>
                                      </p:cBhvr>
                                      <p:to>
                                        <p:strVal val="visible"/>
                                      </p:to>
                                    </p:set>
                                  </p:childTnLst>
                                </p:cTn>
                              </p:par>
                              <p:par>
                                <p:cTn id="667" presetID="1" presetClass="entr" presetSubtype="0" fill="hold" nodeType="withEffect">
                                  <p:stCondLst>
                                    <p:cond delay="0"/>
                                  </p:stCondLst>
                                  <p:childTnLst>
                                    <p:set>
                                      <p:cBhvr>
                                        <p:cTn id="668" dur="1" fill="hold">
                                          <p:stCondLst>
                                            <p:cond delay="0"/>
                                          </p:stCondLst>
                                        </p:cTn>
                                        <p:tgtEl>
                                          <p:spTgt spid="5282"/>
                                        </p:tgtEl>
                                        <p:attrNameLst>
                                          <p:attrName>style.visibility</p:attrName>
                                        </p:attrNameLst>
                                      </p:cBhvr>
                                      <p:to>
                                        <p:strVal val="visible"/>
                                      </p:to>
                                    </p:set>
                                  </p:childTnLst>
                                </p:cTn>
                              </p:par>
                            </p:childTnLst>
                          </p:cTn>
                        </p:par>
                      </p:childTnLst>
                    </p:cTn>
                  </p:par>
                  <p:par>
                    <p:cTn id="669" fill="hold" nodeType="clickPar">
                      <p:stCondLst>
                        <p:cond delay="indefinite"/>
                      </p:stCondLst>
                      <p:childTnLst>
                        <p:par>
                          <p:cTn id="670" fill="hold" nodeType="withGroup">
                            <p:stCondLst>
                              <p:cond delay="0"/>
                            </p:stCondLst>
                            <p:childTnLst>
                              <p:par>
                                <p:cTn id="671" presetID="1" presetClass="entr" presetSubtype="0" fill="hold" grpId="0" nodeType="clickEffect">
                                  <p:stCondLst>
                                    <p:cond delay="0"/>
                                  </p:stCondLst>
                                  <p:childTnLst>
                                    <p:set>
                                      <p:cBhvr>
                                        <p:cTn id="672" dur="1" fill="hold">
                                          <p:stCondLst>
                                            <p:cond delay="0"/>
                                          </p:stCondLst>
                                        </p:cTn>
                                        <p:tgtEl>
                                          <p:spTgt spid="18675"/>
                                        </p:tgtEl>
                                        <p:attrNameLst>
                                          <p:attrName>style.visibility</p:attrName>
                                        </p:attrNameLst>
                                      </p:cBhvr>
                                      <p:to>
                                        <p:strVal val="visible"/>
                                      </p:to>
                                    </p:set>
                                  </p:childTnLst>
                                </p:cTn>
                              </p:par>
                            </p:childTnLst>
                          </p:cTn>
                        </p:par>
                      </p:childTnLst>
                    </p:cTn>
                  </p:par>
                  <p:par>
                    <p:cTn id="673" fill="hold" nodeType="clickPar">
                      <p:stCondLst>
                        <p:cond delay="indefinite"/>
                      </p:stCondLst>
                      <p:childTnLst>
                        <p:par>
                          <p:cTn id="674" fill="hold" nodeType="withGroup">
                            <p:stCondLst>
                              <p:cond delay="0"/>
                            </p:stCondLst>
                            <p:childTnLst>
                              <p:par>
                                <p:cTn id="675" presetID="1" presetClass="entr" presetSubtype="0" fill="hold" grpId="0" nodeType="clickEffect">
                                  <p:stCondLst>
                                    <p:cond delay="0"/>
                                  </p:stCondLst>
                                  <p:childTnLst>
                                    <p:set>
                                      <p:cBhvr>
                                        <p:cTn id="676" dur="1" fill="hold">
                                          <p:stCondLst>
                                            <p:cond delay="0"/>
                                          </p:stCondLst>
                                        </p:cTn>
                                        <p:tgtEl>
                                          <p:spTgt spid="18676"/>
                                        </p:tgtEl>
                                        <p:attrNameLst>
                                          <p:attrName>style.visibility</p:attrName>
                                        </p:attrNameLst>
                                      </p:cBhvr>
                                      <p:to>
                                        <p:strVal val="visible"/>
                                      </p:to>
                                    </p:set>
                                  </p:childTnLst>
                                </p:cTn>
                              </p:par>
                            </p:childTnLst>
                          </p:cTn>
                        </p:par>
                      </p:childTnLst>
                    </p:cTn>
                  </p:par>
                  <p:par>
                    <p:cTn id="677" fill="hold" nodeType="clickPar">
                      <p:stCondLst>
                        <p:cond delay="indefinite"/>
                      </p:stCondLst>
                      <p:childTnLst>
                        <p:par>
                          <p:cTn id="678" fill="hold" nodeType="withGroup">
                            <p:stCondLst>
                              <p:cond delay="0"/>
                            </p:stCondLst>
                            <p:childTnLst>
                              <p:par>
                                <p:cTn id="679" presetID="1" presetClass="entr" presetSubtype="0" fill="hold" grpId="0" nodeType="clickEffect">
                                  <p:stCondLst>
                                    <p:cond delay="0"/>
                                  </p:stCondLst>
                                  <p:childTnLst>
                                    <p:set>
                                      <p:cBhvr>
                                        <p:cTn id="680" dur="1" fill="hold">
                                          <p:stCondLst>
                                            <p:cond delay="0"/>
                                          </p:stCondLst>
                                        </p:cTn>
                                        <p:tgtEl>
                                          <p:spTgt spid="18677"/>
                                        </p:tgtEl>
                                        <p:attrNameLst>
                                          <p:attrName>style.visibility</p:attrName>
                                        </p:attrNameLst>
                                      </p:cBhvr>
                                      <p:to>
                                        <p:strVal val="visible"/>
                                      </p:to>
                                    </p:set>
                                  </p:childTnLst>
                                </p:cTn>
                              </p:par>
                            </p:childTnLst>
                          </p:cTn>
                        </p:par>
                      </p:childTnLst>
                    </p:cTn>
                  </p:par>
                  <p:par>
                    <p:cTn id="681" fill="hold" nodeType="clickPar">
                      <p:stCondLst>
                        <p:cond delay="indefinite"/>
                      </p:stCondLst>
                      <p:childTnLst>
                        <p:par>
                          <p:cTn id="682" fill="hold" nodeType="withGroup">
                            <p:stCondLst>
                              <p:cond delay="0"/>
                            </p:stCondLst>
                            <p:childTnLst>
                              <p:par>
                                <p:cTn id="683" presetID="1" presetClass="entr" presetSubtype="0" fill="hold" grpId="0" nodeType="clickEffect">
                                  <p:stCondLst>
                                    <p:cond delay="0"/>
                                  </p:stCondLst>
                                  <p:childTnLst>
                                    <p:set>
                                      <p:cBhvr>
                                        <p:cTn id="684" dur="1" fill="hold">
                                          <p:stCondLst>
                                            <p:cond delay="0"/>
                                          </p:stCondLst>
                                        </p:cTn>
                                        <p:tgtEl>
                                          <p:spTgt spid="18678"/>
                                        </p:tgtEl>
                                        <p:attrNameLst>
                                          <p:attrName>style.visibility</p:attrName>
                                        </p:attrNameLst>
                                      </p:cBhvr>
                                      <p:to>
                                        <p:strVal val="visible"/>
                                      </p:to>
                                    </p:set>
                                  </p:childTnLst>
                                </p:cTn>
                              </p:par>
                            </p:childTnLst>
                          </p:cTn>
                        </p:par>
                      </p:childTnLst>
                    </p:cTn>
                  </p:par>
                  <p:par>
                    <p:cTn id="685" fill="hold" nodeType="clickPar">
                      <p:stCondLst>
                        <p:cond delay="indefinite"/>
                      </p:stCondLst>
                      <p:childTnLst>
                        <p:par>
                          <p:cTn id="686" fill="hold" nodeType="withGroup">
                            <p:stCondLst>
                              <p:cond delay="0"/>
                            </p:stCondLst>
                            <p:childTnLst>
                              <p:par>
                                <p:cTn id="687" presetID="1" presetClass="entr" presetSubtype="0" fill="hold" grpId="0" nodeType="clickEffect">
                                  <p:stCondLst>
                                    <p:cond delay="0"/>
                                  </p:stCondLst>
                                  <p:childTnLst>
                                    <p:set>
                                      <p:cBhvr>
                                        <p:cTn id="688" dur="1" fill="hold">
                                          <p:stCondLst>
                                            <p:cond delay="0"/>
                                          </p:stCondLst>
                                        </p:cTn>
                                        <p:tgtEl>
                                          <p:spTgt spid="18679"/>
                                        </p:tgtEl>
                                        <p:attrNameLst>
                                          <p:attrName>style.visibility</p:attrName>
                                        </p:attrNameLst>
                                      </p:cBhvr>
                                      <p:to>
                                        <p:strVal val="visible"/>
                                      </p:to>
                                    </p:set>
                                  </p:childTnLst>
                                </p:cTn>
                              </p:par>
                            </p:childTnLst>
                          </p:cTn>
                        </p:par>
                      </p:childTnLst>
                    </p:cTn>
                  </p:par>
                  <p:par>
                    <p:cTn id="689" fill="hold" nodeType="clickPar">
                      <p:stCondLst>
                        <p:cond delay="indefinite"/>
                      </p:stCondLst>
                      <p:childTnLst>
                        <p:par>
                          <p:cTn id="690" fill="hold" nodeType="withGroup">
                            <p:stCondLst>
                              <p:cond delay="0"/>
                            </p:stCondLst>
                            <p:childTnLst>
                              <p:par>
                                <p:cTn id="691" presetID="22" presetClass="entr" presetSubtype="1" fill="hold" grpId="0" nodeType="clickEffect">
                                  <p:stCondLst>
                                    <p:cond delay="0"/>
                                  </p:stCondLst>
                                  <p:childTnLst>
                                    <p:set>
                                      <p:cBhvr>
                                        <p:cTn id="692" dur="1" fill="hold">
                                          <p:stCondLst>
                                            <p:cond delay="0"/>
                                          </p:stCondLst>
                                        </p:cTn>
                                        <p:tgtEl>
                                          <p:spTgt spid="18680"/>
                                        </p:tgtEl>
                                        <p:attrNameLst>
                                          <p:attrName>style.visibility</p:attrName>
                                        </p:attrNameLst>
                                      </p:cBhvr>
                                      <p:to>
                                        <p:strVal val="visible"/>
                                      </p:to>
                                    </p:set>
                                    <p:animEffect transition="in" filter="wipe(up)">
                                      <p:cBhvr>
                                        <p:cTn id="693" dur="500"/>
                                        <p:tgtEl>
                                          <p:spTgt spid="18680"/>
                                        </p:tgtEl>
                                      </p:cBhvr>
                                    </p:animEffect>
                                  </p:childTnLst>
                                </p:cTn>
                              </p:par>
                            </p:childTnLst>
                          </p:cTn>
                        </p:par>
                      </p:childTnLst>
                    </p:cTn>
                  </p:par>
                  <p:par>
                    <p:cTn id="694" fill="hold" nodeType="clickPar">
                      <p:stCondLst>
                        <p:cond delay="indefinite"/>
                      </p:stCondLst>
                      <p:childTnLst>
                        <p:par>
                          <p:cTn id="695" fill="hold" nodeType="withGroup">
                            <p:stCondLst>
                              <p:cond delay="0"/>
                            </p:stCondLst>
                            <p:childTnLst>
                              <p:par>
                                <p:cTn id="696" presetID="1" presetClass="entr" presetSubtype="0" fill="hold" grpId="0" nodeType="clickEffect">
                                  <p:stCondLst>
                                    <p:cond delay="0"/>
                                  </p:stCondLst>
                                  <p:childTnLst>
                                    <p:set>
                                      <p:cBhvr>
                                        <p:cTn id="697" dur="1" fill="hold">
                                          <p:stCondLst>
                                            <p:cond delay="0"/>
                                          </p:stCondLst>
                                        </p:cTn>
                                        <p:tgtEl>
                                          <p:spTgt spid="18681"/>
                                        </p:tgtEl>
                                        <p:attrNameLst>
                                          <p:attrName>style.visibility</p:attrName>
                                        </p:attrNameLst>
                                      </p:cBhvr>
                                      <p:to>
                                        <p:strVal val="visible"/>
                                      </p:to>
                                    </p:set>
                                  </p:childTnLst>
                                </p:cTn>
                              </p:par>
                            </p:childTnLst>
                          </p:cTn>
                        </p:par>
                      </p:childTnLst>
                    </p:cTn>
                  </p:par>
                  <p:par>
                    <p:cTn id="698" fill="hold" nodeType="clickPar">
                      <p:stCondLst>
                        <p:cond delay="indefinite"/>
                      </p:stCondLst>
                      <p:childTnLst>
                        <p:par>
                          <p:cTn id="699" fill="hold" nodeType="withGroup">
                            <p:stCondLst>
                              <p:cond delay="0"/>
                            </p:stCondLst>
                            <p:childTnLst>
                              <p:par>
                                <p:cTn id="700" presetID="1" presetClass="entr" presetSubtype="0" fill="hold" grpId="0" nodeType="clickEffect">
                                  <p:stCondLst>
                                    <p:cond delay="0"/>
                                  </p:stCondLst>
                                  <p:childTnLst>
                                    <p:set>
                                      <p:cBhvr>
                                        <p:cTn id="701" dur="1" fill="hold">
                                          <p:stCondLst>
                                            <p:cond delay="0"/>
                                          </p:stCondLst>
                                        </p:cTn>
                                        <p:tgtEl>
                                          <p:spTgt spid="18682"/>
                                        </p:tgtEl>
                                        <p:attrNameLst>
                                          <p:attrName>style.visibility</p:attrName>
                                        </p:attrNameLst>
                                      </p:cBhvr>
                                      <p:to>
                                        <p:strVal val="visible"/>
                                      </p:to>
                                    </p:set>
                                  </p:childTnLst>
                                </p:cTn>
                              </p:par>
                            </p:childTnLst>
                          </p:cTn>
                        </p:par>
                      </p:childTnLst>
                    </p:cTn>
                  </p:par>
                  <p:par>
                    <p:cTn id="702" fill="hold" nodeType="clickPar">
                      <p:stCondLst>
                        <p:cond delay="indefinite"/>
                      </p:stCondLst>
                      <p:childTnLst>
                        <p:par>
                          <p:cTn id="703" fill="hold" nodeType="withGroup">
                            <p:stCondLst>
                              <p:cond delay="0"/>
                            </p:stCondLst>
                            <p:childTnLst>
                              <p:par>
                                <p:cTn id="704" presetID="1" presetClass="entr" presetSubtype="0" fill="hold" grpId="0" nodeType="clickEffect">
                                  <p:stCondLst>
                                    <p:cond delay="0"/>
                                  </p:stCondLst>
                                  <p:childTnLst>
                                    <p:set>
                                      <p:cBhvr>
                                        <p:cTn id="705" dur="1" fill="hold">
                                          <p:stCondLst>
                                            <p:cond delay="0"/>
                                          </p:stCondLst>
                                        </p:cTn>
                                        <p:tgtEl>
                                          <p:spTgt spid="18683"/>
                                        </p:tgtEl>
                                        <p:attrNameLst>
                                          <p:attrName>style.visibility</p:attrName>
                                        </p:attrNameLst>
                                      </p:cBhvr>
                                      <p:to>
                                        <p:strVal val="visible"/>
                                      </p:to>
                                    </p:set>
                                  </p:childTnLst>
                                </p:cTn>
                              </p:par>
                            </p:childTnLst>
                          </p:cTn>
                        </p:par>
                      </p:childTnLst>
                    </p:cTn>
                  </p:par>
                  <p:par>
                    <p:cTn id="706" fill="hold" nodeType="clickPar">
                      <p:stCondLst>
                        <p:cond delay="indefinite"/>
                      </p:stCondLst>
                      <p:childTnLst>
                        <p:par>
                          <p:cTn id="707" fill="hold" nodeType="withGroup">
                            <p:stCondLst>
                              <p:cond delay="0"/>
                            </p:stCondLst>
                            <p:childTnLst>
                              <p:par>
                                <p:cTn id="708" presetID="1" presetClass="entr" presetSubtype="0" fill="hold" grpId="0" nodeType="clickEffect">
                                  <p:stCondLst>
                                    <p:cond delay="0"/>
                                  </p:stCondLst>
                                  <p:childTnLst>
                                    <p:set>
                                      <p:cBhvr>
                                        <p:cTn id="709" dur="1" fill="hold">
                                          <p:stCondLst>
                                            <p:cond delay="0"/>
                                          </p:stCondLst>
                                        </p:cTn>
                                        <p:tgtEl>
                                          <p:spTgt spid="18684"/>
                                        </p:tgtEl>
                                        <p:attrNameLst>
                                          <p:attrName>style.visibility</p:attrName>
                                        </p:attrNameLst>
                                      </p:cBhvr>
                                      <p:to>
                                        <p:strVal val="visible"/>
                                      </p:to>
                                    </p:set>
                                  </p:childTnLst>
                                </p:cTn>
                              </p:par>
                            </p:childTnLst>
                          </p:cTn>
                        </p:par>
                      </p:childTnLst>
                    </p:cTn>
                  </p:par>
                  <p:par>
                    <p:cTn id="710" fill="hold" nodeType="clickPar">
                      <p:stCondLst>
                        <p:cond delay="indefinite"/>
                      </p:stCondLst>
                      <p:childTnLst>
                        <p:par>
                          <p:cTn id="711" fill="hold" nodeType="withGroup">
                            <p:stCondLst>
                              <p:cond delay="0"/>
                            </p:stCondLst>
                            <p:childTnLst>
                              <p:par>
                                <p:cTn id="712" presetID="1" presetClass="entr" presetSubtype="0" fill="hold" nodeType="clickEffect">
                                  <p:stCondLst>
                                    <p:cond delay="0"/>
                                  </p:stCondLst>
                                  <p:childTnLst>
                                    <p:set>
                                      <p:cBhvr>
                                        <p:cTn id="713" dur="1" fill="hold">
                                          <p:stCondLst>
                                            <p:cond delay="0"/>
                                          </p:stCondLst>
                                        </p:cTn>
                                        <p:tgtEl>
                                          <p:spTgt spid="5285"/>
                                        </p:tgtEl>
                                        <p:attrNameLst>
                                          <p:attrName>style.visibility</p:attrName>
                                        </p:attrNameLst>
                                      </p:cBhvr>
                                      <p:to>
                                        <p:strVal val="visible"/>
                                      </p:to>
                                    </p:set>
                                  </p:childTnLst>
                                </p:cTn>
                              </p:par>
                              <p:par>
                                <p:cTn id="714" presetID="1" presetClass="entr" presetSubtype="0" fill="hold" nodeType="withEffect">
                                  <p:stCondLst>
                                    <p:cond delay="0"/>
                                  </p:stCondLst>
                                  <p:childTnLst>
                                    <p:set>
                                      <p:cBhvr>
                                        <p:cTn id="715" dur="1" fill="hold">
                                          <p:stCondLst>
                                            <p:cond delay="0"/>
                                          </p:stCondLst>
                                        </p:cTn>
                                        <p:tgtEl>
                                          <p:spTgt spid="5286"/>
                                        </p:tgtEl>
                                        <p:attrNameLst>
                                          <p:attrName>style.visibility</p:attrName>
                                        </p:attrNameLst>
                                      </p:cBhvr>
                                      <p:to>
                                        <p:strVal val="visible"/>
                                      </p:to>
                                    </p:set>
                                  </p:childTnLst>
                                </p:cTn>
                              </p:par>
                            </p:childTnLst>
                          </p:cTn>
                        </p:par>
                      </p:childTnLst>
                    </p:cTn>
                  </p:par>
                  <p:par>
                    <p:cTn id="716" fill="hold" nodeType="clickPar">
                      <p:stCondLst>
                        <p:cond delay="indefinite"/>
                      </p:stCondLst>
                      <p:childTnLst>
                        <p:par>
                          <p:cTn id="717" fill="hold" nodeType="withGroup">
                            <p:stCondLst>
                              <p:cond delay="0"/>
                            </p:stCondLst>
                            <p:childTnLst>
                              <p:par>
                                <p:cTn id="718" presetID="1" presetClass="entr" presetSubtype="0" fill="hold" grpId="0" nodeType="clickEffect">
                                  <p:stCondLst>
                                    <p:cond delay="0"/>
                                  </p:stCondLst>
                                  <p:childTnLst>
                                    <p:set>
                                      <p:cBhvr>
                                        <p:cTn id="719" dur="1" fill="hold">
                                          <p:stCondLst>
                                            <p:cond delay="0"/>
                                          </p:stCondLst>
                                        </p:cTn>
                                        <p:tgtEl>
                                          <p:spTgt spid="18745"/>
                                        </p:tgtEl>
                                        <p:attrNameLst>
                                          <p:attrName>style.visibility</p:attrName>
                                        </p:attrNameLst>
                                      </p:cBhvr>
                                      <p:to>
                                        <p:strVal val="visible"/>
                                      </p:to>
                                    </p:set>
                                  </p:childTnLst>
                                </p:cTn>
                              </p:par>
                            </p:childTnLst>
                          </p:cTn>
                        </p:par>
                      </p:childTnLst>
                    </p:cTn>
                  </p:par>
                  <p:par>
                    <p:cTn id="720" fill="hold" nodeType="clickPar">
                      <p:stCondLst>
                        <p:cond delay="indefinite"/>
                      </p:stCondLst>
                      <p:childTnLst>
                        <p:par>
                          <p:cTn id="721" fill="hold" nodeType="withGroup">
                            <p:stCondLst>
                              <p:cond delay="0"/>
                            </p:stCondLst>
                            <p:childTnLst>
                              <p:par>
                                <p:cTn id="722" presetID="1" presetClass="entr" presetSubtype="0" fill="hold" grpId="0" nodeType="clickEffect">
                                  <p:stCondLst>
                                    <p:cond delay="0"/>
                                  </p:stCondLst>
                                  <p:childTnLst>
                                    <p:set>
                                      <p:cBhvr>
                                        <p:cTn id="723" dur="1" fill="hold">
                                          <p:stCondLst>
                                            <p:cond delay="0"/>
                                          </p:stCondLst>
                                        </p:cTn>
                                        <p:tgtEl>
                                          <p:spTgt spid="18746"/>
                                        </p:tgtEl>
                                        <p:attrNameLst>
                                          <p:attrName>style.visibility</p:attrName>
                                        </p:attrNameLst>
                                      </p:cBhvr>
                                      <p:to>
                                        <p:strVal val="visible"/>
                                      </p:to>
                                    </p:set>
                                  </p:childTnLst>
                                </p:cTn>
                              </p:par>
                            </p:childTnLst>
                          </p:cTn>
                        </p:par>
                      </p:childTnLst>
                    </p:cTn>
                  </p:par>
                  <p:par>
                    <p:cTn id="724" fill="hold" nodeType="clickPar">
                      <p:stCondLst>
                        <p:cond delay="indefinite"/>
                      </p:stCondLst>
                      <p:childTnLst>
                        <p:par>
                          <p:cTn id="725" fill="hold" nodeType="withGroup">
                            <p:stCondLst>
                              <p:cond delay="0"/>
                            </p:stCondLst>
                            <p:childTnLst>
                              <p:par>
                                <p:cTn id="726" presetID="1" presetClass="entr" presetSubtype="0" fill="hold" grpId="0" nodeType="clickEffect">
                                  <p:stCondLst>
                                    <p:cond delay="0"/>
                                  </p:stCondLst>
                                  <p:childTnLst>
                                    <p:set>
                                      <p:cBhvr>
                                        <p:cTn id="727" dur="1" fill="hold">
                                          <p:stCondLst>
                                            <p:cond delay="0"/>
                                          </p:stCondLst>
                                        </p:cTn>
                                        <p:tgtEl>
                                          <p:spTgt spid="18737"/>
                                        </p:tgtEl>
                                        <p:attrNameLst>
                                          <p:attrName>style.visibility</p:attrName>
                                        </p:attrNameLst>
                                      </p:cBhvr>
                                      <p:to>
                                        <p:strVal val="visible"/>
                                      </p:to>
                                    </p:set>
                                  </p:childTnLst>
                                </p:cTn>
                              </p:par>
                            </p:childTnLst>
                          </p:cTn>
                        </p:par>
                      </p:childTnLst>
                    </p:cTn>
                  </p:par>
                  <p:par>
                    <p:cTn id="728" fill="hold" nodeType="clickPar">
                      <p:stCondLst>
                        <p:cond delay="indefinite"/>
                      </p:stCondLst>
                      <p:childTnLst>
                        <p:par>
                          <p:cTn id="729" fill="hold" nodeType="withGroup">
                            <p:stCondLst>
                              <p:cond delay="0"/>
                            </p:stCondLst>
                            <p:childTnLst>
                              <p:par>
                                <p:cTn id="730" presetID="1" presetClass="entr" presetSubtype="0" fill="hold" grpId="0" nodeType="clickEffect">
                                  <p:stCondLst>
                                    <p:cond delay="0"/>
                                  </p:stCondLst>
                                  <p:childTnLst>
                                    <p:set>
                                      <p:cBhvr>
                                        <p:cTn id="731" dur="1" fill="hold">
                                          <p:stCondLst>
                                            <p:cond delay="0"/>
                                          </p:stCondLst>
                                        </p:cTn>
                                        <p:tgtEl>
                                          <p:spTgt spid="18739"/>
                                        </p:tgtEl>
                                        <p:attrNameLst>
                                          <p:attrName>style.visibility</p:attrName>
                                        </p:attrNameLst>
                                      </p:cBhvr>
                                      <p:to>
                                        <p:strVal val="visible"/>
                                      </p:to>
                                    </p:set>
                                  </p:childTnLst>
                                </p:cTn>
                              </p:par>
                              <p:par>
                                <p:cTn id="732" presetID="1" presetClass="entr" presetSubtype="0" fill="hold" grpId="0" nodeType="withEffect">
                                  <p:stCondLst>
                                    <p:cond delay="0"/>
                                  </p:stCondLst>
                                  <p:childTnLst>
                                    <p:set>
                                      <p:cBhvr>
                                        <p:cTn id="733" dur="1" fill="hold">
                                          <p:stCondLst>
                                            <p:cond delay="0"/>
                                          </p:stCondLst>
                                        </p:cTn>
                                        <p:tgtEl>
                                          <p:spTgt spid="18738"/>
                                        </p:tgtEl>
                                        <p:attrNameLst>
                                          <p:attrName>style.visibility</p:attrName>
                                        </p:attrNameLst>
                                      </p:cBhvr>
                                      <p:to>
                                        <p:strVal val="visible"/>
                                      </p:to>
                                    </p:set>
                                  </p:childTnLst>
                                </p:cTn>
                              </p:par>
                            </p:childTnLst>
                          </p:cTn>
                        </p:par>
                      </p:childTnLst>
                    </p:cTn>
                  </p:par>
                  <p:par>
                    <p:cTn id="734" fill="hold" nodeType="clickPar">
                      <p:stCondLst>
                        <p:cond delay="indefinite"/>
                      </p:stCondLst>
                      <p:childTnLst>
                        <p:par>
                          <p:cTn id="735" fill="hold" nodeType="withGroup">
                            <p:stCondLst>
                              <p:cond delay="0"/>
                            </p:stCondLst>
                            <p:childTnLst>
                              <p:par>
                                <p:cTn id="736" presetID="1" presetClass="entr" presetSubtype="0" fill="hold" grpId="0" nodeType="clickEffect">
                                  <p:stCondLst>
                                    <p:cond delay="0"/>
                                  </p:stCondLst>
                                  <p:childTnLst>
                                    <p:set>
                                      <p:cBhvr>
                                        <p:cTn id="737" dur="1" fill="hold">
                                          <p:stCondLst>
                                            <p:cond delay="0"/>
                                          </p:stCondLst>
                                        </p:cTn>
                                        <p:tgtEl>
                                          <p:spTgt spid="18740"/>
                                        </p:tgtEl>
                                        <p:attrNameLst>
                                          <p:attrName>style.visibility</p:attrName>
                                        </p:attrNameLst>
                                      </p:cBhvr>
                                      <p:to>
                                        <p:strVal val="visible"/>
                                      </p:to>
                                    </p:set>
                                  </p:childTnLst>
                                </p:cTn>
                              </p:par>
                            </p:childTnLst>
                          </p:cTn>
                        </p:par>
                      </p:childTnLst>
                    </p:cTn>
                  </p:par>
                  <p:par>
                    <p:cTn id="738" fill="hold" nodeType="clickPar">
                      <p:stCondLst>
                        <p:cond delay="indefinite"/>
                      </p:stCondLst>
                      <p:childTnLst>
                        <p:par>
                          <p:cTn id="739" fill="hold" nodeType="withGroup">
                            <p:stCondLst>
                              <p:cond delay="0"/>
                            </p:stCondLst>
                            <p:childTnLst>
                              <p:par>
                                <p:cTn id="740" presetID="22" presetClass="entr" presetSubtype="4" fill="hold" grpId="0" nodeType="clickEffect">
                                  <p:stCondLst>
                                    <p:cond delay="0"/>
                                  </p:stCondLst>
                                  <p:childTnLst>
                                    <p:set>
                                      <p:cBhvr>
                                        <p:cTn id="741" dur="1" fill="hold">
                                          <p:stCondLst>
                                            <p:cond delay="0"/>
                                          </p:stCondLst>
                                        </p:cTn>
                                        <p:tgtEl>
                                          <p:spTgt spid="18741"/>
                                        </p:tgtEl>
                                        <p:attrNameLst>
                                          <p:attrName>style.visibility</p:attrName>
                                        </p:attrNameLst>
                                      </p:cBhvr>
                                      <p:to>
                                        <p:strVal val="visible"/>
                                      </p:to>
                                    </p:set>
                                    <p:animEffect transition="in" filter="wipe(down)">
                                      <p:cBhvr>
                                        <p:cTn id="742" dur="500"/>
                                        <p:tgtEl>
                                          <p:spTgt spid="18741"/>
                                        </p:tgtEl>
                                      </p:cBhvr>
                                    </p:animEffect>
                                  </p:childTnLst>
                                </p:cTn>
                              </p:par>
                            </p:childTnLst>
                          </p:cTn>
                        </p:par>
                      </p:childTnLst>
                    </p:cTn>
                  </p:par>
                  <p:par>
                    <p:cTn id="743" fill="hold" nodeType="clickPar">
                      <p:stCondLst>
                        <p:cond delay="indefinite"/>
                      </p:stCondLst>
                      <p:childTnLst>
                        <p:par>
                          <p:cTn id="744" fill="hold" nodeType="withGroup">
                            <p:stCondLst>
                              <p:cond delay="0"/>
                            </p:stCondLst>
                            <p:childTnLst>
                              <p:par>
                                <p:cTn id="745" presetID="1" presetClass="entr" presetSubtype="0" fill="hold" grpId="0" nodeType="clickEffect">
                                  <p:stCondLst>
                                    <p:cond delay="0"/>
                                  </p:stCondLst>
                                  <p:childTnLst>
                                    <p:set>
                                      <p:cBhvr>
                                        <p:cTn id="746" dur="1" fill="hold">
                                          <p:stCondLst>
                                            <p:cond delay="0"/>
                                          </p:stCondLst>
                                        </p:cTn>
                                        <p:tgtEl>
                                          <p:spTgt spid="18742"/>
                                        </p:tgtEl>
                                        <p:attrNameLst>
                                          <p:attrName>style.visibility</p:attrName>
                                        </p:attrNameLst>
                                      </p:cBhvr>
                                      <p:to>
                                        <p:strVal val="visible"/>
                                      </p:to>
                                    </p:set>
                                  </p:childTnLst>
                                </p:cTn>
                              </p:par>
                            </p:childTnLst>
                          </p:cTn>
                        </p:par>
                      </p:childTnLst>
                    </p:cTn>
                  </p:par>
                  <p:par>
                    <p:cTn id="747" fill="hold" nodeType="clickPar">
                      <p:stCondLst>
                        <p:cond delay="indefinite"/>
                      </p:stCondLst>
                      <p:childTnLst>
                        <p:par>
                          <p:cTn id="748" fill="hold" nodeType="withGroup">
                            <p:stCondLst>
                              <p:cond delay="0"/>
                            </p:stCondLst>
                            <p:childTnLst>
                              <p:par>
                                <p:cTn id="749" presetID="1" presetClass="entr" presetSubtype="0" fill="hold" grpId="0" nodeType="clickEffect">
                                  <p:stCondLst>
                                    <p:cond delay="0"/>
                                  </p:stCondLst>
                                  <p:childTnLst>
                                    <p:set>
                                      <p:cBhvr>
                                        <p:cTn id="750" dur="1" fill="hold">
                                          <p:stCondLst>
                                            <p:cond delay="0"/>
                                          </p:stCondLst>
                                        </p:cTn>
                                        <p:tgtEl>
                                          <p:spTgt spid="18743"/>
                                        </p:tgtEl>
                                        <p:attrNameLst>
                                          <p:attrName>style.visibility</p:attrName>
                                        </p:attrNameLst>
                                      </p:cBhvr>
                                      <p:to>
                                        <p:strVal val="visible"/>
                                      </p:to>
                                    </p:set>
                                  </p:childTnLst>
                                </p:cTn>
                              </p:par>
                            </p:childTnLst>
                          </p:cTn>
                        </p:par>
                      </p:childTnLst>
                    </p:cTn>
                  </p:par>
                  <p:par>
                    <p:cTn id="751" fill="hold" nodeType="clickPar">
                      <p:stCondLst>
                        <p:cond delay="indefinite"/>
                      </p:stCondLst>
                      <p:childTnLst>
                        <p:par>
                          <p:cTn id="752" fill="hold" nodeType="withGroup">
                            <p:stCondLst>
                              <p:cond delay="0"/>
                            </p:stCondLst>
                            <p:childTnLst>
                              <p:par>
                                <p:cTn id="753" presetID="1" presetClass="entr" presetSubtype="0" fill="hold" grpId="0" nodeType="clickEffect">
                                  <p:stCondLst>
                                    <p:cond delay="0"/>
                                  </p:stCondLst>
                                  <p:childTnLst>
                                    <p:set>
                                      <p:cBhvr>
                                        <p:cTn id="754" dur="1" fill="hold">
                                          <p:stCondLst>
                                            <p:cond delay="0"/>
                                          </p:stCondLst>
                                        </p:cTn>
                                        <p:tgtEl>
                                          <p:spTgt spid="18744"/>
                                        </p:tgtEl>
                                        <p:attrNameLst>
                                          <p:attrName>style.visibility</p:attrName>
                                        </p:attrNameLst>
                                      </p:cBhvr>
                                      <p:to>
                                        <p:strVal val="visible"/>
                                      </p:to>
                                    </p:set>
                                  </p:childTnLst>
                                </p:cTn>
                              </p:par>
                            </p:childTnLst>
                          </p:cTn>
                        </p:par>
                      </p:childTnLst>
                    </p:cTn>
                  </p:par>
                  <p:par>
                    <p:cTn id="755" fill="hold" nodeType="clickPar">
                      <p:stCondLst>
                        <p:cond delay="indefinite"/>
                      </p:stCondLst>
                      <p:childTnLst>
                        <p:par>
                          <p:cTn id="756" fill="hold" nodeType="withGroup">
                            <p:stCondLst>
                              <p:cond delay="0"/>
                            </p:stCondLst>
                            <p:childTnLst>
                              <p:par>
                                <p:cTn id="757" presetID="1" presetClass="entr" presetSubtype="0" fill="hold" grpId="0" nodeType="clickEffect">
                                  <p:stCondLst>
                                    <p:cond delay="0"/>
                                  </p:stCondLst>
                                  <p:childTnLst>
                                    <p:set>
                                      <p:cBhvr>
                                        <p:cTn id="758" dur="1" fill="hold">
                                          <p:stCondLst>
                                            <p:cond delay="0"/>
                                          </p:stCondLst>
                                        </p:cTn>
                                        <p:tgtEl>
                                          <p:spTgt spid="18748"/>
                                        </p:tgtEl>
                                        <p:attrNameLst>
                                          <p:attrName>style.visibility</p:attrName>
                                        </p:attrNameLst>
                                      </p:cBhvr>
                                      <p:to>
                                        <p:strVal val="visible"/>
                                      </p:to>
                                    </p:set>
                                  </p:childTnLst>
                                </p:cTn>
                              </p:par>
                            </p:childTnLst>
                          </p:cTn>
                        </p:par>
                      </p:childTnLst>
                    </p:cTn>
                  </p:par>
                  <p:par>
                    <p:cTn id="759" fill="hold" nodeType="clickPar">
                      <p:stCondLst>
                        <p:cond delay="indefinite"/>
                      </p:stCondLst>
                      <p:childTnLst>
                        <p:par>
                          <p:cTn id="760" fill="hold" nodeType="withGroup">
                            <p:stCondLst>
                              <p:cond delay="0"/>
                            </p:stCondLst>
                            <p:childTnLst>
                              <p:par>
                                <p:cTn id="761" presetID="1" presetClass="entr" presetSubtype="0" fill="hold" nodeType="clickEffect">
                                  <p:stCondLst>
                                    <p:cond delay="0"/>
                                  </p:stCondLst>
                                  <p:childTnLst>
                                    <p:set>
                                      <p:cBhvr>
                                        <p:cTn id="762" dur="1" fill="hold">
                                          <p:stCondLst>
                                            <p:cond delay="0"/>
                                          </p:stCondLst>
                                        </p:cTn>
                                        <p:tgtEl>
                                          <p:spTgt spid="5289"/>
                                        </p:tgtEl>
                                        <p:attrNameLst>
                                          <p:attrName>style.visibility</p:attrName>
                                        </p:attrNameLst>
                                      </p:cBhvr>
                                      <p:to>
                                        <p:strVal val="visible"/>
                                      </p:to>
                                    </p:set>
                                  </p:childTnLst>
                                </p:cTn>
                              </p:par>
                              <p:par>
                                <p:cTn id="763" presetID="1" presetClass="entr" presetSubtype="0" fill="hold" nodeType="withEffect">
                                  <p:stCondLst>
                                    <p:cond delay="0"/>
                                  </p:stCondLst>
                                  <p:childTnLst>
                                    <p:set>
                                      <p:cBhvr>
                                        <p:cTn id="764" dur="1" fill="hold">
                                          <p:stCondLst>
                                            <p:cond delay="0"/>
                                          </p:stCondLst>
                                        </p:cTn>
                                        <p:tgtEl>
                                          <p:spTgt spid="5288"/>
                                        </p:tgtEl>
                                        <p:attrNameLst>
                                          <p:attrName>style.visibility</p:attrName>
                                        </p:attrNameLst>
                                      </p:cBhvr>
                                      <p:to>
                                        <p:strVal val="visible"/>
                                      </p:to>
                                    </p:set>
                                  </p:childTnLst>
                                </p:cTn>
                              </p:par>
                            </p:childTnLst>
                          </p:cTn>
                        </p:par>
                      </p:childTnLst>
                    </p:cTn>
                  </p:par>
                  <p:par>
                    <p:cTn id="765" fill="hold" nodeType="clickPar">
                      <p:stCondLst>
                        <p:cond delay="indefinite"/>
                      </p:stCondLst>
                      <p:childTnLst>
                        <p:par>
                          <p:cTn id="766" fill="hold" nodeType="withGroup">
                            <p:stCondLst>
                              <p:cond delay="0"/>
                            </p:stCondLst>
                            <p:childTnLst>
                              <p:par>
                                <p:cTn id="767" presetID="1" presetClass="entr" presetSubtype="0" fill="hold" grpId="0" nodeType="clickEffect">
                                  <p:stCondLst>
                                    <p:cond delay="0"/>
                                  </p:stCondLst>
                                  <p:childTnLst>
                                    <p:set>
                                      <p:cBhvr>
                                        <p:cTn id="768" dur="1" fill="hold">
                                          <p:stCondLst>
                                            <p:cond delay="0"/>
                                          </p:stCondLst>
                                        </p:cTn>
                                        <p:tgtEl>
                                          <p:spTgt spid="18803"/>
                                        </p:tgtEl>
                                        <p:attrNameLst>
                                          <p:attrName>style.visibility</p:attrName>
                                        </p:attrNameLst>
                                      </p:cBhvr>
                                      <p:to>
                                        <p:strVal val="visible"/>
                                      </p:to>
                                    </p:set>
                                  </p:childTnLst>
                                </p:cTn>
                              </p:par>
                            </p:childTnLst>
                          </p:cTn>
                        </p:par>
                      </p:childTnLst>
                    </p:cTn>
                  </p:par>
                  <p:par>
                    <p:cTn id="769" fill="hold" nodeType="clickPar">
                      <p:stCondLst>
                        <p:cond delay="indefinite"/>
                      </p:stCondLst>
                      <p:childTnLst>
                        <p:par>
                          <p:cTn id="770" fill="hold" nodeType="withGroup">
                            <p:stCondLst>
                              <p:cond delay="0"/>
                            </p:stCondLst>
                            <p:childTnLst>
                              <p:par>
                                <p:cTn id="771" presetID="1" presetClass="entr" presetSubtype="0" fill="hold" grpId="0" nodeType="clickEffect">
                                  <p:stCondLst>
                                    <p:cond delay="0"/>
                                  </p:stCondLst>
                                  <p:childTnLst>
                                    <p:set>
                                      <p:cBhvr>
                                        <p:cTn id="772" dur="1" fill="hold">
                                          <p:stCondLst>
                                            <p:cond delay="0"/>
                                          </p:stCondLst>
                                        </p:cTn>
                                        <p:tgtEl>
                                          <p:spTgt spid="18804"/>
                                        </p:tgtEl>
                                        <p:attrNameLst>
                                          <p:attrName>style.visibility</p:attrName>
                                        </p:attrNameLst>
                                      </p:cBhvr>
                                      <p:to>
                                        <p:strVal val="visible"/>
                                      </p:to>
                                    </p:set>
                                  </p:childTnLst>
                                </p:cTn>
                              </p:par>
                            </p:childTnLst>
                          </p:cTn>
                        </p:par>
                      </p:childTnLst>
                    </p:cTn>
                  </p:par>
                  <p:par>
                    <p:cTn id="773" fill="hold" nodeType="clickPar">
                      <p:stCondLst>
                        <p:cond delay="indefinite"/>
                      </p:stCondLst>
                      <p:childTnLst>
                        <p:par>
                          <p:cTn id="774" fill="hold" nodeType="withGroup">
                            <p:stCondLst>
                              <p:cond delay="0"/>
                            </p:stCondLst>
                            <p:childTnLst>
                              <p:par>
                                <p:cTn id="775" presetID="1" presetClass="entr" presetSubtype="0" fill="hold" grpId="0" nodeType="clickEffect">
                                  <p:stCondLst>
                                    <p:cond delay="0"/>
                                  </p:stCondLst>
                                  <p:childTnLst>
                                    <p:set>
                                      <p:cBhvr>
                                        <p:cTn id="776" dur="1" fill="hold">
                                          <p:stCondLst>
                                            <p:cond delay="0"/>
                                          </p:stCondLst>
                                        </p:cTn>
                                        <p:tgtEl>
                                          <p:spTgt spid="18805"/>
                                        </p:tgtEl>
                                        <p:attrNameLst>
                                          <p:attrName>style.visibility</p:attrName>
                                        </p:attrNameLst>
                                      </p:cBhvr>
                                      <p:to>
                                        <p:strVal val="visible"/>
                                      </p:to>
                                    </p:set>
                                  </p:childTnLst>
                                </p:cTn>
                              </p:par>
                            </p:childTnLst>
                          </p:cTn>
                        </p:par>
                      </p:childTnLst>
                    </p:cTn>
                  </p:par>
                  <p:par>
                    <p:cTn id="777" fill="hold" nodeType="clickPar">
                      <p:stCondLst>
                        <p:cond delay="indefinite"/>
                      </p:stCondLst>
                      <p:childTnLst>
                        <p:par>
                          <p:cTn id="778" fill="hold" nodeType="withGroup">
                            <p:stCondLst>
                              <p:cond delay="0"/>
                            </p:stCondLst>
                            <p:childTnLst>
                              <p:par>
                                <p:cTn id="779" presetID="1" presetClass="entr" presetSubtype="0" fill="hold" grpId="0" nodeType="clickEffect">
                                  <p:stCondLst>
                                    <p:cond delay="0"/>
                                  </p:stCondLst>
                                  <p:childTnLst>
                                    <p:set>
                                      <p:cBhvr>
                                        <p:cTn id="780" dur="1" fill="hold">
                                          <p:stCondLst>
                                            <p:cond delay="0"/>
                                          </p:stCondLst>
                                        </p:cTn>
                                        <p:tgtEl>
                                          <p:spTgt spid="18806"/>
                                        </p:tgtEl>
                                        <p:attrNameLst>
                                          <p:attrName>style.visibility</p:attrName>
                                        </p:attrNameLst>
                                      </p:cBhvr>
                                      <p:to>
                                        <p:strVal val="visible"/>
                                      </p:to>
                                    </p:set>
                                  </p:childTnLst>
                                </p:cTn>
                              </p:par>
                            </p:childTnLst>
                          </p:cTn>
                        </p:par>
                      </p:childTnLst>
                    </p:cTn>
                  </p:par>
                  <p:par>
                    <p:cTn id="781" fill="hold" nodeType="clickPar">
                      <p:stCondLst>
                        <p:cond delay="indefinite"/>
                      </p:stCondLst>
                      <p:childTnLst>
                        <p:par>
                          <p:cTn id="782" fill="hold" nodeType="withGroup">
                            <p:stCondLst>
                              <p:cond delay="0"/>
                            </p:stCondLst>
                            <p:childTnLst>
                              <p:par>
                                <p:cTn id="783" presetID="1" presetClass="entr" presetSubtype="0" fill="hold" grpId="0" nodeType="clickEffect">
                                  <p:stCondLst>
                                    <p:cond delay="0"/>
                                  </p:stCondLst>
                                  <p:childTnLst>
                                    <p:set>
                                      <p:cBhvr>
                                        <p:cTn id="784" dur="1" fill="hold">
                                          <p:stCondLst>
                                            <p:cond delay="0"/>
                                          </p:stCondLst>
                                        </p:cTn>
                                        <p:tgtEl>
                                          <p:spTgt spid="18808"/>
                                        </p:tgtEl>
                                        <p:attrNameLst>
                                          <p:attrName>style.visibility</p:attrName>
                                        </p:attrNameLst>
                                      </p:cBhvr>
                                      <p:to>
                                        <p:strVal val="visible"/>
                                      </p:to>
                                    </p:set>
                                  </p:childTnLst>
                                </p:cTn>
                              </p:par>
                            </p:childTnLst>
                          </p:cTn>
                        </p:par>
                      </p:childTnLst>
                    </p:cTn>
                  </p:par>
                  <p:par>
                    <p:cTn id="785" fill="hold" nodeType="clickPar">
                      <p:stCondLst>
                        <p:cond delay="indefinite"/>
                      </p:stCondLst>
                      <p:childTnLst>
                        <p:par>
                          <p:cTn id="786" fill="hold" nodeType="withGroup">
                            <p:stCondLst>
                              <p:cond delay="0"/>
                            </p:stCondLst>
                            <p:childTnLst>
                              <p:par>
                                <p:cTn id="787" presetID="1" presetClass="entr" presetSubtype="0" fill="hold" grpId="0" nodeType="clickEffect">
                                  <p:stCondLst>
                                    <p:cond delay="0"/>
                                  </p:stCondLst>
                                  <p:childTnLst>
                                    <p:set>
                                      <p:cBhvr>
                                        <p:cTn id="788" dur="1" fill="hold">
                                          <p:stCondLst>
                                            <p:cond delay="0"/>
                                          </p:stCondLst>
                                        </p:cTn>
                                        <p:tgtEl>
                                          <p:spTgt spid="18809"/>
                                        </p:tgtEl>
                                        <p:attrNameLst>
                                          <p:attrName>style.visibility</p:attrName>
                                        </p:attrNameLst>
                                      </p:cBhvr>
                                      <p:to>
                                        <p:strVal val="visible"/>
                                      </p:to>
                                    </p:set>
                                  </p:childTnLst>
                                </p:cTn>
                              </p:par>
                            </p:childTnLst>
                          </p:cTn>
                        </p:par>
                      </p:childTnLst>
                    </p:cTn>
                  </p:par>
                  <p:par>
                    <p:cTn id="789" fill="hold" nodeType="clickPar">
                      <p:stCondLst>
                        <p:cond delay="indefinite"/>
                      </p:stCondLst>
                      <p:childTnLst>
                        <p:par>
                          <p:cTn id="790" fill="hold" nodeType="withGroup">
                            <p:stCondLst>
                              <p:cond delay="0"/>
                            </p:stCondLst>
                            <p:childTnLst>
                              <p:par>
                                <p:cTn id="791" presetID="1" presetClass="entr" presetSubtype="0" fill="hold" grpId="0" nodeType="clickEffect">
                                  <p:stCondLst>
                                    <p:cond delay="0"/>
                                  </p:stCondLst>
                                  <p:childTnLst>
                                    <p:set>
                                      <p:cBhvr>
                                        <p:cTn id="792" dur="1" fill="hold">
                                          <p:stCondLst>
                                            <p:cond delay="0"/>
                                          </p:stCondLst>
                                        </p:cTn>
                                        <p:tgtEl>
                                          <p:spTgt spid="18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3" grpId="0"/>
      <p:bldP spid="5371" grpId="0" animBg="1"/>
      <p:bldP spid="5374" grpId="0" animBg="1"/>
      <p:bldP spid="5157" grpId="0"/>
      <p:bldP spid="5438" grpId="0" animBg="1"/>
      <p:bldP spid="5439" grpId="0" animBg="1"/>
      <p:bldP spid="5440" grpId="0" animBg="1"/>
      <p:bldP spid="5152" grpId="0" animBg="1"/>
      <p:bldP spid="5469" grpId="0" animBg="1"/>
      <p:bldP spid="5479" grpId="0" animBg="1"/>
      <p:bldP spid="5480" grpId="0" animBg="1"/>
      <p:bldP spid="5481" grpId="0" animBg="1"/>
      <p:bldP spid="5482" grpId="0" animBg="1"/>
      <p:bldP spid="5483" grpId="0" animBg="1"/>
      <p:bldP spid="5484" grpId="0" animBg="1"/>
      <p:bldP spid="5486" grpId="0" animBg="1"/>
      <p:bldP spid="5489" grpId="0" animBg="1"/>
      <p:bldP spid="5491" grpId="0" animBg="1"/>
      <p:bldP spid="5495" grpId="0" animBg="1"/>
      <p:bldP spid="5496" grpId="0" animBg="1"/>
      <p:bldP spid="5498" grpId="0" animBg="1"/>
      <p:bldP spid="5156" grpId="0" animBg="1"/>
      <p:bldP spid="5632" grpId="0" animBg="1"/>
      <p:bldP spid="5633" grpId="0" animBg="1"/>
      <p:bldP spid="5635" grpId="0" animBg="1"/>
      <p:bldP spid="5636" grpId="0" animBg="1"/>
      <p:bldP spid="5637" grpId="0" animBg="1"/>
      <p:bldP spid="5638" grpId="0" animBg="1"/>
      <p:bldP spid="5639" grpId="0" animBg="1"/>
      <p:bldP spid="5641" grpId="0"/>
      <p:bldP spid="5644" grpId="0" animBg="1"/>
      <p:bldP spid="5645" grpId="0" animBg="1"/>
      <p:bldP spid="5683" grpId="0" animBg="1"/>
      <p:bldP spid="5758" grpId="0" animBg="1"/>
      <p:bldP spid="5758" grpId="1" animBg="1"/>
      <p:bldP spid="5759" grpId="0" animBg="1"/>
      <p:bldP spid="5760" grpId="0" animBg="1"/>
      <p:bldP spid="5763" grpId="0" animBg="1"/>
      <p:bldP spid="5765" grpId="0" animBg="1"/>
      <p:bldP spid="5766" grpId="0" animBg="1"/>
      <p:bldP spid="5767" grpId="0" animBg="1"/>
      <p:bldP spid="5768" grpId="0" animBg="1"/>
      <p:bldP spid="5769" grpId="0" animBg="1"/>
      <p:bldP spid="5770" grpId="0" animBg="1"/>
      <p:bldP spid="5771" grpId="0"/>
      <p:bldP spid="5774" grpId="0" animBg="1"/>
      <p:bldP spid="5812" grpId="0" animBg="1"/>
      <p:bldP spid="5813" grpId="0" animBg="1"/>
      <p:bldP spid="5814" grpId="0" animBg="1"/>
      <p:bldP spid="5815" grpId="0" animBg="1"/>
      <p:bldP spid="5816" grpId="0" animBg="1"/>
      <p:bldP spid="5817" grpId="0" animBg="1"/>
      <p:bldP spid="5818" grpId="0" animBg="1"/>
      <p:bldP spid="5820" grpId="0"/>
      <p:bldP spid="5823" grpId="0" animBg="1"/>
      <p:bldP spid="5824" grpId="0" animBg="1"/>
      <p:bldP spid="5864" grpId="0" animBg="1"/>
      <p:bldP spid="5865" grpId="0" animBg="1"/>
      <p:bldP spid="5866" grpId="0" animBg="1"/>
      <p:bldP spid="5868" grpId="0" animBg="1"/>
      <p:bldP spid="5870" grpId="0" animBg="1"/>
      <p:bldP spid="5874" grpId="0"/>
      <p:bldP spid="5875" grpId="0" animBg="1"/>
      <p:bldP spid="5877" grpId="0" animBg="1"/>
      <p:bldP spid="5917" grpId="0" animBg="1"/>
      <p:bldP spid="5918" grpId="0" animBg="1"/>
      <p:bldP spid="5919" grpId="0"/>
      <p:bldP spid="5922" grpId="0" animBg="1"/>
      <p:bldP spid="5923" grpId="0" animBg="1"/>
      <p:bldP spid="5924" grpId="0" animBg="1"/>
      <p:bldP spid="5925" grpId="0" animBg="1"/>
      <p:bldP spid="5926" grpId="0" animBg="1"/>
      <p:bldP spid="5927" grpId="0" animBg="1"/>
      <p:bldP spid="5928" grpId="0" animBg="1"/>
      <p:bldP spid="5929" grpId="0" animBg="1"/>
      <p:bldP spid="5930" grpId="0"/>
      <p:bldP spid="5931" grpId="0" animBg="1"/>
      <p:bldP spid="5932" grpId="0" animBg="1"/>
      <p:bldP spid="5975" grpId="0" animBg="1"/>
      <p:bldP spid="5977" grpId="0" animBg="1"/>
      <p:bldP spid="5977" grpId="1" animBg="1"/>
      <p:bldP spid="5978" grpId="0" animBg="1"/>
      <p:bldP spid="5979" grpId="0" animBg="1"/>
      <p:bldP spid="5980" grpId="0" animBg="1"/>
      <p:bldP spid="5981" grpId="0" animBg="1"/>
      <p:bldP spid="5982" grpId="0" animBg="1"/>
      <p:bldP spid="5983" grpId="0" animBg="1"/>
      <p:bldP spid="5984" grpId="0"/>
      <p:bldP spid="5986" grpId="0" animBg="1"/>
      <p:bldP spid="5987" grpId="0" animBg="1"/>
      <p:bldP spid="6032" grpId="0" animBg="1"/>
      <p:bldP spid="6033" grpId="0" animBg="1"/>
      <p:bldP spid="6034" grpId="0" animBg="1"/>
      <p:bldP spid="6035" grpId="0" animBg="1"/>
      <p:bldP spid="6036" grpId="0"/>
      <p:bldP spid="6037" grpId="0" animBg="1"/>
      <p:bldP spid="6038" grpId="0" animBg="1"/>
      <p:bldP spid="6039" grpId="0" animBg="1"/>
      <p:bldP spid="6084" grpId="0" animBg="1"/>
      <p:bldP spid="6085" grpId="0" animBg="1"/>
      <p:bldP spid="6086" grpId="0" animBg="1"/>
      <p:bldP spid="6087" grpId="0" animBg="1"/>
      <p:bldP spid="6088" grpId="0" animBg="1"/>
      <p:bldP spid="6089" grpId="0" animBg="1"/>
      <p:bldP spid="6090" grpId="0" animBg="1"/>
      <p:bldP spid="6091" grpId="0"/>
      <p:bldP spid="6093" grpId="0" animBg="1"/>
      <p:bldP spid="6097" grpId="0" animBg="1"/>
      <p:bldP spid="18433" grpId="0" animBg="1"/>
      <p:bldP spid="18434" grpId="0" animBg="1"/>
      <p:bldP spid="18435" grpId="0" animBg="1"/>
      <p:bldP spid="18436" grpId="0" animBg="1"/>
      <p:bldP spid="18437" grpId="0" animBg="1"/>
      <p:bldP spid="18438" grpId="0" animBg="1"/>
      <p:bldP spid="18439" grpId="0" animBg="1"/>
      <p:bldP spid="18440" grpId="0"/>
      <p:bldP spid="18441" grpId="0" animBg="1"/>
      <p:bldP spid="18442" grpId="0" animBg="1"/>
      <p:bldP spid="18443" grpId="0" animBg="1"/>
      <p:bldP spid="18493" grpId="0" animBg="1"/>
      <p:bldP spid="18494" grpId="0" animBg="1"/>
      <p:bldP spid="18495" grpId="0" animBg="1"/>
      <p:bldP spid="18497" grpId="0" animBg="1"/>
      <p:bldP spid="18498" grpId="0" animBg="1"/>
      <p:bldP spid="18499" grpId="0" animBg="1"/>
      <p:bldP spid="18500" grpId="0" animBg="1"/>
      <p:bldP spid="18504" grpId="0" animBg="1"/>
      <p:bldP spid="18505" grpId="0" animBg="1"/>
      <p:bldP spid="18506" grpId="0"/>
      <p:bldP spid="18507" grpId="0" animBg="1"/>
      <p:bldP spid="18508" grpId="0" animBg="1"/>
      <p:bldP spid="18559" grpId="0" animBg="1"/>
      <p:bldP spid="18560" grpId="0" animBg="1"/>
      <p:bldP spid="18561" grpId="0" animBg="1"/>
      <p:bldP spid="18562" grpId="0" animBg="1"/>
      <p:bldP spid="18563" grpId="0" animBg="1"/>
      <p:bldP spid="18565" grpId="0" animBg="1"/>
      <p:bldP spid="18566" grpId="0" animBg="1"/>
      <p:bldP spid="18567" grpId="0"/>
      <p:bldP spid="18568" grpId="0" animBg="1"/>
      <p:bldP spid="18569" grpId="0" animBg="1"/>
      <p:bldP spid="18675" grpId="0" animBg="1"/>
      <p:bldP spid="18676" grpId="0" animBg="1"/>
      <p:bldP spid="18677" grpId="0" animBg="1"/>
      <p:bldP spid="18678" grpId="0" animBg="1"/>
      <p:bldP spid="18679" grpId="0" animBg="1"/>
      <p:bldP spid="18680" grpId="0" animBg="1"/>
      <p:bldP spid="18681" grpId="0" animBg="1"/>
      <p:bldP spid="18682" grpId="0"/>
      <p:bldP spid="18683" grpId="0" animBg="1"/>
      <p:bldP spid="18684" grpId="0" animBg="1"/>
      <p:bldP spid="18738" grpId="0" animBg="1"/>
      <p:bldP spid="18739" grpId="0" animBg="1"/>
      <p:bldP spid="18741" grpId="0" animBg="1"/>
      <p:bldP spid="18743" grpId="0"/>
      <p:bldP spid="18744" grpId="0" animBg="1"/>
      <p:bldP spid="18745" grpId="0" animBg="1"/>
      <p:bldP spid="18746" grpId="0" animBg="1"/>
      <p:bldP spid="18737" grpId="0" animBg="1"/>
      <p:bldP spid="18740" grpId="0" animBg="1"/>
      <p:bldP spid="18742" grpId="0" animBg="1"/>
      <p:bldP spid="18748" grpId="0" animBg="1"/>
      <p:bldP spid="5764" grpId="0" animBg="1"/>
      <p:bldP spid="5976" grpId="0"/>
      <p:bldP spid="18496" grpId="0"/>
      <p:bldP spid="18803" grpId="0" animBg="1"/>
      <p:bldP spid="18804" grpId="0" animBg="1"/>
      <p:bldP spid="18805" grpId="0" animBg="1"/>
      <p:bldP spid="18806" grpId="0"/>
      <p:bldP spid="18808" grpId="0" animBg="1"/>
      <p:bldP spid="18809" grpId="0" animBg="1"/>
      <p:bldP spid="18810" grpId="0" animBg="1"/>
    </p:bldLst>
  </p:timing>
</p:sld>
</file>

<file path=ppt/theme/theme1.xml><?xml version="1.0" encoding="utf-8"?>
<a:theme xmlns:a="http://schemas.openxmlformats.org/drawingml/2006/main" name="TDM_BPD">
  <a:themeElements>
    <a:clrScheme name="TDM_BPD 4">
      <a:dk1>
        <a:srgbClr val="990000"/>
      </a:dk1>
      <a:lt1>
        <a:srgbClr val="FFFFD9"/>
      </a:lt1>
      <a:dk2>
        <a:srgbClr val="A50021"/>
      </a:dk2>
      <a:lt2>
        <a:srgbClr val="777777"/>
      </a:lt2>
      <a:accent1>
        <a:srgbClr val="FFFFF7"/>
      </a:accent1>
      <a:accent2>
        <a:srgbClr val="FFCC66"/>
      </a:accent2>
      <a:accent3>
        <a:srgbClr val="FFFFE9"/>
      </a:accent3>
      <a:accent4>
        <a:srgbClr val="820000"/>
      </a:accent4>
      <a:accent5>
        <a:srgbClr val="FFFFFA"/>
      </a:accent5>
      <a:accent6>
        <a:srgbClr val="E7B95C"/>
      </a:accent6>
      <a:hlink>
        <a:srgbClr val="CC3300"/>
      </a:hlink>
      <a:folHlink>
        <a:srgbClr val="FF9900"/>
      </a:folHlink>
    </a:clrScheme>
    <a:fontScheme name="TDM_BP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DM_BPD 1">
        <a:dk1>
          <a:srgbClr val="005C64"/>
        </a:dk1>
        <a:lt1>
          <a:srgbClr val="CCFFCC"/>
        </a:lt1>
        <a:dk2>
          <a:srgbClr val="006666"/>
        </a:dk2>
        <a:lt2>
          <a:srgbClr val="808080"/>
        </a:lt2>
        <a:accent1>
          <a:srgbClr val="55C8B4"/>
        </a:accent1>
        <a:accent2>
          <a:srgbClr val="00A854"/>
        </a:accent2>
        <a:accent3>
          <a:srgbClr val="E2FFE2"/>
        </a:accent3>
        <a:accent4>
          <a:srgbClr val="004D54"/>
        </a:accent4>
        <a:accent5>
          <a:srgbClr val="B4E0D6"/>
        </a:accent5>
        <a:accent6>
          <a:srgbClr val="00984B"/>
        </a:accent6>
        <a:hlink>
          <a:srgbClr val="009999"/>
        </a:hlink>
        <a:folHlink>
          <a:srgbClr val="1EA0C8"/>
        </a:folHlink>
      </a:clrScheme>
      <a:clrMap bg1="lt1" tx1="dk1" bg2="lt2" tx2="dk2" accent1="accent1" accent2="accent2" accent3="accent3" accent4="accent4" accent5="accent5" accent6="accent6" hlink="hlink" folHlink="folHlink"/>
    </a:extraClrScheme>
    <a:extraClrScheme>
      <a:clrScheme name="TDM_BPD 2">
        <a:dk1>
          <a:srgbClr val="D39423"/>
        </a:dk1>
        <a:lt1>
          <a:srgbClr val="FFFFFF"/>
        </a:lt1>
        <a:dk2>
          <a:srgbClr val="96321E"/>
        </a:dk2>
        <a:lt2>
          <a:srgbClr val="ECC418"/>
        </a:lt2>
        <a:accent1>
          <a:srgbClr val="8C7B70"/>
        </a:accent1>
        <a:accent2>
          <a:srgbClr val="8F5F2F"/>
        </a:accent2>
        <a:accent3>
          <a:srgbClr val="C9ADAB"/>
        </a:accent3>
        <a:accent4>
          <a:srgbClr val="DADADA"/>
        </a:accent4>
        <a:accent5>
          <a:srgbClr val="C5BFBB"/>
        </a:accent5>
        <a:accent6>
          <a:srgbClr val="81552A"/>
        </a:accent6>
        <a:hlink>
          <a:srgbClr val="FDAA03"/>
        </a:hlink>
        <a:folHlink>
          <a:srgbClr val="8C9EA0"/>
        </a:folHlink>
      </a:clrScheme>
      <a:clrMap bg1="dk2" tx1="lt1" bg2="dk1" tx2="lt2" accent1="accent1" accent2="accent2" accent3="accent3" accent4="accent4" accent5="accent5" accent6="accent6" hlink="hlink" folHlink="folHlink"/>
    </a:extraClrScheme>
    <a:extraClrScheme>
      <a:clrScheme name="TDM_BPD 3">
        <a:dk1>
          <a:srgbClr val="0066CC"/>
        </a:dk1>
        <a:lt1>
          <a:srgbClr val="FFFFFF"/>
        </a:lt1>
        <a:dk2>
          <a:srgbClr val="003399"/>
        </a:dk2>
        <a:lt2>
          <a:srgbClr val="969696"/>
        </a:lt2>
        <a:accent1>
          <a:srgbClr val="FBDF53"/>
        </a:accent1>
        <a:accent2>
          <a:srgbClr val="FF9966"/>
        </a:accent2>
        <a:accent3>
          <a:srgbClr val="FFFFFF"/>
        </a:accent3>
        <a:accent4>
          <a:srgbClr val="0056AE"/>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DM_BPD 4">
        <a:dk1>
          <a:srgbClr val="990000"/>
        </a:dk1>
        <a:lt1>
          <a:srgbClr val="FFFFD9"/>
        </a:lt1>
        <a:dk2>
          <a:srgbClr val="A50021"/>
        </a:dk2>
        <a:lt2>
          <a:srgbClr val="777777"/>
        </a:lt2>
        <a:accent1>
          <a:srgbClr val="FFFFF7"/>
        </a:accent1>
        <a:accent2>
          <a:srgbClr val="FFCC66"/>
        </a:accent2>
        <a:accent3>
          <a:srgbClr val="FFFFE9"/>
        </a:accent3>
        <a:accent4>
          <a:srgbClr val="820000"/>
        </a:accent4>
        <a:accent5>
          <a:srgbClr val="FFFFFA"/>
        </a:accent5>
        <a:accent6>
          <a:srgbClr val="E7B95C"/>
        </a:accent6>
        <a:hlink>
          <a:srgbClr val="CC3300"/>
        </a:hlink>
        <a:folHlink>
          <a:srgbClr val="FF9900"/>
        </a:folHlink>
      </a:clrScheme>
      <a:clrMap bg1="lt1" tx1="dk1" bg2="lt2" tx2="dk2" accent1="accent1" accent2="accent2" accent3="accent3" accent4="accent4" accent5="accent5" accent6="accent6" hlink="hlink" folHlink="folHlink"/>
    </a:extraClrScheme>
    <a:extraClrScheme>
      <a:clrScheme name="TDM_BPD 5">
        <a:dk1>
          <a:srgbClr val="777777"/>
        </a:dk1>
        <a:lt1>
          <a:srgbClr val="FFFFFF"/>
        </a:lt1>
        <a:dk2>
          <a:srgbClr val="686B5D"/>
        </a:dk2>
        <a:lt2>
          <a:srgbClr val="FFCC66"/>
        </a:lt2>
        <a:accent1>
          <a:srgbClr val="C2C54D"/>
        </a:accent1>
        <a:accent2>
          <a:srgbClr val="809EA8"/>
        </a:accent2>
        <a:accent3>
          <a:srgbClr val="B9BAB6"/>
        </a:accent3>
        <a:accent4>
          <a:srgbClr val="DADADA"/>
        </a:accent4>
        <a:accent5>
          <a:srgbClr val="DDDFB2"/>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DM_BPD 6">
        <a:dk1>
          <a:srgbClr val="000099"/>
        </a:dk1>
        <a:lt1>
          <a:srgbClr val="DEF6F1"/>
        </a:lt1>
        <a:dk2>
          <a:srgbClr val="006600"/>
        </a:dk2>
        <a:lt2>
          <a:srgbClr val="969696"/>
        </a:lt2>
        <a:accent1>
          <a:srgbClr val="FFFFFF"/>
        </a:accent1>
        <a:accent2>
          <a:srgbClr val="8DC6FF"/>
        </a:accent2>
        <a:accent3>
          <a:srgbClr val="ECFAF7"/>
        </a:accent3>
        <a:accent4>
          <a:srgbClr val="000082"/>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DM_BPD 7">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00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afai_BPD">
  <a:themeElements>
    <a:clrScheme name="Grafai_BPD 11">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3333CC"/>
      </a:hlink>
      <a:folHlink>
        <a:srgbClr val="AF67FF"/>
      </a:folHlink>
    </a:clrScheme>
    <a:fontScheme name="Grafai_BP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afai_BP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afai_BP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afai_BPD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afai_BPD 4">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afai_BPD 5">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afai_BPD 6">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afai_BPD 7">
        <a:dk1>
          <a:srgbClr val="4D4D4D"/>
        </a:dk1>
        <a:lt1>
          <a:srgbClr val="FFFFFF"/>
        </a:lt1>
        <a:dk2>
          <a:srgbClr val="686B5D"/>
        </a:dk2>
        <a:lt2>
          <a:srgbClr val="FFCC00"/>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afai_BPD 8">
        <a:dk1>
          <a:srgbClr val="006666"/>
        </a:dk1>
        <a:lt1>
          <a:srgbClr val="CCFFCC"/>
        </a:lt1>
        <a:dk2>
          <a:srgbClr val="008080"/>
        </a:dk2>
        <a:lt2>
          <a:srgbClr val="006A68"/>
        </a:lt2>
        <a:accent1>
          <a:srgbClr val="66FFCC"/>
        </a:accent1>
        <a:accent2>
          <a:srgbClr val="33CCCC"/>
        </a:accent2>
        <a:accent3>
          <a:srgbClr val="E2FFE2"/>
        </a:accent3>
        <a:accent4>
          <a:srgbClr val="005656"/>
        </a:accent4>
        <a:accent5>
          <a:srgbClr val="B8FFE2"/>
        </a:accent5>
        <a:accent6>
          <a:srgbClr val="2DB9B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afai_BPD 9">
        <a:dk1>
          <a:srgbClr val="990000"/>
        </a:dk1>
        <a:lt1>
          <a:srgbClr val="FFFFD9"/>
        </a:lt1>
        <a:dk2>
          <a:srgbClr val="A50021"/>
        </a:dk2>
        <a:lt2>
          <a:srgbClr val="777777"/>
        </a:lt2>
        <a:accent1>
          <a:srgbClr val="FFFFF7"/>
        </a:accent1>
        <a:accent2>
          <a:srgbClr val="FFCC66"/>
        </a:accent2>
        <a:accent3>
          <a:srgbClr val="FFFFE9"/>
        </a:accent3>
        <a:accent4>
          <a:srgbClr val="820000"/>
        </a:accent4>
        <a:accent5>
          <a:srgbClr val="FFFFFA"/>
        </a:accent5>
        <a:accent6>
          <a:srgbClr val="E7B95C"/>
        </a:accent6>
        <a:hlink>
          <a:srgbClr val="CC3300"/>
        </a:hlink>
        <a:folHlink>
          <a:srgbClr val="FF9900"/>
        </a:folHlink>
      </a:clrScheme>
      <a:clrMap bg1="lt1" tx1="dk1" bg2="lt2" tx2="dk2" accent1="accent1" accent2="accent2" accent3="accent3" accent4="accent4" accent5="accent5" accent6="accent6" hlink="hlink" folHlink="folHlink"/>
    </a:extraClrScheme>
    <a:extraClrScheme>
      <a:clrScheme name="Grafai_BPD 10">
        <a:dk1>
          <a:srgbClr val="777777"/>
        </a:dk1>
        <a:lt1>
          <a:srgbClr val="FFFFFF"/>
        </a:lt1>
        <a:dk2>
          <a:srgbClr val="686B5D"/>
        </a:dk2>
        <a:lt2>
          <a:srgbClr val="FFCC66"/>
        </a:lt2>
        <a:accent1>
          <a:srgbClr val="C2C54D"/>
        </a:accent1>
        <a:accent2>
          <a:srgbClr val="809EA8"/>
        </a:accent2>
        <a:accent3>
          <a:srgbClr val="B9BAB6"/>
        </a:accent3>
        <a:accent4>
          <a:srgbClr val="DADADA"/>
        </a:accent4>
        <a:accent5>
          <a:srgbClr val="DDDFB2"/>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afai_BPD 11">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afai_BPD 12">
        <a:dk1>
          <a:srgbClr val="000099"/>
        </a:dk1>
        <a:lt1>
          <a:srgbClr val="DEF6F1"/>
        </a:lt1>
        <a:dk2>
          <a:srgbClr val="006600"/>
        </a:dk2>
        <a:lt2>
          <a:srgbClr val="969696"/>
        </a:lt2>
        <a:accent1>
          <a:srgbClr val="FFFFFF"/>
        </a:accent1>
        <a:accent2>
          <a:srgbClr val="8DC6FF"/>
        </a:accent2>
        <a:accent3>
          <a:srgbClr val="ECFAF7"/>
        </a:accent3>
        <a:accent4>
          <a:srgbClr val="000082"/>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afai_BPD 13">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00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rafai_BPD">
  <a:themeElements>
    <a:clrScheme name="1_Grafai_BPD 9">
      <a:dk1>
        <a:srgbClr val="990000"/>
      </a:dk1>
      <a:lt1>
        <a:srgbClr val="FFFFD9"/>
      </a:lt1>
      <a:dk2>
        <a:srgbClr val="A50021"/>
      </a:dk2>
      <a:lt2>
        <a:srgbClr val="777777"/>
      </a:lt2>
      <a:accent1>
        <a:srgbClr val="FFFFF7"/>
      </a:accent1>
      <a:accent2>
        <a:srgbClr val="FFCC66"/>
      </a:accent2>
      <a:accent3>
        <a:srgbClr val="FFFFE9"/>
      </a:accent3>
      <a:accent4>
        <a:srgbClr val="820000"/>
      </a:accent4>
      <a:accent5>
        <a:srgbClr val="FFFFFA"/>
      </a:accent5>
      <a:accent6>
        <a:srgbClr val="E7B95C"/>
      </a:accent6>
      <a:hlink>
        <a:srgbClr val="CC3300"/>
      </a:hlink>
      <a:folHlink>
        <a:srgbClr val="FF9900"/>
      </a:folHlink>
    </a:clrScheme>
    <a:fontScheme name="1_Grafai_BP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Grafai_BP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rafai_BP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rafai_BPD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rafai_BPD 4">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rafai_BPD 5">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rafai_BPD 6">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rafai_BPD 7">
        <a:dk1>
          <a:srgbClr val="4D4D4D"/>
        </a:dk1>
        <a:lt1>
          <a:srgbClr val="FFFFFF"/>
        </a:lt1>
        <a:dk2>
          <a:srgbClr val="686B5D"/>
        </a:dk2>
        <a:lt2>
          <a:srgbClr val="FFCC00"/>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rafai_BPD 8">
        <a:dk1>
          <a:srgbClr val="006666"/>
        </a:dk1>
        <a:lt1>
          <a:srgbClr val="CCFFCC"/>
        </a:lt1>
        <a:dk2>
          <a:srgbClr val="008080"/>
        </a:dk2>
        <a:lt2>
          <a:srgbClr val="006A68"/>
        </a:lt2>
        <a:accent1>
          <a:srgbClr val="66FFCC"/>
        </a:accent1>
        <a:accent2>
          <a:srgbClr val="33CCCC"/>
        </a:accent2>
        <a:accent3>
          <a:srgbClr val="E2FFE2"/>
        </a:accent3>
        <a:accent4>
          <a:srgbClr val="005656"/>
        </a:accent4>
        <a:accent5>
          <a:srgbClr val="B8FFE2"/>
        </a:accent5>
        <a:accent6>
          <a:srgbClr val="2DB9B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rafai_BPD 9">
        <a:dk1>
          <a:srgbClr val="990000"/>
        </a:dk1>
        <a:lt1>
          <a:srgbClr val="FFFFD9"/>
        </a:lt1>
        <a:dk2>
          <a:srgbClr val="A50021"/>
        </a:dk2>
        <a:lt2>
          <a:srgbClr val="777777"/>
        </a:lt2>
        <a:accent1>
          <a:srgbClr val="FFFFF7"/>
        </a:accent1>
        <a:accent2>
          <a:srgbClr val="FFCC66"/>
        </a:accent2>
        <a:accent3>
          <a:srgbClr val="FFFFE9"/>
        </a:accent3>
        <a:accent4>
          <a:srgbClr val="820000"/>
        </a:accent4>
        <a:accent5>
          <a:srgbClr val="FFFFFA"/>
        </a:accent5>
        <a:accent6>
          <a:srgbClr val="E7B95C"/>
        </a:accent6>
        <a:hlink>
          <a:srgbClr val="CC3300"/>
        </a:hlink>
        <a:folHlink>
          <a:srgbClr val="FF9900"/>
        </a:folHlink>
      </a:clrScheme>
      <a:clrMap bg1="lt1" tx1="dk1" bg2="lt2" tx2="dk2" accent1="accent1" accent2="accent2" accent3="accent3" accent4="accent4" accent5="accent5" accent6="accent6" hlink="hlink" folHlink="folHlink"/>
    </a:extraClrScheme>
    <a:extraClrScheme>
      <a:clrScheme name="1_Grafai_BPD 10">
        <a:dk1>
          <a:srgbClr val="777777"/>
        </a:dk1>
        <a:lt1>
          <a:srgbClr val="FFFFFF"/>
        </a:lt1>
        <a:dk2>
          <a:srgbClr val="686B5D"/>
        </a:dk2>
        <a:lt2>
          <a:srgbClr val="FFCC66"/>
        </a:lt2>
        <a:accent1>
          <a:srgbClr val="C2C54D"/>
        </a:accent1>
        <a:accent2>
          <a:srgbClr val="809EA8"/>
        </a:accent2>
        <a:accent3>
          <a:srgbClr val="B9BAB6"/>
        </a:accent3>
        <a:accent4>
          <a:srgbClr val="DADADA"/>
        </a:accent4>
        <a:accent5>
          <a:srgbClr val="DDDFB2"/>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rafai_BPD 11">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rafai_BPD 12">
        <a:dk1>
          <a:srgbClr val="000099"/>
        </a:dk1>
        <a:lt1>
          <a:srgbClr val="DEF6F1"/>
        </a:lt1>
        <a:dk2>
          <a:srgbClr val="006600"/>
        </a:dk2>
        <a:lt2>
          <a:srgbClr val="969696"/>
        </a:lt2>
        <a:accent1>
          <a:srgbClr val="FFFFFF"/>
        </a:accent1>
        <a:accent2>
          <a:srgbClr val="8DC6FF"/>
        </a:accent2>
        <a:accent3>
          <a:srgbClr val="ECFAF7"/>
        </a:accent3>
        <a:accent4>
          <a:srgbClr val="000082"/>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rafai_BPD 13">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00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Grafai_BPD">
  <a:themeElements>
    <a:clrScheme name="2_Grafai_BPD 8">
      <a:dk1>
        <a:srgbClr val="006666"/>
      </a:dk1>
      <a:lt1>
        <a:srgbClr val="CCFFCC"/>
      </a:lt1>
      <a:dk2>
        <a:srgbClr val="008080"/>
      </a:dk2>
      <a:lt2>
        <a:srgbClr val="006A68"/>
      </a:lt2>
      <a:accent1>
        <a:srgbClr val="66FFCC"/>
      </a:accent1>
      <a:accent2>
        <a:srgbClr val="33CCCC"/>
      </a:accent2>
      <a:accent3>
        <a:srgbClr val="E2FFE2"/>
      </a:accent3>
      <a:accent4>
        <a:srgbClr val="005656"/>
      </a:accent4>
      <a:accent5>
        <a:srgbClr val="B8FFE2"/>
      </a:accent5>
      <a:accent6>
        <a:srgbClr val="2DB9B9"/>
      </a:accent6>
      <a:hlink>
        <a:srgbClr val="009999"/>
      </a:hlink>
      <a:folHlink>
        <a:srgbClr val="99CC00"/>
      </a:folHlink>
    </a:clrScheme>
    <a:fontScheme name="2_Grafai_BP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rafai_BP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rafai_BP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rafai_BPD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rafai_BPD 4">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rafai_BPD 5">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rafai_BPD 6">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rafai_BPD 7">
        <a:dk1>
          <a:srgbClr val="4D4D4D"/>
        </a:dk1>
        <a:lt1>
          <a:srgbClr val="FFFFFF"/>
        </a:lt1>
        <a:dk2>
          <a:srgbClr val="686B5D"/>
        </a:dk2>
        <a:lt2>
          <a:srgbClr val="FFCC00"/>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rafai_BPD 8">
        <a:dk1>
          <a:srgbClr val="006666"/>
        </a:dk1>
        <a:lt1>
          <a:srgbClr val="CCFFCC"/>
        </a:lt1>
        <a:dk2>
          <a:srgbClr val="008080"/>
        </a:dk2>
        <a:lt2>
          <a:srgbClr val="006A68"/>
        </a:lt2>
        <a:accent1>
          <a:srgbClr val="66FFCC"/>
        </a:accent1>
        <a:accent2>
          <a:srgbClr val="33CCCC"/>
        </a:accent2>
        <a:accent3>
          <a:srgbClr val="E2FFE2"/>
        </a:accent3>
        <a:accent4>
          <a:srgbClr val="005656"/>
        </a:accent4>
        <a:accent5>
          <a:srgbClr val="B8FFE2"/>
        </a:accent5>
        <a:accent6>
          <a:srgbClr val="2DB9B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rafai_BPD 9">
        <a:dk1>
          <a:srgbClr val="990000"/>
        </a:dk1>
        <a:lt1>
          <a:srgbClr val="FFFFD9"/>
        </a:lt1>
        <a:dk2>
          <a:srgbClr val="A50021"/>
        </a:dk2>
        <a:lt2>
          <a:srgbClr val="777777"/>
        </a:lt2>
        <a:accent1>
          <a:srgbClr val="FFFFF7"/>
        </a:accent1>
        <a:accent2>
          <a:srgbClr val="FFCC66"/>
        </a:accent2>
        <a:accent3>
          <a:srgbClr val="FFFFE9"/>
        </a:accent3>
        <a:accent4>
          <a:srgbClr val="820000"/>
        </a:accent4>
        <a:accent5>
          <a:srgbClr val="FFFFFA"/>
        </a:accent5>
        <a:accent6>
          <a:srgbClr val="E7B95C"/>
        </a:accent6>
        <a:hlink>
          <a:srgbClr val="CC3300"/>
        </a:hlink>
        <a:folHlink>
          <a:srgbClr val="FF9900"/>
        </a:folHlink>
      </a:clrScheme>
      <a:clrMap bg1="lt1" tx1="dk1" bg2="lt2" tx2="dk2" accent1="accent1" accent2="accent2" accent3="accent3" accent4="accent4" accent5="accent5" accent6="accent6" hlink="hlink" folHlink="folHlink"/>
    </a:extraClrScheme>
    <a:extraClrScheme>
      <a:clrScheme name="2_Grafai_BPD 10">
        <a:dk1>
          <a:srgbClr val="777777"/>
        </a:dk1>
        <a:lt1>
          <a:srgbClr val="FFFFFF"/>
        </a:lt1>
        <a:dk2>
          <a:srgbClr val="686B5D"/>
        </a:dk2>
        <a:lt2>
          <a:srgbClr val="FFCC66"/>
        </a:lt2>
        <a:accent1>
          <a:srgbClr val="C2C54D"/>
        </a:accent1>
        <a:accent2>
          <a:srgbClr val="809EA8"/>
        </a:accent2>
        <a:accent3>
          <a:srgbClr val="B9BAB6"/>
        </a:accent3>
        <a:accent4>
          <a:srgbClr val="DADADA"/>
        </a:accent4>
        <a:accent5>
          <a:srgbClr val="DDDFB2"/>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rafai_BPD 11">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rafai_BPD 12">
        <a:dk1>
          <a:srgbClr val="000099"/>
        </a:dk1>
        <a:lt1>
          <a:srgbClr val="DEF6F1"/>
        </a:lt1>
        <a:dk2>
          <a:srgbClr val="006600"/>
        </a:dk2>
        <a:lt2>
          <a:srgbClr val="969696"/>
        </a:lt2>
        <a:accent1>
          <a:srgbClr val="FFFFFF"/>
        </a:accent1>
        <a:accent2>
          <a:srgbClr val="8DC6FF"/>
        </a:accent2>
        <a:accent3>
          <a:srgbClr val="ECFAF7"/>
        </a:accent3>
        <a:accent4>
          <a:srgbClr val="000082"/>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rafai_BPD 13">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00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DM_BPD 7">
    <a:dk1>
      <a:srgbClr val="003399"/>
    </a:dk1>
    <a:lt1>
      <a:srgbClr val="FFFFFF"/>
    </a:lt1>
    <a:dk2>
      <a:srgbClr val="3366CC"/>
    </a:dk2>
    <a:lt2>
      <a:srgbClr val="808080"/>
    </a:lt2>
    <a:accent1>
      <a:srgbClr val="99CCFF"/>
    </a:accent1>
    <a:accent2>
      <a:srgbClr val="CCCCFF"/>
    </a:accent2>
    <a:accent3>
      <a:srgbClr val="FFFFFF"/>
    </a:accent3>
    <a:accent4>
      <a:srgbClr val="002A82"/>
    </a:accent4>
    <a:accent5>
      <a:srgbClr val="CAE2FF"/>
    </a:accent5>
    <a:accent6>
      <a:srgbClr val="B9B9E7"/>
    </a:accent6>
    <a:hlink>
      <a:srgbClr val="0033CC"/>
    </a:hlink>
    <a:folHlink>
      <a:srgbClr val="AF67FF"/>
    </a:folHlink>
  </a:clrScheme>
</a:themeOverride>
</file>

<file path=ppt/theme/themeOverride2.xml><?xml version="1.0" encoding="utf-8"?>
<a:themeOverride xmlns:a="http://schemas.openxmlformats.org/drawingml/2006/main">
  <a:clrScheme name="TDM_BPD 1">
    <a:dk1>
      <a:srgbClr val="005C64"/>
    </a:dk1>
    <a:lt1>
      <a:srgbClr val="CCFFCC"/>
    </a:lt1>
    <a:dk2>
      <a:srgbClr val="006666"/>
    </a:dk2>
    <a:lt2>
      <a:srgbClr val="808080"/>
    </a:lt2>
    <a:accent1>
      <a:srgbClr val="55C8B4"/>
    </a:accent1>
    <a:accent2>
      <a:srgbClr val="00A854"/>
    </a:accent2>
    <a:accent3>
      <a:srgbClr val="E2FFE2"/>
    </a:accent3>
    <a:accent4>
      <a:srgbClr val="004D54"/>
    </a:accent4>
    <a:accent5>
      <a:srgbClr val="B4E0D6"/>
    </a:accent5>
    <a:accent6>
      <a:srgbClr val="00984B"/>
    </a:accent6>
    <a:hlink>
      <a:srgbClr val="009999"/>
    </a:hlink>
    <a:folHlink>
      <a:srgbClr val="1EA0C8"/>
    </a:folHlink>
  </a:clrScheme>
</a:themeOverride>
</file>

<file path=docProps/app.xml><?xml version="1.0" encoding="utf-8"?>
<Properties xmlns="http://schemas.openxmlformats.org/officeDocument/2006/extended-properties" xmlns:vt="http://schemas.openxmlformats.org/officeDocument/2006/docPropsVTypes">
  <Template>C:\WINDOWS\Application Data\Microsoft\Templates\grafai.pot</Template>
  <TotalTime>2751</TotalTime>
  <Words>3000</Words>
  <Application>Microsoft Office PowerPoint</Application>
  <PresentationFormat>Demonstracija ekrane (4:3)</PresentationFormat>
  <Paragraphs>622</Paragraphs>
  <Slides>20</Slides>
  <Notes>0</Notes>
  <HiddenSlides>0</HiddenSlides>
  <MMClips>0</MMClips>
  <ScaleCrop>false</ScaleCrop>
  <HeadingPairs>
    <vt:vector size="8" baseType="variant">
      <vt:variant>
        <vt:lpstr>Naudojami šriftai</vt:lpstr>
      </vt:variant>
      <vt:variant>
        <vt:i4>5</vt:i4>
      </vt:variant>
      <vt:variant>
        <vt:lpstr>Tema</vt:lpstr>
      </vt:variant>
      <vt:variant>
        <vt:i4>4</vt:i4>
      </vt:variant>
      <vt:variant>
        <vt:lpstr>Įdėtosios OLE paslaugos</vt:lpstr>
      </vt:variant>
      <vt:variant>
        <vt:i4>4</vt:i4>
      </vt:variant>
      <vt:variant>
        <vt:lpstr>Skaidrių pavadinimai</vt:lpstr>
      </vt:variant>
      <vt:variant>
        <vt:i4>20</vt:i4>
      </vt:variant>
    </vt:vector>
  </HeadingPairs>
  <TitlesOfParts>
    <vt:vector size="33" baseType="lpstr">
      <vt:lpstr>Arial</vt:lpstr>
      <vt:lpstr>Arial Narrow</vt:lpstr>
      <vt:lpstr>Symbol</vt:lpstr>
      <vt:lpstr>Tahoma</vt:lpstr>
      <vt:lpstr>Times New Roman</vt:lpstr>
      <vt:lpstr>TDM_BPD</vt:lpstr>
      <vt:lpstr>Grafai_BPD</vt:lpstr>
      <vt:lpstr>1_Grafai_BPD</vt:lpstr>
      <vt:lpstr>2_Grafai_BPD</vt:lpstr>
      <vt:lpstr>Bitmap Image</vt:lpstr>
      <vt:lpstr>Microsoft Word Picture</vt:lpstr>
      <vt:lpstr>Equation</vt:lpstr>
      <vt:lpstr>Microsoft Equation 3.0</vt:lpstr>
      <vt:lpstr>TAIKOMOJI DISKREČIOJI MATEMATIKA</vt:lpstr>
      <vt:lpstr>MARŠRUTAI</vt:lpstr>
      <vt:lpstr>Maršrutai</vt:lpstr>
      <vt:lpstr>Oilerio maršrutai </vt:lpstr>
      <vt:lpstr>Karaliaučiaus tiltai</vt:lpstr>
      <vt:lpstr>Pavyzdžiai</vt:lpstr>
      <vt:lpstr>Oilerio teorema</vt:lpstr>
      <vt:lpstr>Pavyzdys</vt:lpstr>
      <vt:lpstr>Algoritmas pažingsniui</vt:lpstr>
      <vt:lpstr>„PowerPoint“ pateiktis</vt:lpstr>
      <vt:lpstr>Pavyzdys</vt:lpstr>
      <vt:lpstr>Hamiltono maršrutai </vt:lpstr>
      <vt:lpstr>Hamiltono grafo nustatymo uždavinys</vt:lpstr>
      <vt:lpstr>Pavyzdžiai</vt:lpstr>
      <vt:lpstr>Teoremos</vt:lpstr>
      <vt:lpstr>Keliaujančio pirklio uždavinys</vt:lpstr>
      <vt:lpstr>Artimiausio kaimyno metodas </vt:lpstr>
      <vt:lpstr>Pavyzdys</vt:lpstr>
      <vt:lpstr>„PowerPoint“ pateiktis</vt:lpstr>
      <vt:lpstr>Ačiū už dėmesį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Optimalūs keliai</dc:title>
  <dc:creator>_</dc:creator>
  <cp:lastModifiedBy>Kęstutis Simonavičius</cp:lastModifiedBy>
  <cp:revision>92</cp:revision>
  <dcterms:created xsi:type="dcterms:W3CDTF">2002-08-08T20:35:10Z</dcterms:created>
  <dcterms:modified xsi:type="dcterms:W3CDTF">2018-02-28T06:57:54Z</dcterms:modified>
</cp:coreProperties>
</file>