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B4ED3-6EFD-434F-958A-D3231586E6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4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75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5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531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3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6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5660EF-9C13-43B9-BE98-B6FF05148A9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A4D379-A0C3-4A30-AA12-809450EA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9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931-7C0E-5696-CAB3-D78BD1984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2486" y="2648186"/>
            <a:ext cx="8001000" cy="2971801"/>
          </a:xfrm>
        </p:spPr>
        <p:txBody>
          <a:bodyPr/>
          <a:lstStyle/>
          <a:p>
            <a:r>
              <a:rPr kumimoji="0" lang="en-US" sz="4800" b="1" i="0" u="none" strike="noStrike" kern="1200" cap="none" spc="0" normalizeH="0" baseline="0" noProof="0" dirty="0" err="1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pperplate Gothic Bold" panose="020E0705020206020404" pitchFamily="34" charset="0"/>
                <a:ea typeface="맑은 고딕"/>
                <a:cs typeface="+mn-cs"/>
              </a:rPr>
              <a:t>Tugas</a:t>
            </a:r>
            <a:r>
              <a:rPr kumimoji="0" lang="en-US" sz="4800" b="1" i="0" u="none" strike="noStrike" kern="1200" cap="none" spc="0" normalizeH="0" baseline="0" noProof="0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pperplate Gothic Bold" panose="020E0705020206020404" pitchFamily="34" charset="0"/>
                <a:ea typeface="맑은 고딕"/>
                <a:cs typeface="+mn-cs"/>
              </a:rPr>
              <a:t> Akhir</a:t>
            </a:r>
            <a:br>
              <a:rPr kumimoji="0" lang="en-US" sz="4800" b="1" i="0" u="none" strike="noStrike" kern="1200" cap="none" spc="0" normalizeH="0" baseline="0" noProof="0" dirty="0">
                <a:ln w="6600">
                  <a:solidFill>
                    <a:srgbClr val="0AA6E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AA6ED"/>
                  </a:outerShdw>
                </a:effectLst>
                <a:uLnTx/>
                <a:uFillTx/>
                <a:latin typeface="Arial"/>
                <a:ea typeface="맑은 고딕"/>
                <a:cs typeface="+mn-cs"/>
              </a:rPr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BE674-8A7F-B207-1859-99154761B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2486" y="4910667"/>
            <a:ext cx="6400800" cy="1947333"/>
          </a:xfrm>
        </p:spPr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맑은 고딕"/>
              </a:rPr>
              <a:t>Dasar </a:t>
            </a:r>
            <a:r>
              <a:rPr kumimoji="0" lang="en-US" sz="2400" b="1" i="0" u="none" strike="noStrike" kern="1200" cap="none" spc="0" normalizeH="0" baseline="0" noProof="0" dirty="0" err="1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맑은 고딕"/>
              </a:rPr>
              <a:t>Sistem</a:t>
            </a: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맑은 고딕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맑은 고딕"/>
              </a:rPr>
              <a:t>Komputer</a:t>
            </a:r>
            <a:endParaRPr kumimoji="0" lang="en-US" sz="2400" b="1" i="0" u="none" strike="noStrike" kern="1200" cap="none" spc="0" normalizeH="0" baseline="0" noProof="0" dirty="0">
              <a:ln w="10160">
                <a:solidFill>
                  <a:srgbClr val="00307E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 Black" panose="020B0A04020102020204" pitchFamily="34" charset="0"/>
              <a:ea typeface="맑은 고딕"/>
            </a:endParaRPr>
          </a:p>
          <a:p>
            <a:endParaRPr kumimoji="0" lang="en-US" sz="2400" b="1" i="0" u="none" strike="noStrike" kern="1200" cap="none" spc="0" normalizeH="0" baseline="0" noProof="0" dirty="0">
              <a:ln w="6600">
                <a:solidFill>
                  <a:srgbClr val="0AA6E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AA6ED"/>
                </a:outerShdw>
              </a:effectLst>
              <a:uLnTx/>
              <a:uFillTx/>
              <a:latin typeface="Arial"/>
              <a:ea typeface="맑은 고딕"/>
              <a:cs typeface="+mn-cs"/>
            </a:endParaRPr>
          </a:p>
          <a:p>
            <a:endParaRPr lang="en-US" dirty="0"/>
          </a:p>
        </p:txBody>
      </p:sp>
      <p:pic>
        <p:nvPicPr>
          <p:cNvPr id="4" name="Picture 2" descr="Universitas Ahmad Dahlan (UAD)">
            <a:extLst>
              <a:ext uri="{FF2B5EF4-FFF2-40B4-BE49-F238E27FC236}">
                <a16:creationId xmlns:a16="http://schemas.microsoft.com/office/drawing/2014/main" id="{75AE4E85-5ED8-59EB-7DD5-5BB3408AF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440" y="305074"/>
            <a:ext cx="3490546" cy="349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6A11C6-3B4B-DE6F-ADCC-5E69758A1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09" y="5473670"/>
            <a:ext cx="531617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4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0AEC9-161A-A771-06DA-6492D173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855711"/>
            <a:ext cx="9541565" cy="5364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3C0B7-C76F-DB7E-07DE-15E0A112BD92}"/>
              </a:ext>
            </a:extLst>
          </p:cNvPr>
          <p:cNvSpPr txBox="1"/>
          <p:nvPr/>
        </p:nvSpPr>
        <p:spPr>
          <a:xfrm>
            <a:off x="0" y="0"/>
            <a:ext cx="714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Modern 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116058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30886F-AF54-C23F-FEAF-CE5ABE63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769096"/>
            <a:ext cx="9462052" cy="5319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5A94CF-8E95-B957-305C-9F5B3C3C6115}"/>
              </a:ext>
            </a:extLst>
          </p:cNvPr>
          <p:cNvSpPr txBox="1"/>
          <p:nvPr/>
        </p:nvSpPr>
        <p:spPr>
          <a:xfrm>
            <a:off x="0" y="0"/>
            <a:ext cx="714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Modern 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15782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F580BC-2515-E9B8-967D-A76CC04191A3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85737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2A83-040A-29FF-4355-D76536FB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</a:rPr>
              <a:t>	Nama		: AUGUSTAV FAHRUL ALZAIYA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</a:rPr>
              <a:t>	NIM 		: 2200018048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</a:rPr>
              <a:t>	</a:t>
            </a:r>
            <a:r>
              <a:rPr kumimoji="0" lang="en-US" b="1" i="0" u="none" strike="noStrike" kern="1200" cap="none" spc="0" normalizeH="0" baseline="0" noProof="0" dirty="0" err="1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</a:rPr>
              <a:t>Kelas</a:t>
            </a:r>
            <a:r>
              <a:rPr kumimoji="0" lang="en-US" b="1" i="0" u="none" strike="noStrike" kern="1200" cap="none" spc="0" normalizeH="0" baseline="0" noProof="0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</a:rPr>
              <a:t>		: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</a:rPr>
              <a:t>	Project	: </a:t>
            </a:r>
            <a:r>
              <a:rPr lang="en-US" b="1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Program </a:t>
            </a:r>
            <a:r>
              <a:rPr lang="en-US" b="1" dirty="0" err="1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Perkalian</a:t>
            </a:r>
            <a:r>
              <a:rPr lang="en-US" b="1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b="1" dirty="0" err="1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Sederhana</a:t>
            </a:r>
            <a:endParaRPr lang="en-US" b="1" dirty="0">
              <a:ln w="10160">
                <a:solidFill>
                  <a:srgbClr val="00307E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</a:rPr>
              <a:t>	Link </a:t>
            </a:r>
            <a:r>
              <a:rPr kumimoji="0" lang="en-US" b="1" i="0" u="none" strike="noStrike" kern="1200" cap="none" spc="0" normalizeH="0" baseline="0" noProof="0" dirty="0" err="1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</a:rPr>
              <a:t>Github</a:t>
            </a:r>
            <a:r>
              <a:rPr lang="en-US" b="1" dirty="0">
                <a:ln w="10160">
                  <a:solidFill>
                    <a:srgbClr val="00307E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	: https://github.com/Augustav-Fahrul-Alzaiya/Perkalian-sederhana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0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ar: 5 Points 5">
            <a:extLst>
              <a:ext uri="{FF2B5EF4-FFF2-40B4-BE49-F238E27FC236}">
                <a16:creationId xmlns:a16="http://schemas.microsoft.com/office/drawing/2014/main" id="{C698275A-96C6-2A67-7EFB-A9ECB6CFE52D}"/>
              </a:ext>
            </a:extLst>
          </p:cNvPr>
          <p:cNvSpPr/>
          <p:nvPr/>
        </p:nvSpPr>
        <p:spPr>
          <a:xfrm>
            <a:off x="491055" y="1290093"/>
            <a:ext cx="689113" cy="67586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EC335-DA47-6A86-3582-C9F89C57C67C}"/>
              </a:ext>
            </a:extLst>
          </p:cNvPr>
          <p:cNvSpPr txBox="1"/>
          <p:nvPr/>
        </p:nvSpPr>
        <p:spPr>
          <a:xfrm>
            <a:off x="1180168" y="1443216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EMU8086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94EEBB1-F711-B7D2-2B2C-FD214791FD89}"/>
              </a:ext>
            </a:extLst>
          </p:cNvPr>
          <p:cNvSpPr/>
          <p:nvPr/>
        </p:nvSpPr>
        <p:spPr>
          <a:xfrm>
            <a:off x="8138559" y="1290091"/>
            <a:ext cx="689113" cy="67586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A54F9A3-5AC2-E529-B270-257DAACF67E1}"/>
              </a:ext>
            </a:extLst>
          </p:cNvPr>
          <p:cNvSpPr/>
          <p:nvPr/>
        </p:nvSpPr>
        <p:spPr>
          <a:xfrm>
            <a:off x="4101413" y="3312321"/>
            <a:ext cx="689113" cy="67586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AF8BA-AE22-5D84-D091-644B88FDA4F2}"/>
              </a:ext>
            </a:extLst>
          </p:cNvPr>
          <p:cNvSpPr txBox="1"/>
          <p:nvPr/>
        </p:nvSpPr>
        <p:spPr>
          <a:xfrm>
            <a:off x="4708563" y="3464962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RAPTOR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E1C16-B3D1-D25E-445A-54DB8CC3E19B}"/>
              </a:ext>
            </a:extLst>
          </p:cNvPr>
          <p:cNvSpPr txBox="1"/>
          <p:nvPr/>
        </p:nvSpPr>
        <p:spPr>
          <a:xfrm>
            <a:off x="8827672" y="1442733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31C04-021D-EB0F-4D59-49356760B1BA}"/>
              </a:ext>
            </a:extLst>
          </p:cNvPr>
          <p:cNvSpPr txBox="1"/>
          <p:nvPr/>
        </p:nvSpPr>
        <p:spPr>
          <a:xfrm>
            <a:off x="480679" y="1965953"/>
            <a:ext cx="3128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Untuk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Memogram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Bahasa Tingkat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rendah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yaitu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Bahasa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mesin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untuk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berkomunikasi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langsung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dengan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mesin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75981-99F6-2BCA-F7A6-21291187AA88}"/>
              </a:ext>
            </a:extLst>
          </p:cNvPr>
          <p:cNvSpPr txBox="1"/>
          <p:nvPr/>
        </p:nvSpPr>
        <p:spPr>
          <a:xfrm>
            <a:off x="8251927" y="2041005"/>
            <a:ext cx="34593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Untuk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kerja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kelompok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pada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pemograman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dan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memudahkan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tidak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perlu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menggunakan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flask disk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lagi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19686F-A3DC-B218-60A4-6C0B2818E03D}"/>
              </a:ext>
            </a:extLst>
          </p:cNvPr>
          <p:cNvSpPr txBox="1"/>
          <p:nvPr/>
        </p:nvSpPr>
        <p:spPr>
          <a:xfrm>
            <a:off x="4101413" y="3913514"/>
            <a:ext cx="36925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Untuk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membuat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flowchart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pemograman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sehingga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tidak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bingung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Ketika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menulis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syntax dan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menyingkatkan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waktu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pembuatan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pemograman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F0EDC2-3532-9430-211A-794B5E2929EE}"/>
              </a:ext>
            </a:extLst>
          </p:cNvPr>
          <p:cNvSpPr txBox="1"/>
          <p:nvPr/>
        </p:nvSpPr>
        <p:spPr>
          <a:xfrm>
            <a:off x="3392556" y="355638"/>
            <a:ext cx="4746003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DESKRIPSI APLIKASI</a:t>
            </a:r>
          </a:p>
        </p:txBody>
      </p:sp>
    </p:spTree>
    <p:extLst>
      <p:ext uri="{BB962C8B-B14F-4D97-AF65-F5344CB8AC3E}">
        <p14:creationId xmlns:p14="http://schemas.microsoft.com/office/powerpoint/2010/main" val="15157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EC01-83A5-5787-94EC-48B1646E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654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Alur </a:t>
            </a:r>
            <a:r>
              <a:rPr lang="en-US" sz="4000" dirty="0" err="1">
                <a:latin typeface="Arial Black" panose="020B0A04020102020204" pitchFamily="34" charset="0"/>
              </a:rPr>
              <a:t>aplikasi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62B4D-3336-44E9-BCA1-C84756F77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62" y="1693607"/>
            <a:ext cx="3194876" cy="48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48780F-966F-691B-2901-AE70E39ABC27}"/>
              </a:ext>
            </a:extLst>
          </p:cNvPr>
          <p:cNvSpPr/>
          <p:nvPr/>
        </p:nvSpPr>
        <p:spPr>
          <a:xfrm>
            <a:off x="3215008" y="1301139"/>
            <a:ext cx="5811692" cy="48594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F4D3E-D748-CB48-ED8F-21F4D82C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680" y="1350033"/>
            <a:ext cx="5668638" cy="4658725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MASUKKAN ANGKA PERTAMA 	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MASUKKAN ANGKA KEDUA		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HASIL PERKKALIAN			:		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TERIMA KASIH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1CCB94-1B56-01E1-7261-FADFD001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07" y="1613132"/>
            <a:ext cx="3933985" cy="1107669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7E6E6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PERKALIAN SEDERHANA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64AD58-AD8C-B9E8-D40B-61160151F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4B1E2-7C16-33A5-2E7D-9BA227C3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12CC4-7EF6-71E6-2E94-73BA2E800201}"/>
              </a:ext>
            </a:extLst>
          </p:cNvPr>
          <p:cNvSpPr txBox="1"/>
          <p:nvPr/>
        </p:nvSpPr>
        <p:spPr>
          <a:xfrm>
            <a:off x="355487" y="155895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+mn-cs"/>
              </a:rPr>
              <a:t>Rancangan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+mn-cs"/>
              </a:rPr>
              <a:t>Sketsa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+mn-cs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419139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8DA1FF-6010-ED6A-771A-D6A6C442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12" y="0"/>
            <a:ext cx="667777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346C98-2D5F-CEF8-EDFC-05F6964C18DE}"/>
              </a:ext>
            </a:extLst>
          </p:cNvPr>
          <p:cNvSpPr txBox="1"/>
          <p:nvPr/>
        </p:nvSpPr>
        <p:spPr>
          <a:xfrm>
            <a:off x="-1554" y="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Syntax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2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C7663C-844C-5494-17CE-BF5A326C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0"/>
            <a:ext cx="669607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EC7F9-73F4-7082-DBD4-E68C84BC3CE3}"/>
              </a:ext>
            </a:extLst>
          </p:cNvPr>
          <p:cNvSpPr txBox="1"/>
          <p:nvPr/>
        </p:nvSpPr>
        <p:spPr>
          <a:xfrm>
            <a:off x="0" y="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Syntax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2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A51313-1ED8-22D0-8465-CB949219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26" y="830997"/>
            <a:ext cx="9588947" cy="5393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CEF81-6EAC-768D-6E55-E2CAD262D4C9}"/>
              </a:ext>
            </a:extLst>
          </p:cNvPr>
          <p:cNvSpPr txBox="1"/>
          <p:nvPr/>
        </p:nvSpPr>
        <p:spPr>
          <a:xfrm>
            <a:off x="-1554" y="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Program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1642B4-853B-FC8E-C9C4-A19E2E80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51" y="830997"/>
            <a:ext cx="9227698" cy="5411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5CCA1-8C33-A453-8B5C-F8A56C69378B}"/>
              </a:ext>
            </a:extLst>
          </p:cNvPr>
          <p:cNvSpPr txBox="1"/>
          <p:nvPr/>
        </p:nvSpPr>
        <p:spPr>
          <a:xfrm>
            <a:off x="0" y="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Program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189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139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Century Gothic</vt:lpstr>
      <vt:lpstr>Copperplate Gothic Bold</vt:lpstr>
      <vt:lpstr>Wingdings</vt:lpstr>
      <vt:lpstr>Wingdings 3</vt:lpstr>
      <vt:lpstr>Slice</vt:lpstr>
      <vt:lpstr>Tugas Akhir </vt:lpstr>
      <vt:lpstr>PowerPoint Presentation</vt:lpstr>
      <vt:lpstr>PowerPoint Presentation</vt:lpstr>
      <vt:lpstr>Alur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</dc:title>
  <dc:creator>Zaiya</dc:creator>
  <cp:lastModifiedBy>Zaiya</cp:lastModifiedBy>
  <cp:revision>1</cp:revision>
  <dcterms:created xsi:type="dcterms:W3CDTF">2023-01-06T16:45:20Z</dcterms:created>
  <dcterms:modified xsi:type="dcterms:W3CDTF">2023-01-06T18:26:15Z</dcterms:modified>
</cp:coreProperties>
</file>