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	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37850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426706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6B9463-45AA-48B5-8735-8F5FB0F22968}"/>
              </a:ext>
            </a:extLst>
          </p:cNvPr>
          <p:cNvCxnSpPr/>
          <p:nvPr/>
        </p:nvCxnSpPr>
        <p:spPr bwMode="auto">
          <a:xfrm>
            <a:off x="6079450" y="3764300"/>
            <a:ext cx="3213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210839-5BCE-4C04-8D44-04538C715713}"/>
              </a:ext>
            </a:extLst>
          </p:cNvPr>
          <p:cNvSpPr txBox="1"/>
          <p:nvPr/>
        </p:nvSpPr>
        <p:spPr>
          <a:xfrm>
            <a:off x="6381768" y="3610411"/>
            <a:ext cx="1013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27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7CACC1-02C6-4FD9-AAE5-3634132B7E12}"/>
              </a:ext>
            </a:extLst>
          </p:cNvPr>
          <p:cNvCxnSpPr/>
          <p:nvPr/>
        </p:nvCxnSpPr>
        <p:spPr bwMode="auto">
          <a:xfrm>
            <a:off x="6079450" y="2846259"/>
            <a:ext cx="3032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23A01D-F217-4D83-9F29-5217ACB84FF9}"/>
              </a:ext>
            </a:extLst>
          </p:cNvPr>
          <p:cNvSpPr txBox="1"/>
          <p:nvPr/>
        </p:nvSpPr>
        <p:spPr>
          <a:xfrm>
            <a:off x="6360674" y="2668908"/>
            <a:ext cx="381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4F4BE0-766E-422B-A996-B2109EBF64E3}"/>
              </a:ext>
            </a:extLst>
          </p:cNvPr>
          <p:cNvCxnSpPr/>
          <p:nvPr/>
        </p:nvCxnSpPr>
        <p:spPr bwMode="auto">
          <a:xfrm>
            <a:off x="6672601" y="2846259"/>
            <a:ext cx="3614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84265E-512E-4744-9905-6A4299E77BF3}"/>
              </a:ext>
            </a:extLst>
          </p:cNvPr>
          <p:cNvSpPr txBox="1"/>
          <p:nvPr/>
        </p:nvSpPr>
        <p:spPr>
          <a:xfrm>
            <a:off x="7000678" y="2668908"/>
            <a:ext cx="61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E934C7-FD95-49A4-B6C7-7E575551346E}"/>
              </a:ext>
            </a:extLst>
          </p:cNvPr>
          <p:cNvCxnSpPr/>
          <p:nvPr/>
        </p:nvCxnSpPr>
        <p:spPr bwMode="auto">
          <a:xfrm>
            <a:off x="6079450" y="2127514"/>
            <a:ext cx="3213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BB2C57-C092-485C-A28C-0928F0B8B89A}"/>
              </a:ext>
            </a:extLst>
          </p:cNvPr>
          <p:cNvSpPr txBox="1"/>
          <p:nvPr/>
        </p:nvSpPr>
        <p:spPr>
          <a:xfrm>
            <a:off x="6381768" y="1976165"/>
            <a:ext cx="681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E3D51A-D18A-4FBA-9070-1EB9940D0227}"/>
              </a:ext>
            </a:extLst>
          </p:cNvPr>
          <p:cNvCxnSpPr/>
          <p:nvPr/>
        </p:nvCxnSpPr>
        <p:spPr bwMode="auto">
          <a:xfrm>
            <a:off x="6079450" y="4249527"/>
            <a:ext cx="3356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D479D3-3582-431F-A15B-1708A4338F13}"/>
              </a:ext>
            </a:extLst>
          </p:cNvPr>
          <p:cNvCxnSpPr/>
          <p:nvPr/>
        </p:nvCxnSpPr>
        <p:spPr bwMode="auto">
          <a:xfrm>
            <a:off x="6079450" y="4013748"/>
            <a:ext cx="3356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C54DE7-7734-44A8-A718-C805A52CD763}"/>
              </a:ext>
            </a:extLst>
          </p:cNvPr>
          <p:cNvSpPr txBox="1"/>
          <p:nvPr/>
        </p:nvSpPr>
        <p:spPr>
          <a:xfrm>
            <a:off x="6353893" y="3845528"/>
            <a:ext cx="581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138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900AC6-0A7A-42B8-902E-94AC5CC217F9}"/>
              </a:ext>
            </a:extLst>
          </p:cNvPr>
          <p:cNvSpPr txBox="1"/>
          <p:nvPr/>
        </p:nvSpPr>
        <p:spPr>
          <a:xfrm>
            <a:off x="6350536" y="4086408"/>
            <a:ext cx="482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109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6D5217-0838-4C8A-A188-71CEFC413710}"/>
              </a:ext>
            </a:extLst>
          </p:cNvPr>
          <p:cNvCxnSpPr/>
          <p:nvPr/>
        </p:nvCxnSpPr>
        <p:spPr bwMode="auto">
          <a:xfrm>
            <a:off x="6769072" y="4240296"/>
            <a:ext cx="385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85B647-086D-42E6-9921-8F4770151B44}"/>
              </a:ext>
            </a:extLst>
          </p:cNvPr>
          <p:cNvSpPr txBox="1"/>
          <p:nvPr/>
        </p:nvSpPr>
        <p:spPr>
          <a:xfrm>
            <a:off x="7152491" y="4086408"/>
            <a:ext cx="545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49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6509ED-EAE5-4CB7-B1B7-5EB37617EB64}"/>
              </a:ext>
            </a:extLst>
          </p:cNvPr>
          <p:cNvCxnSpPr/>
          <p:nvPr/>
        </p:nvCxnSpPr>
        <p:spPr bwMode="auto">
          <a:xfrm>
            <a:off x="6079450" y="3078527"/>
            <a:ext cx="3023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42CC2A-526A-4F19-930F-E0F28FCE6DE4}"/>
              </a:ext>
            </a:extLst>
          </p:cNvPr>
          <p:cNvCxnSpPr/>
          <p:nvPr/>
        </p:nvCxnSpPr>
        <p:spPr bwMode="auto">
          <a:xfrm>
            <a:off x="6741970" y="3078527"/>
            <a:ext cx="321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88AF30-AB19-47FF-8F4F-4340F018FD43}"/>
              </a:ext>
            </a:extLst>
          </p:cNvPr>
          <p:cNvSpPr txBox="1"/>
          <p:nvPr/>
        </p:nvSpPr>
        <p:spPr>
          <a:xfrm>
            <a:off x="7011383" y="2906907"/>
            <a:ext cx="454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24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E4C5DCF3-0803-4AA6-A826-43DFE10EBB5C}"/>
              </a:ext>
            </a:extLst>
          </p:cNvPr>
          <p:cNvSpPr txBox="1"/>
          <p:nvPr/>
        </p:nvSpPr>
        <p:spPr>
          <a:xfrm>
            <a:off x="6328384" y="2916742"/>
            <a:ext cx="46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174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06489695-B7DF-42EF-B1D0-F236D7F5CA49}"/>
              </a:ext>
            </a:extLst>
          </p:cNvPr>
          <p:cNvSpPr txBox="1"/>
          <p:nvPr/>
        </p:nvSpPr>
        <p:spPr>
          <a:xfrm>
            <a:off x="6368558" y="3365896"/>
            <a:ext cx="4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cxnSp>
        <p:nvCxnSpPr>
          <p:cNvPr id="2075" name="Straight Arrow Connector 2074">
            <a:extLst>
              <a:ext uri="{FF2B5EF4-FFF2-40B4-BE49-F238E27FC236}">
                <a16:creationId xmlns:a16="http://schemas.microsoft.com/office/drawing/2014/main" id="{8D0B9234-AA69-4FBC-949D-7100001FC264}"/>
              </a:ext>
            </a:extLst>
          </p:cNvPr>
          <p:cNvCxnSpPr>
            <a:endCxn id="2053" idx="1"/>
          </p:cNvCxnSpPr>
          <p:nvPr/>
        </p:nvCxnSpPr>
        <p:spPr bwMode="auto">
          <a:xfrm>
            <a:off x="6079450" y="3519784"/>
            <a:ext cx="28910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58D93-7413-4424-991D-3A5C4F1CCE5B}"/>
              </a:ext>
            </a:extLst>
          </p:cNvPr>
          <p:cNvSpPr txBox="1"/>
          <p:nvPr/>
        </p:nvSpPr>
        <p:spPr>
          <a:xfrm>
            <a:off x="5190521" y="2797613"/>
            <a:ext cx="568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85DA2-4F04-4E97-9A0A-516FE8D7C4FF}"/>
              </a:ext>
            </a:extLst>
          </p:cNvPr>
          <p:cNvSpPr txBox="1"/>
          <p:nvPr/>
        </p:nvSpPr>
        <p:spPr>
          <a:xfrm>
            <a:off x="5189760" y="3264634"/>
            <a:ext cx="506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541E5-6553-4158-995E-558FB35F89C7}"/>
              </a:ext>
            </a:extLst>
          </p:cNvPr>
          <p:cNvSpPr txBox="1"/>
          <p:nvPr/>
        </p:nvSpPr>
        <p:spPr>
          <a:xfrm>
            <a:off x="4951831" y="3762741"/>
            <a:ext cx="744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AB550-D4D4-4F32-A06D-72C6FAE0E297}"/>
              </a:ext>
            </a:extLst>
          </p:cNvPr>
          <p:cNvSpPr txBox="1"/>
          <p:nvPr/>
        </p:nvSpPr>
        <p:spPr>
          <a:xfrm>
            <a:off x="5008102" y="4260642"/>
            <a:ext cx="631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99D2F-3971-41EA-9649-D7618CB1F734}"/>
              </a:ext>
            </a:extLst>
          </p:cNvPr>
          <p:cNvSpPr txBox="1"/>
          <p:nvPr/>
        </p:nvSpPr>
        <p:spPr>
          <a:xfrm>
            <a:off x="5189760" y="4745038"/>
            <a:ext cx="56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72179-BB95-4B70-91A0-206A01955158}"/>
              </a:ext>
            </a:extLst>
          </p:cNvPr>
          <p:cNvSpPr txBox="1"/>
          <p:nvPr/>
        </p:nvSpPr>
        <p:spPr>
          <a:xfrm>
            <a:off x="4951831" y="5275531"/>
            <a:ext cx="751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73AD2-9129-4816-AC32-B0955A67E06E}"/>
              </a:ext>
            </a:extLst>
          </p:cNvPr>
          <p:cNvSpPr txBox="1"/>
          <p:nvPr/>
        </p:nvSpPr>
        <p:spPr>
          <a:xfrm>
            <a:off x="3502205" y="2777631"/>
            <a:ext cx="739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529FF-14FE-4942-8025-EA4662D08760}"/>
              </a:ext>
            </a:extLst>
          </p:cNvPr>
          <p:cNvSpPr txBox="1"/>
          <p:nvPr/>
        </p:nvSpPr>
        <p:spPr>
          <a:xfrm>
            <a:off x="3602735" y="3245097"/>
            <a:ext cx="528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6C16C-E62F-4671-9086-A577B599FE1E}"/>
              </a:ext>
            </a:extLst>
          </p:cNvPr>
          <p:cNvSpPr txBox="1"/>
          <p:nvPr/>
        </p:nvSpPr>
        <p:spPr>
          <a:xfrm>
            <a:off x="3505182" y="3731550"/>
            <a:ext cx="72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1008E4-85D2-4ACD-AF64-6822972EFC01}"/>
              </a:ext>
            </a:extLst>
          </p:cNvPr>
          <p:cNvSpPr txBox="1"/>
          <p:nvPr/>
        </p:nvSpPr>
        <p:spPr>
          <a:xfrm>
            <a:off x="3601557" y="4250323"/>
            <a:ext cx="528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36352-2820-4BCC-9EE1-965521EB4E5E}"/>
              </a:ext>
            </a:extLst>
          </p:cNvPr>
          <p:cNvSpPr txBox="1"/>
          <p:nvPr/>
        </p:nvSpPr>
        <p:spPr>
          <a:xfrm>
            <a:off x="3601557" y="4745038"/>
            <a:ext cx="55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758CE-4819-46B7-A611-F1643C66575A}"/>
              </a:ext>
            </a:extLst>
          </p:cNvPr>
          <p:cNvSpPr txBox="1"/>
          <p:nvPr/>
        </p:nvSpPr>
        <p:spPr>
          <a:xfrm>
            <a:off x="3502206" y="5287055"/>
            <a:ext cx="753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254</Words>
  <Application>Microsoft Office PowerPoint</Application>
  <PresentationFormat>On-screen Show (4:3)</PresentationFormat>
  <Paragraphs>94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KIENDREBEOGO Auguste B. R.</cp:lastModifiedBy>
  <cp:revision>62</cp:revision>
  <cp:lastPrinted>2015-10-07T21:36:22Z</cp:lastPrinted>
  <dcterms:created xsi:type="dcterms:W3CDTF">2003-12-08T11:02:30Z</dcterms:created>
  <dcterms:modified xsi:type="dcterms:W3CDTF">2021-03-11T04:46:30Z</dcterms:modified>
</cp:coreProperties>
</file>