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2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1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7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9F451-4FAE-07F7-E7E7-D6CF2AD82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2687996"/>
            <a:ext cx="5073408" cy="366254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000"/>
              <a:t>Algorithms that changed the world CA: Reed-Solomon algorithm</a:t>
            </a:r>
            <a:endParaRPr lang="en-CH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ECB75-17C3-8261-048C-E0C11476D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r>
              <a:rPr lang="en-GB"/>
              <a:t>710050289</a:t>
            </a:r>
            <a:endParaRPr lang="en-CH" dirty="0"/>
          </a:p>
        </p:txBody>
      </p:sp>
      <p:pic>
        <p:nvPicPr>
          <p:cNvPr id="4" name="Picture 3" descr="A colorful lines and dots&#10;&#10;Description automatically generated with medium confidence">
            <a:extLst>
              <a:ext uri="{FF2B5EF4-FFF2-40B4-BE49-F238E27FC236}">
                <a16:creationId xmlns:a16="http://schemas.microsoft.com/office/drawing/2014/main" id="{6F8788EA-5D8A-02CA-43B2-25539901B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0" r="-1" b="-1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C19E-0B2F-1F1B-8F06-841ED51A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Paradigm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FC75-AA96-DD14-FF73-08640FDF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-Error-correcting code</a:t>
            </a:r>
          </a:p>
          <a:p>
            <a:r>
              <a:rPr lang="en-GB" dirty="0"/>
              <a:t>-Lagrange interpolation theorem</a:t>
            </a:r>
          </a:p>
          <a:p>
            <a:r>
              <a:rPr lang="en-GB" dirty="0"/>
              <a:t>-Generate unique polynomial based on message</a:t>
            </a:r>
          </a:p>
          <a:p>
            <a:r>
              <a:rPr lang="en-GB" dirty="0"/>
              <a:t>-Character-based</a:t>
            </a:r>
          </a:p>
          <a:p>
            <a:r>
              <a:rPr lang="en-GB" dirty="0"/>
              <a:t>-Burst-error correction</a:t>
            </a:r>
          </a:p>
          <a:p>
            <a:r>
              <a:rPr lang="en-GB" dirty="0"/>
              <a:t>-Works under a Galois field (modulo arithmetic)</a:t>
            </a:r>
            <a:endParaRPr lang="en-CH" dirty="0"/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806FFB3E-DC77-8894-899F-B5FB6E92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91" y="2859292"/>
            <a:ext cx="4241512" cy="34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84C0-E3F1-1D74-8CE4-2CCB4044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 Procedure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2EE1-0DC4-8F50-DE54-E3DEF9CDA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4100513"/>
            <a:ext cx="10869248" cy="3600450"/>
          </a:xfrm>
        </p:spPr>
        <p:txBody>
          <a:bodyPr/>
          <a:lstStyle/>
          <a:p>
            <a:r>
              <a:rPr lang="en-GB" dirty="0"/>
              <a:t>O(n)</a:t>
            </a:r>
            <a:endParaRPr lang="en-CH" dirty="0"/>
          </a:p>
        </p:txBody>
      </p:sp>
      <p:pic>
        <p:nvPicPr>
          <p:cNvPr id="4" name="Picture 3" descr="A screen shot of a message&#10;&#10;Description automatically generated">
            <a:extLst>
              <a:ext uri="{FF2B5EF4-FFF2-40B4-BE49-F238E27FC236}">
                <a16:creationId xmlns:a16="http://schemas.microsoft.com/office/drawing/2014/main" id="{B1057166-9969-6D85-64F2-A4C096A9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75" y="2358376"/>
            <a:ext cx="5769246" cy="2183051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CFE401C-CA0C-EE22-7769-0090F657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75" y="4549307"/>
            <a:ext cx="5769246" cy="21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1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0691-1D54-F99B-BD6E-F1BA1773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procedure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2C9C-AE41-1EC3-F12E-65680BF9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4" y="3224981"/>
            <a:ext cx="4080386" cy="158038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Counting most popular message polynomial</a:t>
            </a:r>
          </a:p>
          <a:p>
            <a:endParaRPr lang="en-GB" dirty="0"/>
          </a:p>
          <a:p>
            <a:r>
              <a:rPr lang="en-GB" dirty="0"/>
              <a:t>O(n choose k)</a:t>
            </a:r>
          </a:p>
          <a:p>
            <a:endParaRPr lang="en-CH" dirty="0"/>
          </a:p>
        </p:txBody>
      </p:sp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C90700C6-621C-B22F-92B7-A3CD20A5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40" y="2369206"/>
            <a:ext cx="7573060" cy="448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0112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362441"/>
      </a:dk2>
      <a:lt2>
        <a:srgbClr val="E2E8E7"/>
      </a:lt2>
      <a:accent1>
        <a:srgbClr val="EE6E7E"/>
      </a:accent1>
      <a:accent2>
        <a:srgbClr val="EB4EA3"/>
      </a:accent2>
      <a:accent3>
        <a:srgbClr val="EE6EE9"/>
      </a:accent3>
      <a:accent4>
        <a:srgbClr val="B04EEB"/>
      </a:accent4>
      <a:accent5>
        <a:srgbClr val="896EEE"/>
      </a:accent5>
      <a:accent6>
        <a:srgbClr val="4E6EEB"/>
      </a:accent6>
      <a:hlink>
        <a:srgbClr val="568E87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59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Bahnschrift</vt:lpstr>
      <vt:lpstr>MatrixVTI</vt:lpstr>
      <vt:lpstr>Algorithms that changed the world CA: Reed-Solomon algorithm</vt:lpstr>
      <vt:lpstr>Paradigm</vt:lpstr>
      <vt:lpstr>Encoding Procedure</vt:lpstr>
      <vt:lpstr>Decoding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that changed the world CA: Reed-Solomon algorithm</dc:title>
  <dc:creator>Vrolijk, Augustijn</dc:creator>
  <cp:lastModifiedBy>Vrolijk, Augustijn</cp:lastModifiedBy>
  <cp:revision>1</cp:revision>
  <dcterms:created xsi:type="dcterms:W3CDTF">2023-12-15T00:48:07Z</dcterms:created>
  <dcterms:modified xsi:type="dcterms:W3CDTF">2023-12-15T01:49:46Z</dcterms:modified>
</cp:coreProperties>
</file>