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 varScale="1">
        <p:scale>
          <a:sx n="46" d="100"/>
          <a:sy n="46" d="100"/>
        </p:scale>
        <p:origin x="107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D642AE-47D1-DAAD-435D-D44EE266D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C06B07-F260-3FC2-FB1D-76D8DD3BE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BD37D3-0E02-8782-D525-F51AA00F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BDA8-73FC-4A00-A285-0ED1A643F1CD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B7B24D-087F-4814-C037-D94E8881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75924D-C20D-53C5-0C45-2614EADE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A33E-915A-411A-AC60-E1EE7493D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70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3AAE2-401A-9D62-71E5-4F15E50D9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340CC9-E9C0-FAF1-1569-D3BFA5A84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0FA9E0-FB97-39BB-4369-F4FA0DB6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BDA8-73FC-4A00-A285-0ED1A643F1CD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C702D8-3B60-964A-4419-F93BF523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32B10E-55A5-E719-9700-64A213F4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A33E-915A-411A-AC60-E1EE7493D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08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BB05B2-FAF7-9D18-B8EC-E1802AA83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D76E7E-9861-430A-8028-B86108AF6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3BE1FF-936C-E67F-A319-3A2B29BC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BDA8-73FC-4A00-A285-0ED1A643F1CD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BE9C5C-F11F-9102-F9D6-B9DC7C37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15A58E-40E0-2416-BA6E-57148D9C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A33E-915A-411A-AC60-E1EE7493D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31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684BEE-F44A-56EC-949A-464442A83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933982-FE5C-FB08-2C00-FFB961E14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C01334-A998-DC75-4FC7-A18DF39A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BDA8-73FC-4A00-A285-0ED1A643F1CD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0A2E3E-7A48-34A7-A6D2-37BA6B6D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0D52DF-482A-689B-72CE-4F2CC989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A33E-915A-411A-AC60-E1EE7493D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19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B2754-7C9D-E836-013E-E84F0762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BEC897-9544-63F9-DEFE-3013C1EBB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9FD225-A200-9DF3-9C51-23DCCCFE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BDA8-73FC-4A00-A285-0ED1A643F1CD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15839C-1948-8E96-38A8-4C9FA5ED5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D4F9BB-F4BD-A466-E100-7AAE199D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A33E-915A-411A-AC60-E1EE7493D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4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37920-9BA1-49F5-CB1C-11B159E5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D7A99F-A836-82B1-F7F3-ECD6AB959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F7BCD8-EACE-7441-8093-797E3DBC2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B85605-23A8-62E7-233D-7174AFF0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BDA8-73FC-4A00-A285-0ED1A643F1CD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E6D616-4067-DDF5-CA1A-5343B9B33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5079A1-9139-3EE0-0DD6-4393EF74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A33E-915A-411A-AC60-E1EE7493D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97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26B699-2DC7-F959-CE72-CA190DB6A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0C7F5F-A655-C32D-BD00-C65AD022D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68A633-08D5-A126-F904-E1ECB5BC5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C82368D-FFAC-8121-15BC-B1B696573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F9C26AD-4743-8F12-677B-AF050BA67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D0D4F4-59A2-F234-AE9B-F9542C8E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BDA8-73FC-4A00-A285-0ED1A643F1CD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38D519F-4A91-2844-2564-A62DF7CE1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224B629-D1D6-8A28-9E51-91605C23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A33E-915A-411A-AC60-E1EE7493D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32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3D6FB7-C49C-4663-C6A6-CC9E2EB0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F816D5E-A01A-5C99-62B7-114AD3F9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BDA8-73FC-4A00-A285-0ED1A643F1CD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443B5B0-8198-45C5-9D34-8484B35D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FF8486-0CFE-692D-1D2F-6165B04E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A33E-915A-411A-AC60-E1EE7493D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14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332E99C-6DE6-1353-201B-2331121B5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BDA8-73FC-4A00-A285-0ED1A643F1CD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66430CA-C490-38CA-D3C2-8A6414BC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25E6D1-4396-C454-B07B-E6B918A0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A33E-915A-411A-AC60-E1EE7493D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81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DC977E-FA74-414B-B769-43848D33A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0223DD-D7C5-FD76-F766-5FE72B15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476663-BAEF-AE0D-E5B0-8B048F304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2F4883-190A-99AA-E4F2-535C36DD8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BDA8-73FC-4A00-A285-0ED1A643F1CD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97A05B-F507-7428-3F25-ACEC0381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736F19-B5A9-5B16-B8A7-0565FE66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A33E-915A-411A-AC60-E1EE7493D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59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2FE690-0DF9-F172-C640-3C8D2622B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F25531-D648-1789-1023-04E4FD115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3B025A-573D-352C-908C-12BBB247C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2C0106-CB82-F1F5-D072-39C0D7A3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BDA8-73FC-4A00-A285-0ED1A643F1CD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9218D1-032C-C484-A55E-0AEEF8DF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C4DA34-F0A2-7385-DCFE-0D2E5CCC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A33E-915A-411A-AC60-E1EE7493D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73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FE5893B-CEF8-171C-009F-3E40C1FB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7C878F-AB64-E60A-900D-6033C81F7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00924E-629F-117D-0A72-C6A26CB60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8BDA8-73FC-4A00-A285-0ED1A643F1CD}" type="datetimeFigureOut">
              <a:rPr lang="fr-FR" smtClean="0"/>
              <a:t>16/10/2025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55A19F-A4D7-A306-8CB3-BDD8722EE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D9C108-361E-A905-B95F-EE0DD79A0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1A33E-915A-411A-AC60-E1EE7493D9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82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0CDF22-A64A-35A0-6C8F-AA2B8C69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EASY - JOB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039916C8-CDE2-8B40-4728-C9A1ED76735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86E6D0-A4D8-652D-F6AF-605A34C76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« Votre avenir à porté de click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254562C-701A-ACBD-C71F-E43CA0EE3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01" y="1903550"/>
            <a:ext cx="3041374" cy="304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7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F97B55-5AA8-A77D-AD0E-FF195F93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données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141085-4108-DA75-76DF-5543B0B90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7368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EE41B8-2B83-B726-FEF6-3953234EC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Conclusion :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E6BDF5DE-01FA-776E-1A0A-680565328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7655"/>
            <a:ext cx="9144000" cy="1655762"/>
          </a:xfrm>
        </p:spPr>
        <p:txBody>
          <a:bodyPr>
            <a:normAutofit/>
          </a:bodyPr>
          <a:lstStyle/>
          <a:p>
            <a:r>
              <a:rPr lang="fr-FR" sz="3200" dirty="0"/>
              <a:t>Merci pour votre écoute !!</a:t>
            </a:r>
          </a:p>
        </p:txBody>
      </p:sp>
    </p:spTree>
    <p:extLst>
      <p:ext uri="{BB962C8B-B14F-4D97-AF65-F5344CB8AC3E}">
        <p14:creationId xmlns:p14="http://schemas.microsoft.com/office/powerpoint/2010/main" val="105554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724074-9472-FDE1-D5D9-8CF5FCDE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CDBFC-BC87-A363-E8B4-BB0A89B6D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Définition des objectifs</a:t>
            </a:r>
          </a:p>
          <a:p>
            <a:r>
              <a:rPr lang="fr-FR" dirty="0"/>
              <a:t>Définitions des langages et outils de développement</a:t>
            </a:r>
          </a:p>
          <a:p>
            <a:r>
              <a:rPr lang="fr-FR" dirty="0"/>
              <a:t>Explication de la structure du projet</a:t>
            </a:r>
          </a:p>
          <a:p>
            <a:r>
              <a:rPr lang="fr-FR" dirty="0"/>
              <a:t>Persona 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Page d’accueil 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Inscription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Connexion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Postuler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Créer une annonce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Valider un Profil répondant à une annonce</a:t>
            </a:r>
          </a:p>
          <a:p>
            <a:r>
              <a:rPr lang="fr-FR" dirty="0"/>
              <a:t>Explication des points clefs du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err="1"/>
              <a:t>Front-End</a:t>
            </a:r>
            <a:endParaRPr lang="fr-FR" dirty="0"/>
          </a:p>
          <a:p>
            <a:pPr marL="914400" lvl="1" indent="-457200">
              <a:buFont typeface="+mj-lt"/>
              <a:buAutoNum type="arabicPeriod"/>
            </a:pPr>
            <a:r>
              <a:rPr lang="fr-FR" dirty="0" err="1"/>
              <a:t>Back-End</a:t>
            </a:r>
            <a:endParaRPr lang="fr-FR" dirty="0"/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Base de données</a:t>
            </a:r>
          </a:p>
          <a:p>
            <a:r>
              <a:rPr lang="fr-FR" dirty="0"/>
              <a:t>Conclusion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380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C6EC9C-AEDA-DACB-B4DF-979245BD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des objectifs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89ADFF-AF67-D13B-40BE-353137CEB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d’une base de données et des 4 tableaux clefs du site</a:t>
            </a:r>
          </a:p>
          <a:p>
            <a:r>
              <a:rPr lang="fr-FR" dirty="0"/>
              <a:t>Création d’API permettant d’appliquer un système CRUD aux tableaux</a:t>
            </a:r>
          </a:p>
          <a:p>
            <a:r>
              <a:rPr lang="fr-FR" dirty="0"/>
              <a:t>Création d’un </a:t>
            </a:r>
            <a:r>
              <a:rPr lang="fr-FR" dirty="0" err="1"/>
              <a:t>Front-End</a:t>
            </a:r>
            <a:r>
              <a:rPr lang="fr-FR" dirty="0"/>
              <a:t> avec un dossier JS permettant d’interagir depuis une page HTML avec la data base</a:t>
            </a:r>
          </a:p>
        </p:txBody>
      </p:sp>
    </p:spTree>
    <p:extLst>
      <p:ext uri="{BB962C8B-B14F-4D97-AF65-F5344CB8AC3E}">
        <p14:creationId xmlns:p14="http://schemas.microsoft.com/office/powerpoint/2010/main" val="426112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3D3779-8C9F-A373-C9EB-52989ED8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des langages et outils de développement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5F33-FCB0-0200-8C90-DFCEA5F6F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Langages  utilisés 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HTML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CSS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JavaScript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err="1"/>
              <a:t>NodeJS</a:t>
            </a:r>
            <a:r>
              <a:rPr lang="fr-FR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err="1"/>
              <a:t>ExpressJS</a:t>
            </a:r>
            <a:endParaRPr lang="fr-FR" dirty="0"/>
          </a:p>
          <a:p>
            <a:pPr marL="914400" lvl="1" indent="-457200">
              <a:buFont typeface="+mj-lt"/>
              <a:buAutoNum type="arabicPeriod"/>
            </a:pPr>
            <a:r>
              <a:rPr lang="fr-FR" dirty="0" err="1"/>
              <a:t>Joi</a:t>
            </a:r>
            <a:endParaRPr lang="fr-FR" dirty="0"/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JWT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SQL</a:t>
            </a:r>
          </a:p>
          <a:p>
            <a:r>
              <a:rPr lang="fr-FR" dirty="0"/>
              <a:t>Outils de développement 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err="1"/>
              <a:t>PostgresSQL</a:t>
            </a:r>
            <a:endParaRPr lang="fr-FR" dirty="0"/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PGAdmin4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47331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90351B-BC50-479A-9D39-CEC5C5BD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de la structure du projet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F8A559-3447-A349-6324-E65BCAE14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DataBase</a:t>
            </a:r>
            <a:endParaRPr lang="fr-FR" dirty="0"/>
          </a:p>
          <a:p>
            <a:r>
              <a:rPr lang="fr-FR" dirty="0" err="1"/>
              <a:t>Graphical_Interface</a:t>
            </a:r>
            <a:endParaRPr lang="fr-FR" dirty="0"/>
          </a:p>
          <a:p>
            <a:r>
              <a:rPr lang="fr-FR" dirty="0"/>
              <a:t>Site</a:t>
            </a:r>
          </a:p>
          <a:p>
            <a:r>
              <a:rPr lang="fr-FR" dirty="0"/>
              <a:t>Docker-compose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3526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35090-D0CB-7ED6-020E-D6F9D3C784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Persona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9C2D0F05-B439-295E-B135-782CE52A83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30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F60F952-5EFD-EE7E-C5C9-48E1C128D8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Explication des points clefs du code :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66BA723C-9C47-F4C2-DFE2-FBAE1B2F3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8081"/>
            <a:ext cx="9144000" cy="1655762"/>
          </a:xfrm>
        </p:spPr>
        <p:txBody>
          <a:bodyPr>
            <a:normAutofit/>
          </a:bodyPr>
          <a:lstStyle/>
          <a:p>
            <a:r>
              <a:rPr lang="fr-FR" sz="4000" dirty="0"/>
              <a:t>Front – End</a:t>
            </a:r>
          </a:p>
        </p:txBody>
      </p:sp>
    </p:spTree>
    <p:extLst>
      <p:ext uri="{BB962C8B-B14F-4D97-AF65-F5344CB8AC3E}">
        <p14:creationId xmlns:p14="http://schemas.microsoft.com/office/powerpoint/2010/main" val="3348212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736473-47CE-0F9D-E5B8-F00A3BC0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Front – End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6468D3-5B63-FE73-2AAC-A701338E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67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29EF4-F7CD-9C5B-51AE-563C82C8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Back End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788CB7-C7ED-7AF4-F4F0-9905B5E63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4928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166</Words>
  <Application>Microsoft Office PowerPoint</Application>
  <PresentationFormat>Grand écran</PresentationFormat>
  <Paragraphs>49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EASY - JOB</vt:lpstr>
      <vt:lpstr>Sommaire</vt:lpstr>
      <vt:lpstr>Définition des objectifs :</vt:lpstr>
      <vt:lpstr>Définition des langages et outils de développement</vt:lpstr>
      <vt:lpstr>Explication de la structure du projet :</vt:lpstr>
      <vt:lpstr>Persona</vt:lpstr>
      <vt:lpstr>Explication des points clefs du code :</vt:lpstr>
      <vt:lpstr>Front – End :</vt:lpstr>
      <vt:lpstr>Back End :</vt:lpstr>
      <vt:lpstr>Base de données :</vt:lpstr>
      <vt:lpstr>Conclusion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Augustin Viemont</dc:creator>
  <cp:lastModifiedBy>Augustin Viemont</cp:lastModifiedBy>
  <cp:revision>1</cp:revision>
  <dcterms:created xsi:type="dcterms:W3CDTF">2025-10-16T14:02:44Z</dcterms:created>
  <dcterms:modified xsi:type="dcterms:W3CDTF">2025-10-16T14:05:20Z</dcterms:modified>
</cp:coreProperties>
</file>