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7" r:id="rId5"/>
    <p:sldId id="265" r:id="rId6"/>
    <p:sldId id="266" r:id="rId7"/>
    <p:sldId id="264" r:id="rId8"/>
    <p:sldId id="259" r:id="rId9"/>
    <p:sldId id="263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FE906-9C61-36A3-F7F6-7BFA68B4F409}" v="20" dt="2025-09-24T14:07:01.626"/>
    <p1510:client id="{98983440-2842-FC40-BC8A-551C637DA941}" v="1759" dt="2025-09-25T12:43:28.357"/>
    <p1510:client id="{ABE2015D-BF08-38A6-FFA0-5ADA9742B6D7}" v="9" dt="2025-09-24T14:01:27.800"/>
    <p1510:client id="{C0269F02-7849-4E4A-9338-8D5AB8DE9E26}" v="486" dt="2025-09-24T14:38:38.493"/>
    <p1510:client id="{C6403D12-0935-EA3E-CEF7-305FE56AE1FC}" v="8" dt="2025-09-24T13:55:32.280"/>
    <p1510:client id="{F2AB6745-E157-3CC9-091A-40DB166C43AD}" v="1" dt="2025-09-24T13:58:4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1"/>
    <p:restoredTop sz="94741"/>
  </p:normalViewPr>
  <p:slideViewPr>
    <p:cSldViewPr snapToGrid="0">
      <p:cViewPr varScale="1">
        <p:scale>
          <a:sx n="100" d="100"/>
          <a:sy n="100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s FALCOZ-RAVASSE" userId="2ba4f3ab-b9b5-472c-9874-a5562bd9fb9d" providerId="ADAL" clId="{98983440-2842-FC40-BC8A-551C637DA941}"/>
    <pc:docChg chg="undo custSel addSld delSld modSld sldOrd">
      <pc:chgData name="Nils FALCOZ-RAVASSE" userId="2ba4f3ab-b9b5-472c-9874-a5562bd9fb9d" providerId="ADAL" clId="{98983440-2842-FC40-BC8A-551C637DA941}" dt="2025-09-25T12:43:30.182" v="1760" actId="478"/>
      <pc:docMkLst>
        <pc:docMk/>
      </pc:docMkLst>
      <pc:sldChg chg="addSp delSp modSp mod ord">
        <pc:chgData name="Nils FALCOZ-RAVASSE" userId="2ba4f3ab-b9b5-472c-9874-a5562bd9fb9d" providerId="ADAL" clId="{98983440-2842-FC40-BC8A-551C637DA941}" dt="2025-09-24T14:41:11.521" v="1486" actId="478"/>
        <pc:sldMkLst>
          <pc:docMk/>
          <pc:sldMk cId="1500200807" sldId="259"/>
        </pc:sldMkLst>
        <pc:spChg chg="add del mod">
          <ac:chgData name="Nils FALCOZ-RAVASSE" userId="2ba4f3ab-b9b5-472c-9874-a5562bd9fb9d" providerId="ADAL" clId="{98983440-2842-FC40-BC8A-551C637DA941}" dt="2025-09-24T14:41:11.521" v="1486" actId="478"/>
          <ac:spMkLst>
            <pc:docMk/>
            <pc:sldMk cId="1500200807" sldId="259"/>
            <ac:spMk id="2" creationId="{5A175906-FD71-06FA-C40D-18F905352467}"/>
          </ac:spMkLst>
        </pc:spChg>
        <pc:spChg chg="add mod">
          <ac:chgData name="Nils FALCOZ-RAVASSE" userId="2ba4f3ab-b9b5-472c-9874-a5562bd9fb9d" providerId="ADAL" clId="{98983440-2842-FC40-BC8A-551C637DA941}" dt="2025-09-24T14:41:09.520" v="1485"/>
          <ac:spMkLst>
            <pc:docMk/>
            <pc:sldMk cId="1500200807" sldId="259"/>
            <ac:spMk id="3" creationId="{8E07FEC7-9985-1C55-CE9F-7BCD694675D8}"/>
          </ac:spMkLst>
        </pc:spChg>
        <pc:spChg chg="del mod">
          <ac:chgData name="Nils FALCOZ-RAVASSE" userId="2ba4f3ab-b9b5-472c-9874-a5562bd9fb9d" providerId="ADAL" clId="{98983440-2842-FC40-BC8A-551C637DA941}" dt="2025-09-24T14:40:29.212" v="1480" actId="478"/>
          <ac:spMkLst>
            <pc:docMk/>
            <pc:sldMk cId="1500200807" sldId="259"/>
            <ac:spMk id="7" creationId="{F29F543A-6E85-1569-0A7B-28D1EEA5B1B9}"/>
          </ac:spMkLst>
        </pc:spChg>
      </pc:sldChg>
      <pc:sldChg chg="del">
        <pc:chgData name="Nils FALCOZ-RAVASSE" userId="2ba4f3ab-b9b5-472c-9874-a5562bd9fb9d" providerId="ADAL" clId="{98983440-2842-FC40-BC8A-551C637DA941}" dt="2025-09-24T14:11:10.352" v="2" actId="2696"/>
        <pc:sldMkLst>
          <pc:docMk/>
          <pc:sldMk cId="1590857647" sldId="260"/>
        </pc:sldMkLst>
      </pc:sldChg>
      <pc:sldChg chg="addSp delSp modSp mod">
        <pc:chgData name="Nils FALCOZ-RAVASSE" userId="2ba4f3ab-b9b5-472c-9874-a5562bd9fb9d" providerId="ADAL" clId="{98983440-2842-FC40-BC8A-551C637DA941}" dt="2025-09-25T12:43:30.182" v="1760" actId="478"/>
        <pc:sldMkLst>
          <pc:docMk/>
          <pc:sldMk cId="2205483251" sldId="261"/>
        </pc:sldMkLst>
        <pc:spChg chg="mod">
          <ac:chgData name="Nils FALCOZ-RAVASSE" userId="2ba4f3ab-b9b5-472c-9874-a5562bd9fb9d" providerId="ADAL" clId="{98983440-2842-FC40-BC8A-551C637DA941}" dt="2025-09-25T12:43:28.350" v="1750"/>
          <ac:spMkLst>
            <pc:docMk/>
            <pc:sldMk cId="2205483251" sldId="261"/>
            <ac:spMk id="14" creationId="{3124982D-31A6-1386-79A4-28C18B5A83A5}"/>
          </ac:spMkLst>
        </pc:spChg>
        <pc:spChg chg="topLvl">
          <ac:chgData name="Nils FALCOZ-RAVASSE" userId="2ba4f3ab-b9b5-472c-9874-a5562bd9fb9d" providerId="ADAL" clId="{98983440-2842-FC40-BC8A-551C637DA941}" dt="2025-09-25T12:43:07.778" v="1746" actId="165"/>
          <ac:spMkLst>
            <pc:docMk/>
            <pc:sldMk cId="2205483251" sldId="261"/>
            <ac:spMk id="23" creationId="{CB10E615-E42D-03CF-2E1D-C63B0B99CF56}"/>
          </ac:spMkLst>
        </pc:spChg>
        <pc:spChg chg="mod">
          <ac:chgData name="Nils FALCOZ-RAVASSE" userId="2ba4f3ab-b9b5-472c-9874-a5562bd9fb9d" providerId="ADAL" clId="{98983440-2842-FC40-BC8A-551C637DA941}" dt="2025-09-25T12:43:28.350" v="1750"/>
          <ac:spMkLst>
            <pc:docMk/>
            <pc:sldMk cId="2205483251" sldId="261"/>
            <ac:spMk id="25" creationId="{14F2DAC4-4A45-1CD5-0228-11639FA9331D}"/>
          </ac:spMkLst>
        </pc:spChg>
        <pc:grpChg chg="add mod">
          <ac:chgData name="Nils FALCOZ-RAVASSE" userId="2ba4f3ab-b9b5-472c-9874-a5562bd9fb9d" providerId="ADAL" clId="{98983440-2842-FC40-BC8A-551C637DA941}" dt="2025-09-25T12:43:28.356" v="1756"/>
          <ac:grpSpMkLst>
            <pc:docMk/>
            <pc:sldMk cId="2205483251" sldId="261"/>
            <ac:grpSpMk id="6" creationId="{6082F5B7-1854-E7F3-2B36-50A8D94A20E2}"/>
          </ac:grpSpMkLst>
        </pc:grpChg>
        <pc:grpChg chg="del mod">
          <ac:chgData name="Nils FALCOZ-RAVASSE" userId="2ba4f3ab-b9b5-472c-9874-a5562bd9fb9d" providerId="ADAL" clId="{98983440-2842-FC40-BC8A-551C637DA941}" dt="2025-09-25T12:43:07.778" v="1746" actId="165"/>
          <ac:grpSpMkLst>
            <pc:docMk/>
            <pc:sldMk cId="2205483251" sldId="261"/>
            <ac:grpSpMk id="31" creationId="{B8ED445D-CF16-27C2-87CA-2833376A772D}"/>
          </ac:grpSpMkLst>
        </pc:grpChg>
        <pc:picChg chg="del mod topLvl">
          <ac:chgData name="Nils FALCOZ-RAVASSE" userId="2ba4f3ab-b9b5-472c-9874-a5562bd9fb9d" providerId="ADAL" clId="{98983440-2842-FC40-BC8A-551C637DA941}" dt="2025-09-25T12:43:30.182" v="1760" actId="478"/>
          <ac:picMkLst>
            <pc:docMk/>
            <pc:sldMk cId="2205483251" sldId="261"/>
            <ac:picMk id="21" creationId="{0E8344DD-5E0F-863E-2F74-93081FC0C5F6}"/>
          </ac:picMkLst>
        </pc:picChg>
      </pc:sldChg>
      <pc:sldChg chg="modSp add ord">
        <pc:chgData name="Nils FALCOZ-RAVASSE" userId="2ba4f3ab-b9b5-472c-9874-a5562bd9fb9d" providerId="ADAL" clId="{98983440-2842-FC40-BC8A-551C637DA941}" dt="2025-09-24T14:51:21.676" v="1734"/>
        <pc:sldMkLst>
          <pc:docMk/>
          <pc:sldMk cId="3338218556" sldId="263"/>
        </pc:sldMkLst>
        <pc:spChg chg="mod">
          <ac:chgData name="Nils FALCOZ-RAVASSE" userId="2ba4f3ab-b9b5-472c-9874-a5562bd9fb9d" providerId="ADAL" clId="{98983440-2842-FC40-BC8A-551C637DA941}" dt="2025-09-24T14:51:21.671" v="1732"/>
          <ac:spMkLst>
            <pc:docMk/>
            <pc:sldMk cId="3338218556" sldId="263"/>
            <ac:spMk id="7" creationId="{0A2BDADF-C16F-D8F9-9C27-FC1A9155B8D0}"/>
          </ac:spMkLst>
        </pc:spChg>
        <pc:spChg chg="mod">
          <ac:chgData name="Nils FALCOZ-RAVASSE" userId="2ba4f3ab-b9b5-472c-9874-a5562bd9fb9d" providerId="ADAL" clId="{98983440-2842-FC40-BC8A-551C637DA941}" dt="2025-09-24T14:51:21.674" v="1733"/>
          <ac:spMkLst>
            <pc:docMk/>
            <pc:sldMk cId="3338218556" sldId="263"/>
            <ac:spMk id="16" creationId="{8C2D89EB-12CC-A986-6220-FE697888CAD0}"/>
          </ac:spMkLst>
        </pc:spChg>
        <pc:spChg chg="mod">
          <ac:chgData name="Nils FALCOZ-RAVASSE" userId="2ba4f3ab-b9b5-472c-9874-a5562bd9fb9d" providerId="ADAL" clId="{98983440-2842-FC40-BC8A-551C637DA941}" dt="2025-09-24T14:51:21.676" v="1734"/>
          <ac:spMkLst>
            <pc:docMk/>
            <pc:sldMk cId="3338218556" sldId="263"/>
            <ac:spMk id="17" creationId="{7BD9549A-155C-E73E-6F4D-8F428EEBF96F}"/>
          </ac:spMkLst>
        </pc:spChg>
      </pc:sldChg>
      <pc:sldChg chg="addSp delSp modSp add mod ord">
        <pc:chgData name="Nils FALCOZ-RAVASSE" userId="2ba4f3ab-b9b5-472c-9874-a5562bd9fb9d" providerId="ADAL" clId="{98983440-2842-FC40-BC8A-551C637DA941}" dt="2025-09-24T14:51:08.138" v="1731"/>
        <pc:sldMkLst>
          <pc:docMk/>
          <pc:sldMk cId="1269588314" sldId="264"/>
        </pc:sldMkLst>
        <pc:spChg chg="mod">
          <ac:chgData name="Nils FALCOZ-RAVASSE" userId="2ba4f3ab-b9b5-472c-9874-a5562bd9fb9d" providerId="ADAL" clId="{98983440-2842-FC40-BC8A-551C637DA941}" dt="2025-09-24T14:11:41.995" v="100" actId="20577"/>
          <ac:spMkLst>
            <pc:docMk/>
            <pc:sldMk cId="1269588314" sldId="264"/>
            <ac:spMk id="2" creationId="{15343A6A-4E32-1580-B007-6BA1AA152F5E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4" creationId="{2B6A22E8-CDEF-1E3A-91F2-16E3D57A88E0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5" creationId="{BDC46150-6972-B88D-5C3A-8BD0CAC90546}"/>
          </ac:spMkLst>
        </pc:spChg>
        <pc:spChg chg="mod">
          <ac:chgData name="Nils FALCOZ-RAVASSE" userId="2ba4f3ab-b9b5-472c-9874-a5562bd9fb9d" providerId="ADAL" clId="{98983440-2842-FC40-BC8A-551C637DA941}" dt="2025-09-24T14:51:00.090" v="1727"/>
          <ac:spMkLst>
            <pc:docMk/>
            <pc:sldMk cId="1269588314" sldId="264"/>
            <ac:spMk id="7" creationId="{0A2BDADF-C16F-D8F9-9C27-FC1A9155B8D0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8" creationId="{7551DB8C-09D4-7561-88BB-275B17511224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9" creationId="{B192BD7C-C987-8ABA-8ED7-5315EAC1F8FC}"/>
          </ac:spMkLst>
        </pc:spChg>
        <pc:spChg chg="mod">
          <ac:chgData name="Nils FALCOZ-RAVASSE" userId="2ba4f3ab-b9b5-472c-9874-a5562bd9fb9d" providerId="ADAL" clId="{98983440-2842-FC40-BC8A-551C637DA941}" dt="2025-09-24T14:15:37.079" v="196" actId="1076"/>
          <ac:spMkLst>
            <pc:docMk/>
            <pc:sldMk cId="1269588314" sldId="264"/>
            <ac:spMk id="11" creationId="{067C2A59-5D52-A948-20AD-AE0000E4D651}"/>
          </ac:spMkLst>
        </pc:spChg>
        <pc:spChg chg="mod">
          <ac:chgData name="Nils FALCOZ-RAVASSE" userId="2ba4f3ab-b9b5-472c-9874-a5562bd9fb9d" providerId="ADAL" clId="{98983440-2842-FC40-BC8A-551C637DA941}" dt="2025-09-24T14:15:37.079" v="196" actId="1076"/>
          <ac:spMkLst>
            <pc:docMk/>
            <pc:sldMk cId="1269588314" sldId="264"/>
            <ac:spMk id="12" creationId="{B606CDC3-DB9D-696A-4AD0-6C51905FAB2D}"/>
          </ac:spMkLst>
        </pc:spChg>
        <pc:spChg chg="mod">
          <ac:chgData name="Nils FALCOZ-RAVASSE" userId="2ba4f3ab-b9b5-472c-9874-a5562bd9fb9d" providerId="ADAL" clId="{98983440-2842-FC40-BC8A-551C637DA941}" dt="2025-09-24T14:15:37.079" v="196" actId="1076"/>
          <ac:spMkLst>
            <pc:docMk/>
            <pc:sldMk cId="1269588314" sldId="264"/>
            <ac:spMk id="14" creationId="{CF351540-A6FE-313A-54DC-7E5A146836F9}"/>
          </ac:spMkLst>
        </pc:spChg>
        <pc:spChg chg="mod">
          <ac:chgData name="Nils FALCOZ-RAVASSE" userId="2ba4f3ab-b9b5-472c-9874-a5562bd9fb9d" providerId="ADAL" clId="{98983440-2842-FC40-BC8A-551C637DA941}" dt="2025-09-24T14:15:37.079" v="196" actId="1076"/>
          <ac:spMkLst>
            <pc:docMk/>
            <pc:sldMk cId="1269588314" sldId="264"/>
            <ac:spMk id="15" creationId="{B21431A6-7F5F-9E47-9EE3-6CC2B0A3D652}"/>
          </ac:spMkLst>
        </pc:spChg>
        <pc:spChg chg="mod">
          <ac:chgData name="Nils FALCOZ-RAVASSE" userId="2ba4f3ab-b9b5-472c-9874-a5562bd9fb9d" providerId="ADAL" clId="{98983440-2842-FC40-BC8A-551C637DA941}" dt="2025-09-24T14:51:03.012" v="1728"/>
          <ac:spMkLst>
            <pc:docMk/>
            <pc:sldMk cId="1269588314" sldId="264"/>
            <ac:spMk id="16" creationId="{8C2D89EB-12CC-A986-6220-FE697888CAD0}"/>
          </ac:spMkLst>
        </pc:spChg>
        <pc:spChg chg="mod">
          <ac:chgData name="Nils FALCOZ-RAVASSE" userId="2ba4f3ab-b9b5-472c-9874-a5562bd9fb9d" providerId="ADAL" clId="{98983440-2842-FC40-BC8A-551C637DA941}" dt="2025-09-24T14:51:08.138" v="1731"/>
          <ac:spMkLst>
            <pc:docMk/>
            <pc:sldMk cId="1269588314" sldId="264"/>
            <ac:spMk id="17" creationId="{7BD9549A-155C-E73E-6F4D-8F428EEBF96F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28" creationId="{FDB46E32-54E7-7356-A99C-E0440E0A10EC}"/>
          </ac:spMkLst>
        </pc:spChg>
        <pc:spChg chg="mod">
          <ac:chgData name="Nils FALCOZ-RAVASSE" userId="2ba4f3ab-b9b5-472c-9874-a5562bd9fb9d" providerId="ADAL" clId="{98983440-2842-FC40-BC8A-551C637DA941}" dt="2025-09-24T14:30:30.296" v="902" actId="1037"/>
          <ac:spMkLst>
            <pc:docMk/>
            <pc:sldMk cId="1269588314" sldId="264"/>
            <ac:spMk id="29" creationId="{D8F6A0AE-D9E4-219A-0F7C-A3EB3ABD0108}"/>
          </ac:spMkLst>
        </pc:spChg>
        <pc:spChg chg="add del">
          <ac:chgData name="Nils FALCOZ-RAVASSE" userId="2ba4f3ab-b9b5-472c-9874-a5562bd9fb9d" providerId="ADAL" clId="{98983440-2842-FC40-BC8A-551C637DA941}" dt="2025-09-24T14:27:29.701" v="798" actId="11529"/>
          <ac:spMkLst>
            <pc:docMk/>
            <pc:sldMk cId="1269588314" sldId="264"/>
            <ac:spMk id="31" creationId="{29099709-CAC8-4C45-99BA-80A207BD62D5}"/>
          </ac:spMkLst>
        </pc:spChg>
        <pc:spChg chg="add mod">
          <ac:chgData name="Nils FALCOZ-RAVASSE" userId="2ba4f3ab-b9b5-472c-9874-a5562bd9fb9d" providerId="ADAL" clId="{98983440-2842-FC40-BC8A-551C637DA941}" dt="2025-09-24T14:28:59.459" v="881" actId="20577"/>
          <ac:spMkLst>
            <pc:docMk/>
            <pc:sldMk cId="1269588314" sldId="264"/>
            <ac:spMk id="32" creationId="{02DBB91A-4BE6-DE4B-7264-82A6FEBD699D}"/>
          </ac:spMkLst>
        </pc:spChg>
        <pc:grpChg chg="add mod">
          <ac:chgData name="Nils FALCOZ-RAVASSE" userId="2ba4f3ab-b9b5-472c-9874-a5562bd9fb9d" providerId="ADAL" clId="{98983440-2842-FC40-BC8A-551C637DA941}" dt="2025-09-24T14:30:30.296" v="902" actId="1037"/>
          <ac:grpSpMkLst>
            <pc:docMk/>
            <pc:sldMk cId="1269588314" sldId="264"/>
            <ac:grpSpMk id="3" creationId="{D9DB6D14-FCC8-D5FB-6F36-AF7EB47E559E}"/>
          </ac:grpSpMkLst>
        </pc:grpChg>
        <pc:grpChg chg="add mod">
          <ac:chgData name="Nils FALCOZ-RAVASSE" userId="2ba4f3ab-b9b5-472c-9874-a5562bd9fb9d" providerId="ADAL" clId="{98983440-2842-FC40-BC8A-551C637DA941}" dt="2025-09-24T14:30:30.296" v="902" actId="1037"/>
          <ac:grpSpMkLst>
            <pc:docMk/>
            <pc:sldMk cId="1269588314" sldId="264"/>
            <ac:grpSpMk id="6" creationId="{4AA677D1-060B-C0BD-917A-7F120D3D6BC5}"/>
          </ac:grpSpMkLst>
        </pc:grpChg>
        <pc:grpChg chg="add del mod">
          <ac:chgData name="Nils FALCOZ-RAVASSE" userId="2ba4f3ab-b9b5-472c-9874-a5562bd9fb9d" providerId="ADAL" clId="{98983440-2842-FC40-BC8A-551C637DA941}" dt="2025-09-24T14:15:42.042" v="198" actId="478"/>
          <ac:grpSpMkLst>
            <pc:docMk/>
            <pc:sldMk cId="1269588314" sldId="264"/>
            <ac:grpSpMk id="10" creationId="{38798709-F71B-EE53-1313-CFFF99628DD9}"/>
          </ac:grpSpMkLst>
        </pc:grpChg>
        <pc:grpChg chg="add del mod">
          <ac:chgData name="Nils FALCOZ-RAVASSE" userId="2ba4f3ab-b9b5-472c-9874-a5562bd9fb9d" providerId="ADAL" clId="{98983440-2842-FC40-BC8A-551C637DA941}" dt="2025-09-24T14:15:39.238" v="197" actId="478"/>
          <ac:grpSpMkLst>
            <pc:docMk/>
            <pc:sldMk cId="1269588314" sldId="264"/>
            <ac:grpSpMk id="13" creationId="{44B9689E-E22B-BE1B-180C-7008D19CAD40}"/>
          </ac:grpSpMkLst>
        </pc:grpChg>
        <pc:grpChg chg="del">
          <ac:chgData name="Nils FALCOZ-RAVASSE" userId="2ba4f3ab-b9b5-472c-9874-a5562bd9fb9d" providerId="ADAL" clId="{98983440-2842-FC40-BC8A-551C637DA941}" dt="2025-09-24T14:14:00.858" v="169" actId="478"/>
          <ac:grpSpMkLst>
            <pc:docMk/>
            <pc:sldMk cId="1269588314" sldId="264"/>
            <ac:grpSpMk id="18" creationId="{B6366C62-10A9-7A09-EE3C-E6038260C8E8}"/>
          </ac:grpSpMkLst>
        </pc:grpChg>
        <pc:grpChg chg="del">
          <ac:chgData name="Nils FALCOZ-RAVASSE" userId="2ba4f3ab-b9b5-472c-9874-a5562bd9fb9d" providerId="ADAL" clId="{98983440-2842-FC40-BC8A-551C637DA941}" dt="2025-09-24T14:14:00.858" v="169" actId="478"/>
          <ac:grpSpMkLst>
            <pc:docMk/>
            <pc:sldMk cId="1269588314" sldId="264"/>
            <ac:grpSpMk id="21" creationId="{F4681C3F-BC5E-9491-AA89-B9A17FE69063}"/>
          </ac:grpSpMkLst>
        </pc:grpChg>
        <pc:grpChg chg="del">
          <ac:chgData name="Nils FALCOZ-RAVASSE" userId="2ba4f3ab-b9b5-472c-9874-a5562bd9fb9d" providerId="ADAL" clId="{98983440-2842-FC40-BC8A-551C637DA941}" dt="2025-09-24T14:14:00.858" v="169" actId="478"/>
          <ac:grpSpMkLst>
            <pc:docMk/>
            <pc:sldMk cId="1269588314" sldId="264"/>
            <ac:grpSpMk id="24" creationId="{B0DA1D0A-34A2-C5BE-62BE-025D864F57E4}"/>
          </ac:grpSpMkLst>
        </pc:grpChg>
        <pc:grpChg chg="add mod">
          <ac:chgData name="Nils FALCOZ-RAVASSE" userId="2ba4f3ab-b9b5-472c-9874-a5562bd9fb9d" providerId="ADAL" clId="{98983440-2842-FC40-BC8A-551C637DA941}" dt="2025-09-24T14:30:30.296" v="902" actId="1037"/>
          <ac:grpSpMkLst>
            <pc:docMk/>
            <pc:sldMk cId="1269588314" sldId="264"/>
            <ac:grpSpMk id="27" creationId="{DBBE6BAD-1BCF-E707-D734-6BB7F134B659}"/>
          </ac:grpSpMkLst>
        </pc:grpChg>
        <pc:picChg chg="add mod">
          <ac:chgData name="Nils FALCOZ-RAVASSE" userId="2ba4f3ab-b9b5-472c-9874-a5562bd9fb9d" providerId="ADAL" clId="{98983440-2842-FC40-BC8A-551C637DA941}" dt="2025-09-24T14:28:47.005" v="867" actId="1076"/>
          <ac:picMkLst>
            <pc:docMk/>
            <pc:sldMk cId="1269588314" sldId="264"/>
            <ac:picMk id="30" creationId="{F033EDE5-F060-EF4D-43F6-8487002E50FF}"/>
          </ac:picMkLst>
        </pc:picChg>
      </pc:sldChg>
      <pc:sldChg chg="addSp delSp modSp add mod ord">
        <pc:chgData name="Nils FALCOZ-RAVASSE" userId="2ba4f3ab-b9b5-472c-9874-a5562bd9fb9d" providerId="ADAL" clId="{98983440-2842-FC40-BC8A-551C637DA941}" dt="2025-09-24T14:51:33.854" v="1738" actId="20577"/>
        <pc:sldMkLst>
          <pc:docMk/>
          <pc:sldMk cId="3545620689" sldId="265"/>
        </pc:sldMkLst>
        <pc:spChg chg="del mod">
          <ac:chgData name="Nils FALCOZ-RAVASSE" userId="2ba4f3ab-b9b5-472c-9874-a5562bd9fb9d" providerId="ADAL" clId="{98983440-2842-FC40-BC8A-551C637DA941}" dt="2025-09-24T14:43:21.125" v="1599" actId="478"/>
          <ac:spMkLst>
            <pc:docMk/>
            <pc:sldMk cId="3545620689" sldId="265"/>
            <ac:spMk id="2" creationId="{15343A6A-4E32-1580-B007-6BA1AA152F5E}"/>
          </ac:spMkLst>
        </pc:spChg>
        <pc:spChg chg="add del mod">
          <ac:chgData name="Nils FALCOZ-RAVASSE" userId="2ba4f3ab-b9b5-472c-9874-a5562bd9fb9d" providerId="ADAL" clId="{98983440-2842-FC40-BC8A-551C637DA941}" dt="2025-09-24T14:22:45.750" v="543" actId="478"/>
          <ac:spMkLst>
            <pc:docMk/>
            <pc:sldMk cId="3545620689" sldId="265"/>
            <ac:spMk id="3" creationId="{03EFFFDE-2CE5-BDE2-9BF4-F2C65EB30294}"/>
          </ac:spMkLst>
        </pc:spChg>
        <pc:spChg chg="add del mod">
          <ac:chgData name="Nils FALCOZ-RAVASSE" userId="2ba4f3ab-b9b5-472c-9874-a5562bd9fb9d" providerId="ADAL" clId="{98983440-2842-FC40-BC8A-551C637DA941}" dt="2025-09-24T14:22:09.534" v="508" actId="478"/>
          <ac:spMkLst>
            <pc:docMk/>
            <pc:sldMk cId="3545620689" sldId="265"/>
            <ac:spMk id="4" creationId="{C1BE90FA-261C-5B0D-95A6-D83416162A86}"/>
          </ac:spMkLst>
        </pc:spChg>
        <pc:spChg chg="add del mod">
          <ac:chgData name="Nils FALCOZ-RAVASSE" userId="2ba4f3ab-b9b5-472c-9874-a5562bd9fb9d" providerId="ADAL" clId="{98983440-2842-FC40-BC8A-551C637DA941}" dt="2025-09-24T14:22:45.750" v="543" actId="478"/>
          <ac:spMkLst>
            <pc:docMk/>
            <pc:sldMk cId="3545620689" sldId="265"/>
            <ac:spMk id="5" creationId="{6CB630BA-089F-F096-A521-36DA6F260469}"/>
          </ac:spMkLst>
        </pc:spChg>
        <pc:spChg chg="add del mod">
          <ac:chgData name="Nils FALCOZ-RAVASSE" userId="2ba4f3ab-b9b5-472c-9874-a5562bd9fb9d" providerId="ADAL" clId="{98983440-2842-FC40-BC8A-551C637DA941}" dt="2025-09-24T14:22:45.750" v="543" actId="478"/>
          <ac:spMkLst>
            <pc:docMk/>
            <pc:sldMk cId="3545620689" sldId="265"/>
            <ac:spMk id="6" creationId="{32D312D6-5EC8-4377-0B77-D4DF5FB82CA6}"/>
          </ac:spMkLst>
        </pc:spChg>
        <pc:spChg chg="del">
          <ac:chgData name="Nils FALCOZ-RAVASSE" userId="2ba4f3ab-b9b5-472c-9874-a5562bd9fb9d" providerId="ADAL" clId="{98983440-2842-FC40-BC8A-551C637DA941}" dt="2025-09-24T14:12:38.782" v="147" actId="478"/>
          <ac:spMkLst>
            <pc:docMk/>
            <pc:sldMk cId="3545620689" sldId="265"/>
            <ac:spMk id="7" creationId="{0A2BDADF-C16F-D8F9-9C27-FC1A9155B8D0}"/>
          </ac:spMkLst>
        </pc:spChg>
        <pc:spChg chg="add del mod">
          <ac:chgData name="Nils FALCOZ-RAVASSE" userId="2ba4f3ab-b9b5-472c-9874-a5562bd9fb9d" providerId="ADAL" clId="{98983440-2842-FC40-BC8A-551C637DA941}" dt="2025-09-24T14:22:45.750" v="543" actId="478"/>
          <ac:spMkLst>
            <pc:docMk/>
            <pc:sldMk cId="3545620689" sldId="265"/>
            <ac:spMk id="8" creationId="{5566D6CC-D4BF-15E5-2707-180C1EC69ECC}"/>
          </ac:spMkLst>
        </pc:spChg>
        <pc:spChg chg="add mod">
          <ac:chgData name="Nils FALCOZ-RAVASSE" userId="2ba4f3ab-b9b5-472c-9874-a5562bd9fb9d" providerId="ADAL" clId="{98983440-2842-FC40-BC8A-551C637DA941}" dt="2025-09-24T14:48:57.219" v="1641" actId="20577"/>
          <ac:spMkLst>
            <pc:docMk/>
            <pc:sldMk cId="3545620689" sldId="265"/>
            <ac:spMk id="9" creationId="{FBFCC221-1741-D3ED-DE90-E613F0555FF3}"/>
          </ac:spMkLst>
        </pc:spChg>
        <pc:spChg chg="add mod">
          <ac:chgData name="Nils FALCOZ-RAVASSE" userId="2ba4f3ab-b9b5-472c-9874-a5562bd9fb9d" providerId="ADAL" clId="{98983440-2842-FC40-BC8A-551C637DA941}" dt="2025-09-24T14:23:03.217" v="597"/>
          <ac:spMkLst>
            <pc:docMk/>
            <pc:sldMk cId="3545620689" sldId="265"/>
            <ac:spMk id="10" creationId="{FBEBECBD-CCD1-E8B3-E4E9-5C8E249D6BBA}"/>
          </ac:spMkLst>
        </pc:spChg>
        <pc:spChg chg="add mod">
          <ac:chgData name="Nils FALCOZ-RAVASSE" userId="2ba4f3ab-b9b5-472c-9874-a5562bd9fb9d" providerId="ADAL" clId="{98983440-2842-FC40-BC8A-551C637DA941}" dt="2025-09-24T14:23:03.217" v="597"/>
          <ac:spMkLst>
            <pc:docMk/>
            <pc:sldMk cId="3545620689" sldId="265"/>
            <ac:spMk id="11" creationId="{0A3AD504-7CA8-7B1B-EA6F-A77C782AF43B}"/>
          </ac:spMkLst>
        </pc:spChg>
        <pc:spChg chg="add mod">
          <ac:chgData name="Nils FALCOZ-RAVASSE" userId="2ba4f3ab-b9b5-472c-9874-a5562bd9fb9d" providerId="ADAL" clId="{98983440-2842-FC40-BC8A-551C637DA941}" dt="2025-09-24T14:23:03.217" v="597"/>
          <ac:spMkLst>
            <pc:docMk/>
            <pc:sldMk cId="3545620689" sldId="265"/>
            <ac:spMk id="12" creationId="{322148BB-33CB-07FF-E875-3C3E37B8AB04}"/>
          </ac:spMkLst>
        </pc:spChg>
        <pc:spChg chg="add mod">
          <ac:chgData name="Nils FALCOZ-RAVASSE" userId="2ba4f3ab-b9b5-472c-9874-a5562bd9fb9d" providerId="ADAL" clId="{98983440-2842-FC40-BC8A-551C637DA941}" dt="2025-09-24T14:49:01.128" v="1642" actId="313"/>
          <ac:spMkLst>
            <pc:docMk/>
            <pc:sldMk cId="3545620689" sldId="265"/>
            <ac:spMk id="13" creationId="{8A32AAF1-A728-5294-AADB-6770F7028A28}"/>
          </ac:spMkLst>
        </pc:spChg>
        <pc:spChg chg="add mod">
          <ac:chgData name="Nils FALCOZ-RAVASSE" userId="2ba4f3ab-b9b5-472c-9874-a5562bd9fb9d" providerId="ADAL" clId="{98983440-2842-FC40-BC8A-551C637DA941}" dt="2025-09-24T14:51:33.854" v="1738" actId="20577"/>
          <ac:spMkLst>
            <pc:docMk/>
            <pc:sldMk cId="3545620689" sldId="265"/>
            <ac:spMk id="14" creationId="{D2D9706A-746C-29EE-33F0-78CA3FA91924}"/>
          </ac:spMkLst>
        </pc:spChg>
        <pc:spChg chg="add mod">
          <ac:chgData name="Nils FALCOZ-RAVASSE" userId="2ba4f3ab-b9b5-472c-9874-a5562bd9fb9d" providerId="ADAL" clId="{98983440-2842-FC40-BC8A-551C637DA941}" dt="2025-09-24T14:51:31.466" v="1736" actId="20577"/>
          <ac:spMkLst>
            <pc:docMk/>
            <pc:sldMk cId="3545620689" sldId="265"/>
            <ac:spMk id="15" creationId="{38C240C7-CE74-8CE1-6048-2476465ACDEC}"/>
          </ac:spMkLst>
        </pc:spChg>
        <pc:spChg chg="del">
          <ac:chgData name="Nils FALCOZ-RAVASSE" userId="2ba4f3ab-b9b5-472c-9874-a5562bd9fb9d" providerId="ADAL" clId="{98983440-2842-FC40-BC8A-551C637DA941}" dt="2025-09-24T14:12:38.782" v="147" actId="478"/>
          <ac:spMkLst>
            <pc:docMk/>
            <pc:sldMk cId="3545620689" sldId="265"/>
            <ac:spMk id="16" creationId="{8C2D89EB-12CC-A986-6220-FE697888CAD0}"/>
          </ac:spMkLst>
        </pc:spChg>
        <pc:spChg chg="del">
          <ac:chgData name="Nils FALCOZ-RAVASSE" userId="2ba4f3ab-b9b5-472c-9874-a5562bd9fb9d" providerId="ADAL" clId="{98983440-2842-FC40-BC8A-551C637DA941}" dt="2025-09-24T14:12:38.782" v="147" actId="478"/>
          <ac:spMkLst>
            <pc:docMk/>
            <pc:sldMk cId="3545620689" sldId="265"/>
            <ac:spMk id="17" creationId="{7BD9549A-155C-E73E-6F4D-8F428EEBF96F}"/>
          </ac:spMkLst>
        </pc:spChg>
        <pc:spChg chg="add mod">
          <ac:chgData name="Nils FALCOZ-RAVASSE" userId="2ba4f3ab-b9b5-472c-9874-a5562bd9fb9d" providerId="ADAL" clId="{98983440-2842-FC40-BC8A-551C637DA941}" dt="2025-09-24T14:24:37.074" v="709"/>
          <ac:spMkLst>
            <pc:docMk/>
            <pc:sldMk cId="3545620689" sldId="265"/>
            <ac:spMk id="27" creationId="{A36045EC-807D-997E-2E2E-D9EE2C1668A7}"/>
          </ac:spMkLst>
        </pc:spChg>
        <pc:spChg chg="add mod">
          <ac:chgData name="Nils FALCOZ-RAVASSE" userId="2ba4f3ab-b9b5-472c-9874-a5562bd9fb9d" providerId="ADAL" clId="{98983440-2842-FC40-BC8A-551C637DA941}" dt="2025-09-24T14:25:18.043" v="716" actId="108"/>
          <ac:spMkLst>
            <pc:docMk/>
            <pc:sldMk cId="3545620689" sldId="265"/>
            <ac:spMk id="28" creationId="{99B8F56A-D758-8E3C-0F08-342C4C047E50}"/>
          </ac:spMkLst>
        </pc:spChg>
        <pc:spChg chg="add mod">
          <ac:chgData name="Nils FALCOZ-RAVASSE" userId="2ba4f3ab-b9b5-472c-9874-a5562bd9fb9d" providerId="ADAL" clId="{98983440-2842-FC40-BC8A-551C637DA941}" dt="2025-09-24T14:25:21.163" v="717" actId="108"/>
          <ac:spMkLst>
            <pc:docMk/>
            <pc:sldMk cId="3545620689" sldId="265"/>
            <ac:spMk id="29" creationId="{22B11535-E8E7-11C2-E61A-88AE67F05897}"/>
          </ac:spMkLst>
        </pc:spChg>
        <pc:spChg chg="add mod">
          <ac:chgData name="Nils FALCOZ-RAVASSE" userId="2ba4f3ab-b9b5-472c-9874-a5562bd9fb9d" providerId="ADAL" clId="{98983440-2842-FC40-BC8A-551C637DA941}" dt="2025-09-24T14:25:24.110" v="718" actId="108"/>
          <ac:spMkLst>
            <pc:docMk/>
            <pc:sldMk cId="3545620689" sldId="265"/>
            <ac:spMk id="30" creationId="{DB4B95B2-A32F-15B8-4344-EC6FC57959AA}"/>
          </ac:spMkLst>
        </pc:spChg>
        <pc:spChg chg="add mod">
          <ac:chgData name="Nils FALCOZ-RAVASSE" userId="2ba4f3ab-b9b5-472c-9874-a5562bd9fb9d" providerId="ADAL" clId="{98983440-2842-FC40-BC8A-551C637DA941}" dt="2025-09-24T14:26:48.074" v="781" actId="20577"/>
          <ac:spMkLst>
            <pc:docMk/>
            <pc:sldMk cId="3545620689" sldId="265"/>
            <ac:spMk id="31" creationId="{1D746DD3-2B3B-7D1A-2FFD-F277E416D487}"/>
          </ac:spMkLst>
        </pc:spChg>
        <pc:spChg chg="add mod">
          <ac:chgData name="Nils FALCOZ-RAVASSE" userId="2ba4f3ab-b9b5-472c-9874-a5562bd9fb9d" providerId="ADAL" clId="{98983440-2842-FC40-BC8A-551C637DA941}" dt="2025-09-24T14:27:06.150" v="794" actId="207"/>
          <ac:spMkLst>
            <pc:docMk/>
            <pc:sldMk cId="3545620689" sldId="265"/>
            <ac:spMk id="32" creationId="{23AB9202-A943-C861-9A34-8B5418F12DAD}"/>
          </ac:spMkLst>
        </pc:spChg>
        <pc:spChg chg="add mod">
          <ac:chgData name="Nils FALCOZ-RAVASSE" userId="2ba4f3ab-b9b5-472c-9874-a5562bd9fb9d" providerId="ADAL" clId="{98983440-2842-FC40-BC8A-551C637DA941}" dt="2025-09-24T14:43:24.899" v="1601" actId="20577"/>
          <ac:spMkLst>
            <pc:docMk/>
            <pc:sldMk cId="3545620689" sldId="265"/>
            <ac:spMk id="33" creationId="{431C0065-D0C0-B06B-2B10-792151F6A556}"/>
          </ac:spMkLst>
        </pc:spChg>
        <pc:grpChg chg="del">
          <ac:chgData name="Nils FALCOZ-RAVASSE" userId="2ba4f3ab-b9b5-472c-9874-a5562bd9fb9d" providerId="ADAL" clId="{98983440-2842-FC40-BC8A-551C637DA941}" dt="2025-09-24T14:12:41.409" v="148" actId="478"/>
          <ac:grpSpMkLst>
            <pc:docMk/>
            <pc:sldMk cId="3545620689" sldId="265"/>
            <ac:grpSpMk id="18" creationId="{B6366C62-10A9-7A09-EE3C-E6038260C8E8}"/>
          </ac:grpSpMkLst>
        </pc:grpChg>
        <pc:grpChg chg="del">
          <ac:chgData name="Nils FALCOZ-RAVASSE" userId="2ba4f3ab-b9b5-472c-9874-a5562bd9fb9d" providerId="ADAL" clId="{98983440-2842-FC40-BC8A-551C637DA941}" dt="2025-09-24T14:12:41.409" v="148" actId="478"/>
          <ac:grpSpMkLst>
            <pc:docMk/>
            <pc:sldMk cId="3545620689" sldId="265"/>
            <ac:grpSpMk id="21" creationId="{F4681C3F-BC5E-9491-AA89-B9A17FE69063}"/>
          </ac:grpSpMkLst>
        </pc:grpChg>
        <pc:grpChg chg="del">
          <ac:chgData name="Nils FALCOZ-RAVASSE" userId="2ba4f3ab-b9b5-472c-9874-a5562bd9fb9d" providerId="ADAL" clId="{98983440-2842-FC40-BC8A-551C637DA941}" dt="2025-09-24T14:12:41.409" v="148" actId="478"/>
          <ac:grpSpMkLst>
            <pc:docMk/>
            <pc:sldMk cId="3545620689" sldId="265"/>
            <ac:grpSpMk id="24" creationId="{B0DA1D0A-34A2-C5BE-62BE-025D864F57E4}"/>
          </ac:grpSpMkLst>
        </pc:grpChg>
      </pc:sldChg>
      <pc:sldChg chg="addSp delSp modSp mod">
        <pc:chgData name="Nils FALCOZ-RAVASSE" userId="2ba4f3ab-b9b5-472c-9874-a5562bd9fb9d" providerId="ADAL" clId="{98983440-2842-FC40-BC8A-551C637DA941}" dt="2025-09-24T14:50:49.811" v="1726" actId="20577"/>
        <pc:sldMkLst>
          <pc:docMk/>
          <pc:sldMk cId="3842558810" sldId="266"/>
        </pc:sldMkLst>
        <pc:spChg chg="mod">
          <ac:chgData name="Nils FALCOZ-RAVASSE" userId="2ba4f3ab-b9b5-472c-9874-a5562bd9fb9d" providerId="ADAL" clId="{98983440-2842-FC40-BC8A-551C637DA941}" dt="2025-09-24T14:50:49.811" v="1726" actId="20577"/>
          <ac:spMkLst>
            <pc:docMk/>
            <pc:sldMk cId="3842558810" sldId="266"/>
            <ac:spMk id="3" creationId="{BFAC2AD4-F56B-6350-1214-6CE5262B02D0}"/>
          </ac:spMkLst>
        </pc:spChg>
        <pc:spChg chg="add mod">
          <ac:chgData name="Nils FALCOZ-RAVASSE" userId="2ba4f3ab-b9b5-472c-9874-a5562bd9fb9d" providerId="ADAL" clId="{98983440-2842-FC40-BC8A-551C637DA941}" dt="2025-09-24T14:49:31.073" v="1645" actId="139"/>
          <ac:spMkLst>
            <pc:docMk/>
            <pc:sldMk cId="3842558810" sldId="266"/>
            <ac:spMk id="7" creationId="{FE5E1AEE-B339-31E7-2683-7F20059D9921}"/>
          </ac:spMkLst>
        </pc:spChg>
        <pc:spChg chg="mod">
          <ac:chgData name="Nils FALCOZ-RAVASSE" userId="2ba4f3ab-b9b5-472c-9874-a5562bd9fb9d" providerId="ADAL" clId="{98983440-2842-FC40-BC8A-551C637DA941}" dt="2025-09-24T14:36:01.822" v="1305" actId="1076"/>
          <ac:spMkLst>
            <pc:docMk/>
            <pc:sldMk cId="3842558810" sldId="266"/>
            <ac:spMk id="12" creationId="{FD7BDBA3-46A2-61F1-B15B-2335083E608B}"/>
          </ac:spMkLst>
        </pc:spChg>
        <pc:spChg chg="mod">
          <ac:chgData name="Nils FALCOZ-RAVASSE" userId="2ba4f3ab-b9b5-472c-9874-a5562bd9fb9d" providerId="ADAL" clId="{98983440-2842-FC40-BC8A-551C637DA941}" dt="2025-09-24T14:36:01.822" v="1305" actId="1076"/>
          <ac:spMkLst>
            <pc:docMk/>
            <pc:sldMk cId="3842558810" sldId="266"/>
            <ac:spMk id="13" creationId="{B3A01C89-B3AD-8DB3-AAEF-774221E6325B}"/>
          </ac:spMkLst>
        </pc:spChg>
        <pc:spChg chg="mod">
          <ac:chgData name="Nils FALCOZ-RAVASSE" userId="2ba4f3ab-b9b5-472c-9874-a5562bd9fb9d" providerId="ADAL" clId="{98983440-2842-FC40-BC8A-551C637DA941}" dt="2025-09-24T14:36:59.353" v="1310"/>
          <ac:spMkLst>
            <pc:docMk/>
            <pc:sldMk cId="3842558810" sldId="266"/>
            <ac:spMk id="15" creationId="{47EA95E9-E6BB-78F8-4639-9617E717E49B}"/>
          </ac:spMkLst>
        </pc:spChg>
        <pc:spChg chg="mod">
          <ac:chgData name="Nils FALCOZ-RAVASSE" userId="2ba4f3ab-b9b5-472c-9874-a5562bd9fb9d" providerId="ADAL" clId="{98983440-2842-FC40-BC8A-551C637DA941}" dt="2025-09-24T14:36:59.353" v="1310"/>
          <ac:spMkLst>
            <pc:docMk/>
            <pc:sldMk cId="3842558810" sldId="266"/>
            <ac:spMk id="16" creationId="{09034A48-3078-65B6-B8DF-90426A0F34F8}"/>
          </ac:spMkLst>
        </pc:spChg>
        <pc:grpChg chg="add del mod">
          <ac:chgData name="Nils FALCOZ-RAVASSE" userId="2ba4f3ab-b9b5-472c-9874-a5562bd9fb9d" providerId="ADAL" clId="{98983440-2842-FC40-BC8A-551C637DA941}" dt="2025-09-24T14:37:02.635" v="1311" actId="478"/>
          <ac:grpSpMkLst>
            <pc:docMk/>
            <pc:sldMk cId="3842558810" sldId="266"/>
            <ac:grpSpMk id="11" creationId="{A29AFD40-AB56-1F33-B96D-D9A1E7CA4974}"/>
          </ac:grpSpMkLst>
        </pc:grpChg>
        <pc:grpChg chg="add mod">
          <ac:chgData name="Nils FALCOZ-RAVASSE" userId="2ba4f3ab-b9b5-472c-9874-a5562bd9fb9d" providerId="ADAL" clId="{98983440-2842-FC40-BC8A-551C637DA941}" dt="2025-09-24T14:36:59.353" v="1310"/>
          <ac:grpSpMkLst>
            <pc:docMk/>
            <pc:sldMk cId="3842558810" sldId="266"/>
            <ac:grpSpMk id="14" creationId="{79E5ED13-4208-4A2D-984C-86AF6ED9406F}"/>
          </ac:grpSpMkLst>
        </pc:grpChg>
      </pc:sldChg>
    </pc:docChg>
  </pc:docChgLst>
  <pc:docChgLst>
    <pc:chgData name="Adrien MANCIET" userId="13ea40f5-9e5a-48ca-99d7-77ac96e4ea9b" providerId="ADAL" clId="{C0269F02-7849-4E4A-9338-8D5AB8DE9E26}"/>
    <pc:docChg chg="undo custSel addSld modSld">
      <pc:chgData name="Adrien MANCIET" userId="13ea40f5-9e5a-48ca-99d7-77ac96e4ea9b" providerId="ADAL" clId="{C0269F02-7849-4E4A-9338-8D5AB8DE9E26}" dt="2025-09-24T14:38:38.493" v="720" actId="1076"/>
      <pc:docMkLst>
        <pc:docMk/>
      </pc:docMkLst>
      <pc:sldChg chg="modSp mod">
        <pc:chgData name="Adrien MANCIET" userId="13ea40f5-9e5a-48ca-99d7-77ac96e4ea9b" providerId="ADAL" clId="{C0269F02-7849-4E4A-9338-8D5AB8DE9E26}" dt="2025-09-24T13:37:17.688" v="2" actId="1076"/>
        <pc:sldMkLst>
          <pc:docMk/>
          <pc:sldMk cId="2294763148" sldId="257"/>
        </pc:sldMkLst>
        <pc:spChg chg="mod">
          <ac:chgData name="Adrien MANCIET" userId="13ea40f5-9e5a-48ca-99d7-77ac96e4ea9b" providerId="ADAL" clId="{C0269F02-7849-4E4A-9338-8D5AB8DE9E26}" dt="2025-09-24T13:37:10.977" v="1" actId="1076"/>
          <ac:spMkLst>
            <pc:docMk/>
            <pc:sldMk cId="2294763148" sldId="257"/>
            <ac:spMk id="2" creationId="{6B102049-9FAD-7728-82AD-07BB1597DDC2}"/>
          </ac:spMkLst>
        </pc:spChg>
        <pc:picChg chg="mod">
          <ac:chgData name="Adrien MANCIET" userId="13ea40f5-9e5a-48ca-99d7-77ac96e4ea9b" providerId="ADAL" clId="{C0269F02-7849-4E4A-9338-8D5AB8DE9E26}" dt="2025-09-24T13:37:17.688" v="2" actId="1076"/>
          <ac:picMkLst>
            <pc:docMk/>
            <pc:sldMk cId="2294763148" sldId="257"/>
            <ac:picMk id="2050" creationId="{EBB718A4-FCCF-E0EA-19D7-2EE7FF76AE3E}"/>
          </ac:picMkLst>
        </pc:picChg>
      </pc:sldChg>
      <pc:sldChg chg="addSp delSp modSp new mod">
        <pc:chgData name="Adrien MANCIET" userId="13ea40f5-9e5a-48ca-99d7-77ac96e4ea9b" providerId="ADAL" clId="{C0269F02-7849-4E4A-9338-8D5AB8DE9E26}" dt="2025-09-24T13:58:25.259" v="261" actId="478"/>
        <pc:sldMkLst>
          <pc:docMk/>
          <pc:sldMk cId="504937660" sldId="258"/>
        </pc:sldMkLst>
        <pc:spChg chg="del">
          <ac:chgData name="Adrien MANCIET" userId="13ea40f5-9e5a-48ca-99d7-77ac96e4ea9b" providerId="ADAL" clId="{C0269F02-7849-4E4A-9338-8D5AB8DE9E26}" dt="2025-09-24T13:38:40.874" v="17" actId="478"/>
          <ac:spMkLst>
            <pc:docMk/>
            <pc:sldMk cId="504937660" sldId="258"/>
            <ac:spMk id="2" creationId="{EB8B5528-054A-DCDF-B99B-53BB42300C48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5" creationId="{1B45C1DD-EC74-A86F-E3C2-C57B5CD5A8BE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10" creationId="{36D4DA09-0774-1055-D1A7-DE57741974E1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13" creationId="{8F9C9B88-E00C-9F2A-B19F-F55E84225D33}"/>
          </ac:spMkLst>
        </pc:spChg>
        <pc:spChg chg="add del">
          <ac:chgData name="Adrien MANCIET" userId="13ea40f5-9e5a-48ca-99d7-77ac96e4ea9b" providerId="ADAL" clId="{C0269F02-7849-4E4A-9338-8D5AB8DE9E26}" dt="2025-09-24T13:44:53.990" v="74" actId="478"/>
          <ac:spMkLst>
            <pc:docMk/>
            <pc:sldMk cId="504937660" sldId="258"/>
            <ac:spMk id="14" creationId="{04E0849D-11CC-C106-F1BB-24A858FFBB74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15" creationId="{403F7A8C-7F64-D220-5C60-C989CB9D4A5B}"/>
          </ac:spMkLst>
        </pc:spChg>
        <pc:spChg chg="add mod">
          <ac:chgData name="Adrien MANCIET" userId="13ea40f5-9e5a-48ca-99d7-77ac96e4ea9b" providerId="ADAL" clId="{C0269F02-7849-4E4A-9338-8D5AB8DE9E26}" dt="2025-09-24T13:58:12.056" v="260" actId="1076"/>
          <ac:spMkLst>
            <pc:docMk/>
            <pc:sldMk cId="504937660" sldId="258"/>
            <ac:spMk id="20" creationId="{5E13FDBA-44DA-724F-58B4-CBB1106A31C0}"/>
          </ac:spMkLst>
        </pc:spChg>
        <pc:spChg chg="add del">
          <ac:chgData name="Adrien MANCIET" userId="13ea40f5-9e5a-48ca-99d7-77ac96e4ea9b" providerId="ADAL" clId="{C0269F02-7849-4E4A-9338-8D5AB8DE9E26}" dt="2025-09-24T13:49:51.063" v="148" actId="11529"/>
          <ac:spMkLst>
            <pc:docMk/>
            <pc:sldMk cId="504937660" sldId="258"/>
            <ac:spMk id="21" creationId="{31D407D8-9AEE-544B-D42F-1312BE125F65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22" creationId="{E25D8BE6-AB98-063A-1EC3-678898BE38CD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39" creationId="{E42E6710-7351-BA90-5D62-4AB0E023979A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40" creationId="{8FFDC222-E29B-A1DD-47A9-FFB39B1CE87B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41" creationId="{6790AA0A-146A-8385-4D06-2ECFFA2695A5}"/>
          </ac:spMkLst>
        </pc:spChg>
        <pc:spChg chg="add mod">
          <ac:chgData name="Adrien MANCIET" userId="13ea40f5-9e5a-48ca-99d7-77ac96e4ea9b" providerId="ADAL" clId="{C0269F02-7849-4E4A-9338-8D5AB8DE9E26}" dt="2025-09-24T13:55:43.072" v="247" actId="1076"/>
          <ac:spMkLst>
            <pc:docMk/>
            <pc:sldMk cId="504937660" sldId="258"/>
            <ac:spMk id="42" creationId="{41C70D92-D41D-559F-0341-C4161885D2C1}"/>
          </ac:spMkLst>
        </pc:spChg>
        <pc:spChg chg="add mod">
          <ac:chgData name="Adrien MANCIET" userId="13ea40f5-9e5a-48ca-99d7-77ac96e4ea9b" providerId="ADAL" clId="{C0269F02-7849-4E4A-9338-8D5AB8DE9E26}" dt="2025-09-24T13:56:02.443" v="249" actId="1076"/>
          <ac:spMkLst>
            <pc:docMk/>
            <pc:sldMk cId="504937660" sldId="258"/>
            <ac:spMk id="44" creationId="{8CEE391E-2A1B-D1ED-421E-B50B55774548}"/>
          </ac:spMkLst>
        </pc:spChg>
        <pc:spChg chg="add del mod">
          <ac:chgData name="Adrien MANCIET" userId="13ea40f5-9e5a-48ca-99d7-77ac96e4ea9b" providerId="ADAL" clId="{C0269F02-7849-4E4A-9338-8D5AB8DE9E26}" dt="2025-09-24T13:56:09.102" v="252" actId="478"/>
          <ac:spMkLst>
            <pc:docMk/>
            <pc:sldMk cId="504937660" sldId="258"/>
            <ac:spMk id="45" creationId="{8A13EDA1-4F77-7988-1DE2-F89A39BF37CC}"/>
          </ac:spMkLst>
        </pc:spChg>
        <pc:picChg chg="add mod">
          <ac:chgData name="Adrien MANCIET" userId="13ea40f5-9e5a-48ca-99d7-77ac96e4ea9b" providerId="ADAL" clId="{C0269F02-7849-4E4A-9338-8D5AB8DE9E26}" dt="2025-09-24T13:49:08.692" v="145" actId="1076"/>
          <ac:picMkLst>
            <pc:docMk/>
            <pc:sldMk cId="504937660" sldId="258"/>
            <ac:picMk id="17" creationId="{3628F64B-5A89-DCF0-2EE3-D15A504F8B6B}"/>
          </ac:picMkLst>
        </pc:picChg>
        <pc:picChg chg="add del mod">
          <ac:chgData name="Adrien MANCIET" userId="13ea40f5-9e5a-48ca-99d7-77ac96e4ea9b" providerId="ADAL" clId="{C0269F02-7849-4E4A-9338-8D5AB8DE9E26}" dt="2025-09-24T13:58:25.259" v="261" actId="478"/>
          <ac:picMkLst>
            <pc:docMk/>
            <pc:sldMk cId="504937660" sldId="258"/>
            <ac:picMk id="19" creationId="{D40BD3FA-892E-4F39-A5CE-93F84BF45C03}"/>
          </ac:picMkLst>
        </pc:picChg>
        <pc:picChg chg="add mod">
          <ac:chgData name="Adrien MANCIET" userId="13ea40f5-9e5a-48ca-99d7-77ac96e4ea9b" providerId="ADAL" clId="{C0269F02-7849-4E4A-9338-8D5AB8DE9E26}" dt="2025-09-24T13:53:22.289" v="218" actId="1076"/>
          <ac:picMkLst>
            <pc:docMk/>
            <pc:sldMk cId="504937660" sldId="258"/>
            <ac:picMk id="38" creationId="{DC5FA30A-29D3-4F8A-6EFC-0C5F9958E686}"/>
          </ac:picMkLst>
        </pc:picChg>
        <pc:picChg chg="add mod">
          <ac:chgData name="Adrien MANCIET" userId="13ea40f5-9e5a-48ca-99d7-77ac96e4ea9b" providerId="ADAL" clId="{C0269F02-7849-4E4A-9338-8D5AB8DE9E26}" dt="2025-09-24T13:56:02.443" v="249" actId="1076"/>
          <ac:picMkLst>
            <pc:docMk/>
            <pc:sldMk cId="504937660" sldId="258"/>
            <ac:picMk id="43" creationId="{C55346C9-D0D3-AA07-A5FC-E6B02E86075D}"/>
          </ac:picMkLst>
        </pc:picChg>
        <pc:picChg chg="add mod">
          <ac:chgData name="Adrien MANCIET" userId="13ea40f5-9e5a-48ca-99d7-77ac96e4ea9b" providerId="ADAL" clId="{C0269F02-7849-4E4A-9338-8D5AB8DE9E26}" dt="2025-09-24T13:57:57.742" v="257"/>
          <ac:picMkLst>
            <pc:docMk/>
            <pc:sldMk cId="504937660" sldId="258"/>
            <ac:picMk id="46" creationId="{129A5410-D731-5C7C-3EB7-3B2244D18D57}"/>
          </ac:picMkLst>
        </pc:picChg>
        <pc:picChg chg="add mod">
          <ac:chgData name="Adrien MANCIET" userId="13ea40f5-9e5a-48ca-99d7-77ac96e4ea9b" providerId="ADAL" clId="{C0269F02-7849-4E4A-9338-8D5AB8DE9E26}" dt="2025-09-24T13:58:03.148" v="259" actId="1076"/>
          <ac:picMkLst>
            <pc:docMk/>
            <pc:sldMk cId="504937660" sldId="258"/>
            <ac:picMk id="47" creationId="{E98E112D-484D-A4B4-0A0E-7ED667C5A8B7}"/>
          </ac:picMkLst>
        </pc:picChg>
        <pc:cxnChg chg="add mod ord">
          <ac:chgData name="Adrien MANCIET" userId="13ea40f5-9e5a-48ca-99d7-77ac96e4ea9b" providerId="ADAL" clId="{C0269F02-7849-4E4A-9338-8D5AB8DE9E26}" dt="2025-09-24T13:38:33.097" v="16" actId="14100"/>
          <ac:cxnSpMkLst>
            <pc:docMk/>
            <pc:sldMk cId="504937660" sldId="258"/>
            <ac:cxnSpMk id="4" creationId="{7ABB0307-0C53-232B-446E-941861200ABF}"/>
          </ac:cxnSpMkLst>
        </pc:cxnChg>
        <pc:cxnChg chg="add">
          <ac:chgData name="Adrien MANCIET" userId="13ea40f5-9e5a-48ca-99d7-77ac96e4ea9b" providerId="ADAL" clId="{C0269F02-7849-4E4A-9338-8D5AB8DE9E26}" dt="2025-09-24T13:38:52.379" v="18" actId="11529"/>
          <ac:cxnSpMkLst>
            <pc:docMk/>
            <pc:sldMk cId="504937660" sldId="258"/>
            <ac:cxnSpMk id="9" creationId="{4217285A-E5C7-D272-C5A4-0438371A5B76}"/>
          </ac:cxnSpMkLst>
        </pc:cxnChg>
        <pc:cxnChg chg="add mod">
          <ac:chgData name="Adrien MANCIET" userId="13ea40f5-9e5a-48ca-99d7-77ac96e4ea9b" providerId="ADAL" clId="{C0269F02-7849-4E4A-9338-8D5AB8DE9E26}" dt="2025-09-24T13:43:20.585" v="66" actId="1076"/>
          <ac:cxnSpMkLst>
            <pc:docMk/>
            <pc:sldMk cId="504937660" sldId="258"/>
            <ac:cxnSpMk id="11" creationId="{BED5A591-7E25-074A-86A5-1FE13FE92E66}"/>
          </ac:cxnSpMkLst>
        </pc:cxnChg>
        <pc:cxnChg chg="add mod">
          <ac:chgData name="Adrien MANCIET" userId="13ea40f5-9e5a-48ca-99d7-77ac96e4ea9b" providerId="ADAL" clId="{C0269F02-7849-4E4A-9338-8D5AB8DE9E26}" dt="2025-09-24T13:43:20.585" v="66" actId="1076"/>
          <ac:cxnSpMkLst>
            <pc:docMk/>
            <pc:sldMk cId="504937660" sldId="258"/>
            <ac:cxnSpMk id="12" creationId="{E1FC3E3D-7397-8878-E51A-5470291E2EAD}"/>
          </ac:cxnSpMkLst>
        </pc:cxnChg>
        <pc:cxnChg chg="add del mod">
          <ac:chgData name="Adrien MANCIET" userId="13ea40f5-9e5a-48ca-99d7-77ac96e4ea9b" providerId="ADAL" clId="{C0269F02-7849-4E4A-9338-8D5AB8DE9E26}" dt="2025-09-24T13:50:28.721" v="151" actId="478"/>
          <ac:cxnSpMkLst>
            <pc:docMk/>
            <pc:sldMk cId="504937660" sldId="258"/>
            <ac:cxnSpMk id="24" creationId="{C9A5CCBD-4887-245C-9A42-9656B986C44B}"/>
          </ac:cxnSpMkLst>
        </pc:cxnChg>
        <pc:cxnChg chg="add mod">
          <ac:chgData name="Adrien MANCIET" userId="13ea40f5-9e5a-48ca-99d7-77ac96e4ea9b" providerId="ADAL" clId="{C0269F02-7849-4E4A-9338-8D5AB8DE9E26}" dt="2025-09-24T13:50:57.507" v="176" actId="14100"/>
          <ac:cxnSpMkLst>
            <pc:docMk/>
            <pc:sldMk cId="504937660" sldId="258"/>
            <ac:cxnSpMk id="26" creationId="{D982146C-3463-1C3B-42A2-3A223B63EC93}"/>
          </ac:cxnSpMkLst>
        </pc:cxnChg>
        <pc:cxnChg chg="add mod">
          <ac:chgData name="Adrien MANCIET" userId="13ea40f5-9e5a-48ca-99d7-77ac96e4ea9b" providerId="ADAL" clId="{C0269F02-7849-4E4A-9338-8D5AB8DE9E26}" dt="2025-09-24T13:51:07.757" v="179" actId="14100"/>
          <ac:cxnSpMkLst>
            <pc:docMk/>
            <pc:sldMk cId="504937660" sldId="258"/>
            <ac:cxnSpMk id="28" creationId="{8FEC95C9-ED8C-1069-A7F1-BA2BF4D11EB6}"/>
          </ac:cxnSpMkLst>
        </pc:cxnChg>
        <pc:cxnChg chg="add mod">
          <ac:chgData name="Adrien MANCIET" userId="13ea40f5-9e5a-48ca-99d7-77ac96e4ea9b" providerId="ADAL" clId="{C0269F02-7849-4E4A-9338-8D5AB8DE9E26}" dt="2025-09-24T13:51:54.111" v="213" actId="14100"/>
          <ac:cxnSpMkLst>
            <pc:docMk/>
            <pc:sldMk cId="504937660" sldId="258"/>
            <ac:cxnSpMk id="30" creationId="{911A4992-07C5-66C4-DD1F-B52BB3459117}"/>
          </ac:cxnSpMkLst>
        </pc:cxnChg>
        <pc:cxnChg chg="add mod">
          <ac:chgData name="Adrien MANCIET" userId="13ea40f5-9e5a-48ca-99d7-77ac96e4ea9b" providerId="ADAL" clId="{C0269F02-7849-4E4A-9338-8D5AB8DE9E26}" dt="2025-09-24T13:51:58.596" v="214" actId="14100"/>
          <ac:cxnSpMkLst>
            <pc:docMk/>
            <pc:sldMk cId="504937660" sldId="258"/>
            <ac:cxnSpMk id="34" creationId="{2707E327-7AED-FFBA-D224-4E0AB550F7BB}"/>
          </ac:cxnSpMkLst>
        </pc:cxnChg>
      </pc:sldChg>
      <pc:sldChg chg="addSp modSp mod">
        <pc:chgData name="Adrien MANCIET" userId="13ea40f5-9e5a-48ca-99d7-77ac96e4ea9b" providerId="ADAL" clId="{C0269F02-7849-4E4A-9338-8D5AB8DE9E26}" dt="2025-09-24T14:33:55.721" v="646" actId="208"/>
        <pc:sldMkLst>
          <pc:docMk/>
          <pc:sldMk cId="1500200807" sldId="259"/>
        </pc:sldMkLst>
        <pc:spChg chg="mod">
          <ac:chgData name="Adrien MANCIET" userId="13ea40f5-9e5a-48ca-99d7-77ac96e4ea9b" providerId="ADAL" clId="{C0269F02-7849-4E4A-9338-8D5AB8DE9E26}" dt="2025-09-24T14:09:57.256" v="344" actId="207"/>
          <ac:spMkLst>
            <pc:docMk/>
            <pc:sldMk cId="1500200807" sldId="259"/>
            <ac:spMk id="5" creationId="{BAE41316-4FDC-589D-91AF-10897CA5D57D}"/>
          </ac:spMkLst>
        </pc:spChg>
        <pc:spChg chg="add mod">
          <ac:chgData name="Adrien MANCIET" userId="13ea40f5-9e5a-48ca-99d7-77ac96e4ea9b" providerId="ADAL" clId="{C0269F02-7849-4E4A-9338-8D5AB8DE9E26}" dt="2025-09-24T14:09:21.220" v="341"/>
          <ac:spMkLst>
            <pc:docMk/>
            <pc:sldMk cId="1500200807" sldId="259"/>
            <ac:spMk id="7" creationId="{F29F543A-6E85-1569-0A7B-28D1EEA5B1B9}"/>
          </ac:spMkLst>
        </pc:spChg>
        <pc:spChg chg="mod">
          <ac:chgData name="Adrien MANCIET" userId="13ea40f5-9e5a-48ca-99d7-77ac96e4ea9b" providerId="ADAL" clId="{C0269F02-7849-4E4A-9338-8D5AB8DE9E26}" dt="2025-09-24T14:33:55.721" v="646" actId="208"/>
          <ac:spMkLst>
            <pc:docMk/>
            <pc:sldMk cId="1500200807" sldId="259"/>
            <ac:spMk id="22" creationId="{FEB71E32-48CB-D27B-5A2F-68B2877BFA00}"/>
          </ac:spMkLst>
        </pc:spChg>
        <pc:cxnChg chg="mod">
          <ac:chgData name="Adrien MANCIET" userId="13ea40f5-9e5a-48ca-99d7-77ac96e4ea9b" providerId="ADAL" clId="{C0269F02-7849-4E4A-9338-8D5AB8DE9E26}" dt="2025-09-24T14:00:53.538" v="294" actId="14100"/>
          <ac:cxnSpMkLst>
            <pc:docMk/>
            <pc:sldMk cId="1500200807" sldId="259"/>
            <ac:cxnSpMk id="30" creationId="{D066D098-5390-5271-5CCE-4A7C301174E7}"/>
          </ac:cxnSpMkLst>
        </pc:cxnChg>
        <pc:cxnChg chg="mod">
          <ac:chgData name="Adrien MANCIET" userId="13ea40f5-9e5a-48ca-99d7-77ac96e4ea9b" providerId="ADAL" clId="{C0269F02-7849-4E4A-9338-8D5AB8DE9E26}" dt="2025-09-24T14:01:02.812" v="295" actId="14100"/>
          <ac:cxnSpMkLst>
            <pc:docMk/>
            <pc:sldMk cId="1500200807" sldId="259"/>
            <ac:cxnSpMk id="34" creationId="{DA4306EE-137C-2F4B-59C0-2B22481F36C4}"/>
          </ac:cxnSpMkLst>
        </pc:cxnChg>
      </pc:sldChg>
      <pc:sldChg chg="addSp modSp mod">
        <pc:chgData name="Adrien MANCIET" userId="13ea40f5-9e5a-48ca-99d7-77ac96e4ea9b" providerId="ADAL" clId="{C0269F02-7849-4E4A-9338-8D5AB8DE9E26}" dt="2025-09-24T14:08:52.846" v="340" actId="20577"/>
        <pc:sldMkLst>
          <pc:docMk/>
          <pc:sldMk cId="1590857647" sldId="260"/>
        </pc:sldMkLst>
        <pc:spChg chg="add mod">
          <ac:chgData name="Adrien MANCIET" userId="13ea40f5-9e5a-48ca-99d7-77ac96e4ea9b" providerId="ADAL" clId="{C0269F02-7849-4E4A-9338-8D5AB8DE9E26}" dt="2025-09-24T14:08:39.033" v="333" actId="20577"/>
          <ac:spMkLst>
            <pc:docMk/>
            <pc:sldMk cId="1590857647" sldId="260"/>
            <ac:spMk id="4" creationId="{C5D77D03-E8FB-3513-D2FC-6AB2DFAFB28C}"/>
          </ac:spMkLst>
        </pc:spChg>
        <pc:spChg chg="add mod">
          <ac:chgData name="Adrien MANCIET" userId="13ea40f5-9e5a-48ca-99d7-77ac96e4ea9b" providerId="ADAL" clId="{C0269F02-7849-4E4A-9338-8D5AB8DE9E26}" dt="2025-09-24T14:08:52.846" v="340" actId="20577"/>
          <ac:spMkLst>
            <pc:docMk/>
            <pc:sldMk cId="1590857647" sldId="260"/>
            <ac:spMk id="5" creationId="{49EBE621-C666-C305-323C-A53CAAC2A270}"/>
          </ac:spMkLst>
        </pc:spChg>
      </pc:sldChg>
      <pc:sldChg chg="addSp delSp modSp new mod">
        <pc:chgData name="Adrien MANCIET" userId="13ea40f5-9e5a-48ca-99d7-77ac96e4ea9b" providerId="ADAL" clId="{C0269F02-7849-4E4A-9338-8D5AB8DE9E26}" dt="2025-09-24T14:27:34.512" v="644" actId="108"/>
        <pc:sldMkLst>
          <pc:docMk/>
          <pc:sldMk cId="2205483251" sldId="261"/>
        </pc:sldMkLst>
        <pc:spChg chg="del">
          <ac:chgData name="Adrien MANCIET" userId="13ea40f5-9e5a-48ca-99d7-77ac96e4ea9b" providerId="ADAL" clId="{C0269F02-7849-4E4A-9338-8D5AB8DE9E26}" dt="2025-09-24T14:09:42.796" v="343" actId="478"/>
          <ac:spMkLst>
            <pc:docMk/>
            <pc:sldMk cId="2205483251" sldId="261"/>
            <ac:spMk id="2" creationId="{5815CFB6-0B11-C67D-E320-0315CD1671D5}"/>
          </ac:spMkLst>
        </pc:spChg>
        <pc:spChg chg="add mod">
          <ac:chgData name="Adrien MANCIET" userId="13ea40f5-9e5a-48ca-99d7-77ac96e4ea9b" providerId="ADAL" clId="{C0269F02-7849-4E4A-9338-8D5AB8DE9E26}" dt="2025-09-24T14:27:34.512" v="644" actId="108"/>
          <ac:spMkLst>
            <pc:docMk/>
            <pc:sldMk cId="2205483251" sldId="261"/>
            <ac:spMk id="3" creationId="{89851D7F-1697-85CA-B535-B92F6D8E226B}"/>
          </ac:spMkLst>
        </pc:spChg>
        <pc:spChg chg="add mod">
          <ac:chgData name="Adrien MANCIET" userId="13ea40f5-9e5a-48ca-99d7-77ac96e4ea9b" providerId="ADAL" clId="{C0269F02-7849-4E4A-9338-8D5AB8DE9E26}" dt="2025-09-24T14:16:05.610" v="497" actId="164"/>
          <ac:spMkLst>
            <pc:docMk/>
            <pc:sldMk cId="2205483251" sldId="261"/>
            <ac:spMk id="8" creationId="{755280EE-3F98-0FB0-8454-2F3430345ECE}"/>
          </ac:spMkLst>
        </pc:spChg>
        <pc:spChg chg="add mod">
          <ac:chgData name="Adrien MANCIET" userId="13ea40f5-9e5a-48ca-99d7-77ac96e4ea9b" providerId="ADAL" clId="{C0269F02-7849-4E4A-9338-8D5AB8DE9E26}" dt="2025-09-24T14:16:10.891" v="498" actId="164"/>
          <ac:spMkLst>
            <pc:docMk/>
            <pc:sldMk cId="2205483251" sldId="261"/>
            <ac:spMk id="9" creationId="{BA278E81-338D-C31C-5E2C-79D7C86156C6}"/>
          </ac:spMkLst>
        </pc:spChg>
        <pc:spChg chg="add mod">
          <ac:chgData name="Adrien MANCIET" userId="13ea40f5-9e5a-48ca-99d7-77ac96e4ea9b" providerId="ADAL" clId="{C0269F02-7849-4E4A-9338-8D5AB8DE9E26}" dt="2025-09-24T14:21:18.040" v="544" actId="164"/>
          <ac:spMkLst>
            <pc:docMk/>
            <pc:sldMk cId="2205483251" sldId="261"/>
            <ac:spMk id="17" creationId="{2F52180D-E399-9511-0001-578E14804ACA}"/>
          </ac:spMkLst>
        </pc:spChg>
        <pc:spChg chg="add mod">
          <ac:chgData name="Adrien MANCIET" userId="13ea40f5-9e5a-48ca-99d7-77ac96e4ea9b" providerId="ADAL" clId="{C0269F02-7849-4E4A-9338-8D5AB8DE9E26}" dt="2025-09-24T14:21:18.040" v="544" actId="164"/>
          <ac:spMkLst>
            <pc:docMk/>
            <pc:sldMk cId="2205483251" sldId="261"/>
            <ac:spMk id="18" creationId="{0266D6E1-B3EC-9333-543B-301172E55604}"/>
          </ac:spMkLst>
        </pc:spChg>
        <pc:spChg chg="add mod">
          <ac:chgData name="Adrien MANCIET" userId="13ea40f5-9e5a-48ca-99d7-77ac96e4ea9b" providerId="ADAL" clId="{C0269F02-7849-4E4A-9338-8D5AB8DE9E26}" dt="2025-09-24T14:25:06.115" v="626" actId="164"/>
          <ac:spMkLst>
            <pc:docMk/>
            <pc:sldMk cId="2205483251" sldId="261"/>
            <ac:spMk id="23" creationId="{CB10E615-E42D-03CF-2E1D-C63B0B99CF56}"/>
          </ac:spMkLst>
        </pc:spChg>
        <pc:grpChg chg="add mod">
          <ac:chgData name="Adrien MANCIET" userId="13ea40f5-9e5a-48ca-99d7-77ac96e4ea9b" providerId="ADAL" clId="{C0269F02-7849-4E4A-9338-8D5AB8DE9E26}" dt="2025-09-24T14:26:54.938" v="643" actId="12789"/>
          <ac:grpSpMkLst>
            <pc:docMk/>
            <pc:sldMk cId="2205483251" sldId="261"/>
            <ac:grpSpMk id="12" creationId="{FA617866-434B-8D17-A796-5764C8B3441C}"/>
          </ac:grpSpMkLst>
        </pc:grpChg>
        <pc:grpChg chg="add mod">
          <ac:chgData name="Adrien MANCIET" userId="13ea40f5-9e5a-48ca-99d7-77ac96e4ea9b" providerId="ADAL" clId="{C0269F02-7849-4E4A-9338-8D5AB8DE9E26}" dt="2025-09-24T14:26:45.621" v="642" actId="12788"/>
          <ac:grpSpMkLst>
            <pc:docMk/>
            <pc:sldMk cId="2205483251" sldId="261"/>
            <ac:grpSpMk id="13" creationId="{A7CC098A-9627-E269-B1CA-D2174B4F436F}"/>
          </ac:grpSpMkLst>
        </pc:grpChg>
        <pc:grpChg chg="add mod">
          <ac:chgData name="Adrien MANCIET" userId="13ea40f5-9e5a-48ca-99d7-77ac96e4ea9b" providerId="ADAL" clId="{C0269F02-7849-4E4A-9338-8D5AB8DE9E26}" dt="2025-09-24T14:26:14.343" v="637" actId="1076"/>
          <ac:grpSpMkLst>
            <pc:docMk/>
            <pc:sldMk cId="2205483251" sldId="261"/>
            <ac:grpSpMk id="22" creationId="{EF4B99B0-5758-1F12-255A-23EC154FA639}"/>
          </ac:grpSpMkLst>
        </pc:grpChg>
        <pc:grpChg chg="add mod">
          <ac:chgData name="Adrien MANCIET" userId="13ea40f5-9e5a-48ca-99d7-77ac96e4ea9b" providerId="ADAL" clId="{C0269F02-7849-4E4A-9338-8D5AB8DE9E26}" dt="2025-09-24T14:26:54.938" v="643" actId="12789"/>
          <ac:grpSpMkLst>
            <pc:docMk/>
            <pc:sldMk cId="2205483251" sldId="261"/>
            <ac:grpSpMk id="31" creationId="{B8ED445D-CF16-27C2-87CA-2833376A772D}"/>
          </ac:grpSpMkLst>
        </pc:grpChg>
        <pc:picChg chg="add mod">
          <ac:chgData name="Adrien MANCIET" userId="13ea40f5-9e5a-48ca-99d7-77ac96e4ea9b" providerId="ADAL" clId="{C0269F02-7849-4E4A-9338-8D5AB8DE9E26}" dt="2025-09-24T14:16:10.891" v="498" actId="164"/>
          <ac:picMkLst>
            <pc:docMk/>
            <pc:sldMk cId="2205483251" sldId="261"/>
            <ac:picMk id="5" creationId="{CF7144C9-5E92-26AE-E6BD-0C14A9845469}"/>
          </ac:picMkLst>
        </pc:picChg>
        <pc:picChg chg="add mod">
          <ac:chgData name="Adrien MANCIET" userId="13ea40f5-9e5a-48ca-99d7-77ac96e4ea9b" providerId="ADAL" clId="{C0269F02-7849-4E4A-9338-8D5AB8DE9E26}" dt="2025-09-24T14:16:05.610" v="497" actId="164"/>
          <ac:picMkLst>
            <pc:docMk/>
            <pc:sldMk cId="2205483251" sldId="261"/>
            <ac:picMk id="7" creationId="{752F2D22-13E1-79E3-8977-CB9EA984C12C}"/>
          </ac:picMkLst>
        </pc:picChg>
        <pc:picChg chg="add mod">
          <ac:chgData name="Adrien MANCIET" userId="13ea40f5-9e5a-48ca-99d7-77ac96e4ea9b" providerId="ADAL" clId="{C0269F02-7849-4E4A-9338-8D5AB8DE9E26}" dt="2025-09-24T14:16:27.123" v="502" actId="12789"/>
          <ac:picMkLst>
            <pc:docMk/>
            <pc:sldMk cId="2205483251" sldId="261"/>
            <ac:picMk id="10" creationId="{EFA81AA0-0A8B-5815-E876-98F9D63E8661}"/>
          </ac:picMkLst>
        </pc:picChg>
        <pc:picChg chg="add mod">
          <ac:chgData name="Adrien MANCIET" userId="13ea40f5-9e5a-48ca-99d7-77ac96e4ea9b" providerId="ADAL" clId="{C0269F02-7849-4E4A-9338-8D5AB8DE9E26}" dt="2025-09-24T14:25:44.230" v="631" actId="408"/>
          <ac:picMkLst>
            <pc:docMk/>
            <pc:sldMk cId="2205483251" sldId="261"/>
            <ac:picMk id="11" creationId="{9CDB0395-1A63-23CF-0A1A-666683501784}"/>
          </ac:picMkLst>
        </pc:picChg>
        <pc:picChg chg="add mod">
          <ac:chgData name="Adrien MANCIET" userId="13ea40f5-9e5a-48ca-99d7-77ac96e4ea9b" providerId="ADAL" clId="{C0269F02-7849-4E4A-9338-8D5AB8DE9E26}" dt="2025-09-24T14:25:06.115" v="626" actId="164"/>
          <ac:picMkLst>
            <pc:docMk/>
            <pc:sldMk cId="2205483251" sldId="261"/>
            <ac:picMk id="21" creationId="{0E8344DD-5E0F-863E-2F74-93081FC0C5F6}"/>
          </ac:picMkLst>
        </pc:picChg>
        <pc:cxnChg chg="add mod">
          <ac:chgData name="Adrien MANCIET" userId="13ea40f5-9e5a-48ca-99d7-77ac96e4ea9b" providerId="ADAL" clId="{C0269F02-7849-4E4A-9338-8D5AB8DE9E26}" dt="2025-09-24T14:25:54.115" v="633" actId="1076"/>
          <ac:cxnSpMkLst>
            <pc:docMk/>
            <pc:sldMk cId="2205483251" sldId="261"/>
            <ac:cxnSpMk id="15" creationId="{8D241392-EC54-3D92-222B-8A1426A64F2E}"/>
          </ac:cxnSpMkLst>
        </pc:cxnChg>
        <pc:cxnChg chg="add mod">
          <ac:chgData name="Adrien MANCIET" userId="13ea40f5-9e5a-48ca-99d7-77ac96e4ea9b" providerId="ADAL" clId="{C0269F02-7849-4E4A-9338-8D5AB8DE9E26}" dt="2025-09-24T14:17:03.338" v="507" actId="1076"/>
          <ac:cxnSpMkLst>
            <pc:docMk/>
            <pc:sldMk cId="2205483251" sldId="261"/>
            <ac:cxnSpMk id="16" creationId="{60323978-0CF5-191F-9974-6EC09164740C}"/>
          </ac:cxnSpMkLst>
        </pc:cxnChg>
        <pc:cxnChg chg="add mod">
          <ac:chgData name="Adrien MANCIET" userId="13ea40f5-9e5a-48ca-99d7-77ac96e4ea9b" providerId="ADAL" clId="{C0269F02-7849-4E4A-9338-8D5AB8DE9E26}" dt="2025-09-24T14:26:10.697" v="636" actId="1076"/>
          <ac:cxnSpMkLst>
            <pc:docMk/>
            <pc:sldMk cId="2205483251" sldId="261"/>
            <ac:cxnSpMk id="19" creationId="{1F035801-1ED9-EAE4-CD81-702805FBDD7D}"/>
          </ac:cxnSpMkLst>
        </pc:cxnChg>
        <pc:cxnChg chg="add del mod">
          <ac:chgData name="Adrien MANCIET" userId="13ea40f5-9e5a-48ca-99d7-77ac96e4ea9b" providerId="ADAL" clId="{C0269F02-7849-4E4A-9338-8D5AB8DE9E26}" dt="2025-09-24T14:20:27.145" v="542" actId="478"/>
          <ac:cxnSpMkLst>
            <pc:docMk/>
            <pc:sldMk cId="2205483251" sldId="261"/>
            <ac:cxnSpMk id="20" creationId="{684EF084-B6D8-E4E6-0354-B660236734F4}"/>
          </ac:cxnSpMkLst>
        </pc:cxnChg>
        <pc:cxnChg chg="add mod">
          <ac:chgData name="Adrien MANCIET" userId="13ea40f5-9e5a-48ca-99d7-77ac96e4ea9b" providerId="ADAL" clId="{C0269F02-7849-4E4A-9338-8D5AB8DE9E26}" dt="2025-09-24T14:26:33.696" v="641" actId="552"/>
          <ac:cxnSpMkLst>
            <pc:docMk/>
            <pc:sldMk cId="2205483251" sldId="261"/>
            <ac:cxnSpMk id="24" creationId="{780BA5B5-EED5-FB3F-7913-25AABA65BADD}"/>
          </ac:cxnSpMkLst>
        </pc:cxnChg>
        <pc:cxnChg chg="add del mod">
          <ac:chgData name="Adrien MANCIET" userId="13ea40f5-9e5a-48ca-99d7-77ac96e4ea9b" providerId="ADAL" clId="{C0269F02-7849-4E4A-9338-8D5AB8DE9E26}" dt="2025-09-24T14:23:01.930" v="587" actId="478"/>
          <ac:cxnSpMkLst>
            <pc:docMk/>
            <pc:sldMk cId="2205483251" sldId="261"/>
            <ac:cxnSpMk id="26" creationId="{486E9592-9F32-C414-196B-2BB6E200DE4A}"/>
          </ac:cxnSpMkLst>
        </pc:cxnChg>
        <pc:cxnChg chg="add mod">
          <ac:chgData name="Adrien MANCIET" userId="13ea40f5-9e5a-48ca-99d7-77ac96e4ea9b" providerId="ADAL" clId="{C0269F02-7849-4E4A-9338-8D5AB8DE9E26}" dt="2025-09-24T14:26:33.696" v="641" actId="552"/>
          <ac:cxnSpMkLst>
            <pc:docMk/>
            <pc:sldMk cId="2205483251" sldId="261"/>
            <ac:cxnSpMk id="29" creationId="{366D89B5-DE5A-F974-8CDB-AE5DEC04C540}"/>
          </ac:cxnSpMkLst>
        </pc:cxnChg>
      </pc:sldChg>
      <pc:sldChg chg="addSp delSp modSp new mod">
        <pc:chgData name="Adrien MANCIET" userId="13ea40f5-9e5a-48ca-99d7-77ac96e4ea9b" providerId="ADAL" clId="{C0269F02-7849-4E4A-9338-8D5AB8DE9E26}" dt="2025-09-24T14:38:38.493" v="720" actId="1076"/>
        <pc:sldMkLst>
          <pc:docMk/>
          <pc:sldMk cId="3842558810" sldId="266"/>
        </pc:sldMkLst>
        <pc:spChg chg="del">
          <ac:chgData name="Adrien MANCIET" userId="13ea40f5-9e5a-48ca-99d7-77ac96e4ea9b" providerId="ADAL" clId="{C0269F02-7849-4E4A-9338-8D5AB8DE9E26}" dt="2025-09-24T14:34:27.917" v="649" actId="478"/>
          <ac:spMkLst>
            <pc:docMk/>
            <pc:sldMk cId="3842558810" sldId="266"/>
            <ac:spMk id="2" creationId="{0AAE6DAA-B189-17FF-3CD2-DA333C161346}"/>
          </ac:spMkLst>
        </pc:spChg>
        <pc:spChg chg="add mod">
          <ac:chgData name="Adrien MANCIET" userId="13ea40f5-9e5a-48ca-99d7-77ac96e4ea9b" providerId="ADAL" clId="{C0269F02-7849-4E4A-9338-8D5AB8DE9E26}" dt="2025-09-24T14:34:45.278" v="696" actId="20577"/>
          <ac:spMkLst>
            <pc:docMk/>
            <pc:sldMk cId="3842558810" sldId="266"/>
            <ac:spMk id="3" creationId="{BFAC2AD4-F56B-6350-1214-6CE5262B02D0}"/>
          </ac:spMkLst>
        </pc:spChg>
        <pc:spChg chg="mod">
          <ac:chgData name="Adrien MANCIET" userId="13ea40f5-9e5a-48ca-99d7-77ac96e4ea9b" providerId="ADAL" clId="{C0269F02-7849-4E4A-9338-8D5AB8DE9E26}" dt="2025-09-24T14:38:24.496" v="717" actId="1076"/>
          <ac:spMkLst>
            <pc:docMk/>
            <pc:sldMk cId="3842558810" sldId="266"/>
            <ac:spMk id="5" creationId="{9740B951-A5FF-2F71-8A99-0F007357B97C}"/>
          </ac:spMkLst>
        </pc:spChg>
        <pc:spChg chg="mod">
          <ac:chgData name="Adrien MANCIET" userId="13ea40f5-9e5a-48ca-99d7-77ac96e4ea9b" providerId="ADAL" clId="{C0269F02-7849-4E4A-9338-8D5AB8DE9E26}" dt="2025-09-24T14:38:24.496" v="717" actId="1076"/>
          <ac:spMkLst>
            <pc:docMk/>
            <pc:sldMk cId="3842558810" sldId="266"/>
            <ac:spMk id="6" creationId="{288D630E-7875-F526-7DC7-8868D313A0E6}"/>
          </ac:spMkLst>
        </pc:spChg>
        <pc:spChg chg="mod">
          <ac:chgData name="Adrien MANCIET" userId="13ea40f5-9e5a-48ca-99d7-77ac96e4ea9b" providerId="ADAL" clId="{C0269F02-7849-4E4A-9338-8D5AB8DE9E26}" dt="2025-09-24T14:38:33.904" v="718" actId="1076"/>
          <ac:spMkLst>
            <pc:docMk/>
            <pc:sldMk cId="3842558810" sldId="266"/>
            <ac:spMk id="9" creationId="{498C8227-34EE-7AD3-91C2-CB08B89BE70C}"/>
          </ac:spMkLst>
        </pc:spChg>
        <pc:spChg chg="mod">
          <ac:chgData name="Adrien MANCIET" userId="13ea40f5-9e5a-48ca-99d7-77ac96e4ea9b" providerId="ADAL" clId="{C0269F02-7849-4E4A-9338-8D5AB8DE9E26}" dt="2025-09-24T14:38:33.904" v="718" actId="1076"/>
          <ac:spMkLst>
            <pc:docMk/>
            <pc:sldMk cId="3842558810" sldId="266"/>
            <ac:spMk id="10" creationId="{685B2EB4-0AE6-72F7-B3B9-90B480E1517F}"/>
          </ac:spMkLst>
        </pc:spChg>
        <pc:spChg chg="mod">
          <ac:chgData name="Adrien MANCIET" userId="13ea40f5-9e5a-48ca-99d7-77ac96e4ea9b" providerId="ADAL" clId="{C0269F02-7849-4E4A-9338-8D5AB8DE9E26}" dt="2025-09-24T14:37:37.508" v="706" actId="1076"/>
          <ac:spMkLst>
            <pc:docMk/>
            <pc:sldMk cId="3842558810" sldId="266"/>
            <ac:spMk id="15" creationId="{47EA95E9-E6BB-78F8-4639-9617E717E49B}"/>
          </ac:spMkLst>
        </pc:spChg>
        <pc:spChg chg="mod">
          <ac:chgData name="Adrien MANCIET" userId="13ea40f5-9e5a-48ca-99d7-77ac96e4ea9b" providerId="ADAL" clId="{C0269F02-7849-4E4A-9338-8D5AB8DE9E26}" dt="2025-09-24T14:37:37.508" v="706" actId="1076"/>
          <ac:spMkLst>
            <pc:docMk/>
            <pc:sldMk cId="3842558810" sldId="266"/>
            <ac:spMk id="16" creationId="{09034A48-3078-65B6-B8DF-90426A0F34F8}"/>
          </ac:spMkLst>
        </pc:spChg>
        <pc:grpChg chg="add mod">
          <ac:chgData name="Adrien MANCIET" userId="13ea40f5-9e5a-48ca-99d7-77ac96e4ea9b" providerId="ADAL" clId="{C0269F02-7849-4E4A-9338-8D5AB8DE9E26}" dt="2025-09-24T14:38:24.496" v="717" actId="1076"/>
          <ac:grpSpMkLst>
            <pc:docMk/>
            <pc:sldMk cId="3842558810" sldId="266"/>
            <ac:grpSpMk id="4" creationId="{CA505172-7A89-3569-9BF6-2043902600F0}"/>
          </ac:grpSpMkLst>
        </pc:grpChg>
        <pc:grpChg chg="add mod">
          <ac:chgData name="Adrien MANCIET" userId="13ea40f5-9e5a-48ca-99d7-77ac96e4ea9b" providerId="ADAL" clId="{C0269F02-7849-4E4A-9338-8D5AB8DE9E26}" dt="2025-09-24T14:38:33.904" v="718" actId="1076"/>
          <ac:grpSpMkLst>
            <pc:docMk/>
            <pc:sldMk cId="3842558810" sldId="266"/>
            <ac:grpSpMk id="8" creationId="{CA0844E5-FE71-A140-3881-FEC6EF5E9F35}"/>
          </ac:grpSpMkLst>
        </pc:grpChg>
        <pc:grpChg chg="mod">
          <ac:chgData name="Adrien MANCIET" userId="13ea40f5-9e5a-48ca-99d7-77ac96e4ea9b" providerId="ADAL" clId="{C0269F02-7849-4E4A-9338-8D5AB8DE9E26}" dt="2025-09-24T14:37:37.508" v="706" actId="1076"/>
          <ac:grpSpMkLst>
            <pc:docMk/>
            <pc:sldMk cId="3842558810" sldId="266"/>
            <ac:grpSpMk id="14" creationId="{79E5ED13-4208-4A2D-984C-86AF6ED9406F}"/>
          </ac:grpSpMkLst>
        </pc:grpChg>
        <pc:cxnChg chg="add mod">
          <ac:chgData name="Adrien MANCIET" userId="13ea40f5-9e5a-48ca-99d7-77ac96e4ea9b" providerId="ADAL" clId="{C0269F02-7849-4E4A-9338-8D5AB8DE9E26}" dt="2025-09-24T14:38:21.108" v="716" actId="1076"/>
          <ac:cxnSpMkLst>
            <pc:docMk/>
            <pc:sldMk cId="3842558810" sldId="266"/>
            <ac:cxnSpMk id="18" creationId="{E6B4F219-9873-9FAA-DE2B-78D8E6257A52}"/>
          </ac:cxnSpMkLst>
        </pc:cxnChg>
        <pc:cxnChg chg="add mod">
          <ac:chgData name="Adrien MANCIET" userId="13ea40f5-9e5a-48ca-99d7-77ac96e4ea9b" providerId="ADAL" clId="{C0269F02-7849-4E4A-9338-8D5AB8DE9E26}" dt="2025-09-24T14:38:35.841" v="719" actId="1076"/>
          <ac:cxnSpMkLst>
            <pc:docMk/>
            <pc:sldMk cId="3842558810" sldId="266"/>
            <ac:cxnSpMk id="19" creationId="{CFC9E873-03FA-C6F2-E677-E52B3032983C}"/>
          </ac:cxnSpMkLst>
        </pc:cxnChg>
        <pc:cxnChg chg="add mod">
          <ac:chgData name="Adrien MANCIET" userId="13ea40f5-9e5a-48ca-99d7-77ac96e4ea9b" providerId="ADAL" clId="{C0269F02-7849-4E4A-9338-8D5AB8DE9E26}" dt="2025-09-24T14:38:38.493" v="720" actId="1076"/>
          <ac:cxnSpMkLst>
            <pc:docMk/>
            <pc:sldMk cId="3842558810" sldId="266"/>
            <ac:cxnSpMk id="22" creationId="{6F619D3C-C9BE-C09B-BB44-1CE250405B54}"/>
          </ac:cxnSpMkLst>
        </pc:cxnChg>
      </pc:sldChg>
    </pc:docChg>
  </pc:docChgLst>
  <pc:docChgLst>
    <pc:chgData clId="Web-{C6403D12-0935-EA3E-CEF7-305FE56AE1FC}"/>
    <pc:docChg chg="modSld">
      <pc:chgData name="" userId="" providerId="" clId="Web-{C6403D12-0935-EA3E-CEF7-305FE56AE1FC}" dt="2025-09-24T13:55:18.452" v="1"/>
      <pc:docMkLst>
        <pc:docMk/>
      </pc:docMkLst>
      <pc:sldChg chg="addSp modSp">
        <pc:chgData name="" userId="" providerId="" clId="Web-{C6403D12-0935-EA3E-CEF7-305FE56AE1FC}" dt="2025-09-24T13:55:18.452" v="1"/>
        <pc:sldMkLst>
          <pc:docMk/>
          <pc:sldMk cId="504937660" sldId="258"/>
        </pc:sldMkLst>
        <pc:spChg chg="add mod">
          <ac:chgData name="" userId="" providerId="" clId="Web-{C6403D12-0935-EA3E-CEF7-305FE56AE1FC}" dt="2025-09-24T13:55:18.452" v="1"/>
          <ac:spMkLst>
            <pc:docMk/>
            <pc:sldMk cId="504937660" sldId="258"/>
            <ac:spMk id="2" creationId="{C543B181-005A-DBED-2BD5-AA7E428DBD6C}"/>
          </ac:spMkLst>
        </pc:spChg>
      </pc:sldChg>
    </pc:docChg>
  </pc:docChgLst>
  <pc:docChgLst>
    <pc:chgData name="Nils FALCOZ-RAVASSE" userId="S::nils.falcoz-ravasse@student.isae-supaero.fr::2ba4f3ab-b9b5-472c-9874-a5562bd9fb9d" providerId="AD" clId="Web-{C6403D12-0935-EA3E-CEF7-305FE56AE1FC}"/>
    <pc:docChg chg="modSld">
      <pc:chgData name="Nils FALCOZ-RAVASSE" userId="S::nils.falcoz-ravasse@student.isae-supaero.fr::2ba4f3ab-b9b5-472c-9874-a5562bd9fb9d" providerId="AD" clId="Web-{C6403D12-0935-EA3E-CEF7-305FE56AE1FC}" dt="2025-09-24T13:55:32.280" v="5"/>
      <pc:docMkLst>
        <pc:docMk/>
      </pc:docMkLst>
      <pc:sldChg chg="addSp delSp modSp">
        <pc:chgData name="Nils FALCOZ-RAVASSE" userId="S::nils.falcoz-ravasse@student.isae-supaero.fr::2ba4f3ab-b9b5-472c-9874-a5562bd9fb9d" providerId="AD" clId="Web-{C6403D12-0935-EA3E-CEF7-305FE56AE1FC}" dt="2025-09-24T13:55:32.280" v="5"/>
        <pc:sldMkLst>
          <pc:docMk/>
          <pc:sldMk cId="504937660" sldId="258"/>
        </pc:sldMkLst>
        <pc:spChg chg="del mod">
          <ac:chgData name="Nils FALCOZ-RAVASSE" userId="S::nils.falcoz-ravasse@student.isae-supaero.fr::2ba4f3ab-b9b5-472c-9874-a5562bd9fb9d" providerId="AD" clId="Web-{C6403D12-0935-EA3E-CEF7-305FE56AE1FC}" dt="2025-09-24T13:55:22.546" v="1"/>
          <ac:spMkLst>
            <pc:docMk/>
            <pc:sldMk cId="504937660" sldId="258"/>
            <ac:spMk id="2" creationId="{C543B181-005A-DBED-2BD5-AA7E428DBD6C}"/>
          </ac:spMkLst>
        </pc:spChg>
        <pc:spChg chg="add del mod">
          <ac:chgData name="Nils FALCOZ-RAVASSE" userId="S::nils.falcoz-ravasse@student.isae-supaero.fr::2ba4f3ab-b9b5-472c-9874-a5562bd9fb9d" providerId="AD" clId="Web-{C6403D12-0935-EA3E-CEF7-305FE56AE1FC}" dt="2025-09-24T13:55:32.280" v="5"/>
          <ac:spMkLst>
            <pc:docMk/>
            <pc:sldMk cId="504937660" sldId="258"/>
            <ac:spMk id="3" creationId="{67CE7647-6B7F-F2B9-C7C1-C2010F4FBFB0}"/>
          </ac:spMkLst>
        </pc:spChg>
      </pc:sldChg>
    </pc:docChg>
  </pc:docChgLst>
  <pc:docChgLst>
    <pc:chgData name="Nils FALCOZ-RAVASSE" userId="S::nils.falcoz-ravasse@student.isae-supaero.fr::2ba4f3ab-b9b5-472c-9874-a5562bd9fb9d" providerId="AD" clId="Web-{F2AB6745-E157-3CC9-091A-40DB166C43AD}"/>
    <pc:docChg chg="addSld">
      <pc:chgData name="Nils FALCOZ-RAVASSE" userId="S::nils.falcoz-ravasse@student.isae-supaero.fr::2ba4f3ab-b9b5-472c-9874-a5562bd9fb9d" providerId="AD" clId="Web-{F2AB6745-E157-3CC9-091A-40DB166C43AD}" dt="2025-09-24T13:58:49.392" v="0"/>
      <pc:docMkLst>
        <pc:docMk/>
      </pc:docMkLst>
      <pc:sldChg chg="add replId">
        <pc:chgData name="Nils FALCOZ-RAVASSE" userId="S::nils.falcoz-ravasse@student.isae-supaero.fr::2ba4f3ab-b9b5-472c-9874-a5562bd9fb9d" providerId="AD" clId="Web-{F2AB6745-E157-3CC9-091A-40DB166C43AD}" dt="2025-09-24T13:58:49.392" v="0"/>
        <pc:sldMkLst>
          <pc:docMk/>
          <pc:sldMk cId="1500200807" sldId="259"/>
        </pc:sldMkLst>
      </pc:sldChg>
    </pc:docChg>
  </pc:docChgLst>
  <pc:docChgLst>
    <pc:chgData clId="Web-{ABE2015D-BF08-38A6-FFA0-5ADA9742B6D7}"/>
    <pc:docChg chg="delSld">
      <pc:chgData name="" userId="" providerId="" clId="Web-{ABE2015D-BF08-38A6-FFA0-5ADA9742B6D7}" dt="2025-09-24T14:00:03.563" v="0"/>
      <pc:docMkLst>
        <pc:docMk/>
      </pc:docMkLst>
      <pc:sldChg chg="del">
        <pc:chgData name="" userId="" providerId="" clId="Web-{ABE2015D-BF08-38A6-FFA0-5ADA9742B6D7}" dt="2025-09-24T14:00:03.563" v="0"/>
        <pc:sldMkLst>
          <pc:docMk/>
          <pc:sldMk cId="504937660" sldId="258"/>
        </pc:sldMkLst>
      </pc:sldChg>
    </pc:docChg>
  </pc:docChgLst>
  <pc:docChgLst>
    <pc:chgData name="Nils FALCOZ-RAVASSE" userId="S::nils.falcoz-ravasse@student.isae-supaero.fr::2ba4f3ab-b9b5-472c-9874-a5562bd9fb9d" providerId="AD" clId="Web-{ABE2015D-BF08-38A6-FFA0-5ADA9742B6D7}"/>
    <pc:docChg chg="addSld modSld">
      <pc:chgData name="Nils FALCOZ-RAVASSE" userId="S::nils.falcoz-ravasse@student.isae-supaero.fr::2ba4f3ab-b9b5-472c-9874-a5562bd9fb9d" providerId="AD" clId="Web-{ABE2015D-BF08-38A6-FFA0-5ADA9742B6D7}" dt="2025-09-24T14:01:27.800" v="7"/>
      <pc:docMkLst>
        <pc:docMk/>
      </pc:docMkLst>
      <pc:sldChg chg="addSp delSp modSp">
        <pc:chgData name="Nils FALCOZ-RAVASSE" userId="S::nils.falcoz-ravasse@student.isae-supaero.fr::2ba4f3ab-b9b5-472c-9874-a5562bd9fb9d" providerId="AD" clId="Web-{ABE2015D-BF08-38A6-FFA0-5ADA9742B6D7}" dt="2025-09-24T14:00:57.080" v="5"/>
        <pc:sldMkLst>
          <pc:docMk/>
          <pc:sldMk cId="1500200807" sldId="259"/>
        </pc:sldMkLst>
        <pc:spChg chg="add del mod">
          <ac:chgData name="Nils FALCOZ-RAVASSE" userId="S::nils.falcoz-ravasse@student.isae-supaero.fr::2ba4f3ab-b9b5-472c-9874-a5562bd9fb9d" providerId="AD" clId="Web-{ABE2015D-BF08-38A6-FFA0-5ADA9742B6D7}" dt="2025-09-24T14:00:15.064" v="2"/>
          <ac:spMkLst>
            <pc:docMk/>
            <pc:sldMk cId="1500200807" sldId="259"/>
            <ac:spMk id="2" creationId="{BE1D171C-07DC-DDEC-CBA3-C884A7A4411A}"/>
          </ac:spMkLst>
        </pc:spChg>
        <pc:spChg chg="add del mod">
          <ac:chgData name="Nils FALCOZ-RAVASSE" userId="S::nils.falcoz-ravasse@student.isae-supaero.fr::2ba4f3ab-b9b5-472c-9874-a5562bd9fb9d" providerId="AD" clId="Web-{ABE2015D-BF08-38A6-FFA0-5ADA9742B6D7}" dt="2025-09-24T14:00:57.080" v="5"/>
          <ac:spMkLst>
            <pc:docMk/>
            <pc:sldMk cId="1500200807" sldId="259"/>
            <ac:spMk id="3" creationId="{42485962-1F06-DB9B-B023-2FA246FB487F}"/>
          </ac:spMkLst>
        </pc:spChg>
      </pc:sldChg>
      <pc:sldChg chg="delSp new">
        <pc:chgData name="Nils FALCOZ-RAVASSE" userId="S::nils.falcoz-ravasse@student.isae-supaero.fr::2ba4f3ab-b9b5-472c-9874-a5562bd9fb9d" providerId="AD" clId="Web-{ABE2015D-BF08-38A6-FFA0-5ADA9742B6D7}" dt="2025-09-24T14:01:27.800" v="7"/>
        <pc:sldMkLst>
          <pc:docMk/>
          <pc:sldMk cId="1590857647" sldId="260"/>
        </pc:sldMkLst>
        <pc:spChg chg="del">
          <ac:chgData name="Nils FALCOZ-RAVASSE" userId="S::nils.falcoz-ravasse@student.isae-supaero.fr::2ba4f3ab-b9b5-472c-9874-a5562bd9fb9d" providerId="AD" clId="Web-{ABE2015D-BF08-38A6-FFA0-5ADA9742B6D7}" dt="2025-09-24T14:01:27.800" v="7"/>
          <ac:spMkLst>
            <pc:docMk/>
            <pc:sldMk cId="1590857647" sldId="260"/>
            <ac:spMk id="2" creationId="{F96B9503-6987-4504-4D41-F60E2B60A739}"/>
          </ac:spMkLst>
        </pc:spChg>
      </pc:sldChg>
    </pc:docChg>
  </pc:docChgLst>
  <pc:docChgLst>
    <pc:chgData name="Nils FALCOZ-RAVASSE" userId="S::nils.falcoz-ravasse@student.isae-supaero.fr::2ba4f3ab-b9b5-472c-9874-a5562bd9fb9d" providerId="AD" clId="Web-{2ADFE906-9C61-36A3-F7F6-7BFA68B4F409}"/>
    <pc:docChg chg="modSld">
      <pc:chgData name="Nils FALCOZ-RAVASSE" userId="S::nils.falcoz-ravasse@student.isae-supaero.fr::2ba4f3ab-b9b5-472c-9874-a5562bd9fb9d" providerId="AD" clId="Web-{2ADFE906-9C61-36A3-F7F6-7BFA68B4F409}" dt="2025-09-24T14:07:01.626" v="18" actId="1076"/>
      <pc:docMkLst>
        <pc:docMk/>
      </pc:docMkLst>
      <pc:sldChg chg="addSp delSp modSp">
        <pc:chgData name="Nils FALCOZ-RAVASSE" userId="S::nils.falcoz-ravasse@student.isae-supaero.fr::2ba4f3ab-b9b5-472c-9874-a5562bd9fb9d" providerId="AD" clId="Web-{2ADFE906-9C61-36A3-F7F6-7BFA68B4F409}" dt="2025-09-24T14:07:01.626" v="18" actId="1076"/>
        <pc:sldMkLst>
          <pc:docMk/>
          <pc:sldMk cId="1590857647" sldId="260"/>
        </pc:sldMkLst>
        <pc:spChg chg="add del mod">
          <ac:chgData name="Nils FALCOZ-RAVASSE" userId="S::nils.falcoz-ravasse@student.isae-supaero.fr::2ba4f3ab-b9b5-472c-9874-a5562bd9fb9d" providerId="AD" clId="Web-{2ADFE906-9C61-36A3-F7F6-7BFA68B4F409}" dt="2025-09-24T14:04:47.734" v="5"/>
          <ac:spMkLst>
            <pc:docMk/>
            <pc:sldMk cId="1590857647" sldId="260"/>
            <ac:spMk id="2" creationId="{3BA1E839-F781-436D-E6C4-8EE8CB55576D}"/>
          </ac:spMkLst>
        </pc:spChg>
        <pc:spChg chg="add mod">
          <ac:chgData name="Nils FALCOZ-RAVASSE" userId="S::nils.falcoz-ravasse@student.isae-supaero.fr::2ba4f3ab-b9b5-472c-9874-a5562bd9fb9d" providerId="AD" clId="Web-{2ADFE906-9C61-36A3-F7F6-7BFA68B4F409}" dt="2025-09-24T14:07:01.626" v="18" actId="1076"/>
          <ac:spMkLst>
            <pc:docMk/>
            <pc:sldMk cId="1590857647" sldId="260"/>
            <ac:spMk id="3" creationId="{F205A1FC-13CD-4B7C-880E-A90AC0A3A8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5B0F0-DFA3-4EAB-88EF-65B13BE59D4A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2A6F-BBB6-4877-8CC9-C5F239DBA4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58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C2B1B-0248-BB9D-E62A-0BF30E69B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1438F7-28DE-8A33-6875-223B818E6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F7C32D-1C6A-5511-D112-3F4E695F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F99CA7-FE4C-16F2-F9EA-DD9112D8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5292A5-E35F-2579-09C9-E5A30408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50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FE1D2-5FD4-8ED8-5723-0CAB94E2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8A601-69E6-8D21-B6F3-F1BF5232D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4BE5F-EBAD-975D-6AA6-07C1946A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FDE731-1905-CFAC-07B5-F94E8BDD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A1548-3B9A-5010-CC60-94CC8B8E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E31986-1800-8E7F-9BA3-111F32159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056A7F-35C4-E59A-6E31-FA047803F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6A8B65-A32B-1A07-804E-B0427612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265CA3-A8DE-AD58-6859-EED642A2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D0ED2E-0A5B-6FB2-EDE7-53D19E32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0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9F7B9A-8ABA-5867-C7DE-2756BEC23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A649AB-F022-6F4B-CB85-2F3AD5A1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DF6529-0BC3-43FD-BCFC-B3A6F43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8F7DCC-A4D1-8750-9CC8-EBE75AB6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337720-6160-FE70-828E-5AC6B27F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35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E875D-FD2F-F4F5-257F-52F979CA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C359A-892F-A739-F103-49D6246B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7C6B8-9E08-2777-8ED4-4D66445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B9C4DD-12FA-D697-3283-5F61C5AF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4C6497-18E1-0A87-B88B-F4A522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4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3F90C-AF7F-85B7-596E-ECACCE3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441F5-BE9B-47B4-AC7A-CB3612414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4446F5-95B7-00BF-3885-5FB8D2999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FBC95D-F88F-C218-78A0-96348E6B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24ACAC-4FE3-8690-9D9D-7F84DA99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61DBB0-90CA-7929-7868-A74A4FB9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7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5A214-D6A5-1002-7244-C65923ABE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478424-4DE0-882B-1930-689A6F34F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B3C189-0EFE-CC13-D7AE-A0816F7E0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07A376-40BD-1AE5-7EF4-7C4424D73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FB2905-98E0-2DC2-72B5-F55175DCB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50A417-DDA0-C042-9FB8-EF02A153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6DBD0C-1F88-5A3A-833F-6E1AB796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9C1D2F-D89A-0514-B244-4EAEA783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45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D2BED-B6E4-723C-D398-680F4574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6930E8-9004-0187-B837-3F6F2BF3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FE129C-6680-3A3C-C4E6-5C32D018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954739-4E76-A477-CF91-03C61B11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7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3EAEE5-D38B-4905-34DA-54B3A6A3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094833-7909-AC34-4B50-7A38D14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D59E40-664E-282D-C3D3-180BB146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83F98-6079-83AF-B281-98BA42ED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7B73DE-59D3-D5FB-0DFE-96FE6E05D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57211D-A617-A18D-83D5-CF998E46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39132A-26C4-D8A3-660C-DF0D665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EC31BA-6439-EC5D-645D-DE61E9F7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AA0E8D-15C1-7689-0932-9DD359F4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662B68-36BB-30F1-F0D1-14570454B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80D189-7F36-C611-9583-5E04B418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65E881-E7F0-5089-323D-709F82290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218FA9-E1F5-9E38-881D-A6D60AB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C26D03-517E-C027-FDF8-DE5B18BA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EE2562-16B9-2A7A-7901-C99D98BE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50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18461F-CE6D-1262-E3E2-CCA727DF5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1E5B9-C6B7-57A0-8AB0-BA61C506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350059-122F-407B-9B57-CDDBDBAFF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E2A44-0CF7-4D6B-A34D-722CF9A9066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77E291-719D-1F20-5BB9-A77E7E424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FA2C18-B34C-BB89-6382-6D8A439E8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40693-1E70-4812-A6D4-B6EC0C150DE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6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grid's 10 Worst Moments In Harry Potter, Ranked">
            <a:extLst>
              <a:ext uri="{FF2B5EF4-FFF2-40B4-BE49-F238E27FC236}">
                <a16:creationId xmlns:a16="http://schemas.microsoft.com/office/drawing/2014/main" id="{EBB718A4-FCCF-E0EA-19D7-2EE7FF76A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0" y="0"/>
            <a:ext cx="1371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102049-9FAD-7728-82AD-07BB1597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11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8800" err="1">
                <a:solidFill>
                  <a:schemeClr val="accent4"/>
                </a:solidFill>
                <a:latin typeface="Montserrat ExtraBold" pitchFamily="2" charset="0"/>
              </a:rPr>
              <a:t>HackGrid</a:t>
            </a:r>
            <a:endParaRPr lang="fr-FR" sz="8800">
              <a:solidFill>
                <a:schemeClr val="accent4"/>
              </a:solidFill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6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FCC221-1741-D3ED-DE90-E613F0555FF3}"/>
              </a:ext>
            </a:extLst>
          </p:cNvPr>
          <p:cNvSpPr/>
          <p:nvPr/>
        </p:nvSpPr>
        <p:spPr>
          <a:xfrm>
            <a:off x="554183" y="2427212"/>
            <a:ext cx="2662909" cy="290527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+</a:t>
            </a:r>
            <a:r>
              <a:rPr lang="fr-FR" b="0" i="0" u="none" strike="noStrike" dirty="0">
                <a:solidFill>
                  <a:srgbClr val="CC0000"/>
                </a:solidFill>
                <a:effectLst/>
                <a:latin typeface="-webkit-standard"/>
              </a:rPr>
              <a:t>X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% en moyenne sur 5 ans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Contexte géopolitique tendu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Volatilité forte du marché de l’énergie  </a:t>
            </a: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endParaRPr lang="fr-FR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32AAF1-A728-5294-AADB-6770F7028A28}"/>
              </a:ext>
            </a:extLst>
          </p:cNvPr>
          <p:cNvSpPr/>
          <p:nvPr/>
        </p:nvSpPr>
        <p:spPr>
          <a:xfrm>
            <a:off x="3361092" y="2427212"/>
            <a:ext cx="2662909" cy="290527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Sortie progressive du fossile &amp; montée des renouvelables 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Décentralisation et digitalisation du </a:t>
            </a:r>
            <a:r>
              <a:rPr lang="fr-FR" dirty="0" err="1">
                <a:solidFill>
                  <a:srgbClr val="000000"/>
                </a:solidFill>
                <a:latin typeface="-webkit-standard"/>
              </a:rPr>
              <a:t>grid</a:t>
            </a:r>
            <a:r>
              <a:rPr lang="fr-FR" dirty="0">
                <a:solidFill>
                  <a:srgbClr val="000000"/>
                </a:solidFill>
                <a:latin typeface="-webkit-standard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D9706A-746C-29EE-33F0-78CA3FA91924}"/>
              </a:ext>
            </a:extLst>
          </p:cNvPr>
          <p:cNvSpPr/>
          <p:nvPr/>
        </p:nvSpPr>
        <p:spPr>
          <a:xfrm>
            <a:off x="6168001" y="2427212"/>
            <a:ext cx="2662909" cy="290527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Pics de demande plus fréquents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Fragilité accrue du réseau électrique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Risque de coupures localisées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C240C7-CE74-8CE1-6048-2476465ACDEC}"/>
              </a:ext>
            </a:extLst>
          </p:cNvPr>
          <p:cNvSpPr/>
          <p:nvPr/>
        </p:nvSpPr>
        <p:spPr>
          <a:xfrm>
            <a:off x="8974910" y="2427212"/>
            <a:ext cx="2662909" cy="2905277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Objectif neutralité carbone d’ici 2050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Règlementations plus strictes sur les émissions</a:t>
            </a:r>
          </a:p>
          <a:p>
            <a:pPr marL="324000" lvl="1" indent="-216000"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-webkit-standard"/>
              </a:rPr>
              <a:t>Stockage identifié comme levier clé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6045EC-807D-997E-2E2E-D9EE2C1668A7}"/>
              </a:ext>
            </a:extLst>
          </p:cNvPr>
          <p:cNvSpPr/>
          <p:nvPr/>
        </p:nvSpPr>
        <p:spPr>
          <a:xfrm>
            <a:off x="554183" y="1512812"/>
            <a:ext cx="266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Hausse des coûts de l’électricité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B8F56A-D758-8E3C-0F08-342C4C047E50}"/>
              </a:ext>
            </a:extLst>
          </p:cNvPr>
          <p:cNvSpPr/>
          <p:nvPr/>
        </p:nvSpPr>
        <p:spPr>
          <a:xfrm>
            <a:off x="3361092" y="1512812"/>
            <a:ext cx="266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Mix énergétique français en mutation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11535-E8E7-11C2-E61A-88AE67F05897}"/>
              </a:ext>
            </a:extLst>
          </p:cNvPr>
          <p:cNvSpPr/>
          <p:nvPr/>
        </p:nvSpPr>
        <p:spPr>
          <a:xfrm>
            <a:off x="6168001" y="1512812"/>
            <a:ext cx="266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Infrastructure vieillissante &amp; contraintes réseau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4B95B2-A32F-15B8-4344-EC6FC57959AA}"/>
              </a:ext>
            </a:extLst>
          </p:cNvPr>
          <p:cNvSpPr/>
          <p:nvPr/>
        </p:nvSpPr>
        <p:spPr>
          <a:xfrm>
            <a:off x="8974910" y="1512812"/>
            <a:ext cx="26629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Pression réglementaire &amp; climatique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746DD3-2B3B-7D1A-2FFD-F277E416D487}"/>
              </a:ext>
            </a:extLst>
          </p:cNvPr>
          <p:cNvSpPr/>
          <p:nvPr/>
        </p:nvSpPr>
        <p:spPr>
          <a:xfrm>
            <a:off x="554183" y="5619750"/>
            <a:ext cx="11083636" cy="914400"/>
          </a:xfrm>
          <a:prstGeom prst="rect">
            <a:avLst/>
          </a:prstGeom>
          <a:solidFill>
            <a:srgbClr val="CCEBD6"/>
          </a:solidFill>
          <a:ln w="19050" cap="flat" cmpd="sng" algn="ctr">
            <a:solidFill>
              <a:srgbClr val="00993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000000"/>
                </a:solidFill>
              </a:rPr>
              <a:t>		L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es batteries + la Data Intelligence sont désormais matures, compétitives et prêtes à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</a:rPr>
              <a:t>scaler</a:t>
            </a:r>
            <a:endParaRPr lang="fr-FR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AB9202-A943-C861-9A34-8B5418F12DAD}"/>
              </a:ext>
            </a:extLst>
          </p:cNvPr>
          <p:cNvSpPr/>
          <p:nvPr/>
        </p:nvSpPr>
        <p:spPr>
          <a:xfrm>
            <a:off x="554180" y="5619750"/>
            <a:ext cx="1985819" cy="914400"/>
          </a:xfrm>
          <a:prstGeom prst="rect">
            <a:avLst/>
          </a:prstGeom>
          <a:solidFill>
            <a:srgbClr val="CCEBD6"/>
          </a:solidFill>
          <a:ln w="19050" cap="flat" cmpd="sng" algn="ctr">
            <a:solidFill>
              <a:srgbClr val="009933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0" u="none" strike="noStrike" dirty="0">
                <a:solidFill>
                  <a:srgbClr val="009933"/>
                </a:solidFill>
                <a:effectLst/>
              </a:rPr>
              <a:t>Fenêtre d’opportunité</a:t>
            </a:r>
            <a:r>
              <a:rPr lang="fr-FR" b="0" i="0" u="none" strike="noStrike" dirty="0">
                <a:solidFill>
                  <a:srgbClr val="009933"/>
                </a:solidFill>
                <a:effectLst/>
              </a:rPr>
              <a:t> </a:t>
            </a:r>
            <a:endParaRPr lang="fr-FR" dirty="0">
              <a:solidFill>
                <a:srgbClr val="009933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1C0065-D0C0-B06B-2B10-792151F6A556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Un réseau sous pression : la France face aux défis du </a:t>
            </a:r>
            <a:r>
              <a:rPr lang="fr-FR" sz="2400" dirty="0" err="1"/>
              <a:t>grid</a:t>
            </a:r>
            <a:r>
              <a:rPr lang="fr-FR" sz="2400" dirty="0"/>
              <a:t> et de l’électrification</a:t>
            </a:r>
          </a:p>
        </p:txBody>
      </p:sp>
    </p:spTree>
    <p:extLst>
      <p:ext uri="{BB962C8B-B14F-4D97-AF65-F5344CB8AC3E}">
        <p14:creationId xmlns:p14="http://schemas.microsoft.com/office/powerpoint/2010/main" val="354562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AC2AD4-F56B-6350-1214-6CE5262B02D0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 Notre solution – Un micro </a:t>
            </a:r>
            <a:r>
              <a:rPr lang="fr-FR" sz="2400" dirty="0" err="1"/>
              <a:t>grid</a:t>
            </a:r>
            <a:r>
              <a:rPr lang="fr-FR" sz="2400" dirty="0"/>
              <a:t> permettant une accessibilité accrue à l’énergie  </a:t>
            </a:r>
          </a:p>
        </p:txBody>
      </p:sp>
      <p:grpSp>
        <p:nvGrpSpPr>
          <p:cNvPr id="4" name="ee4p_icon_group">
            <a:extLst>
              <a:ext uri="{FF2B5EF4-FFF2-40B4-BE49-F238E27FC236}">
                <a16:creationId xmlns:a16="http://schemas.microsoft.com/office/drawing/2014/main" id="{CA505172-7A89-3569-9BF6-2043902600F0}"/>
              </a:ext>
            </a:extLst>
          </p:cNvPr>
          <p:cNvGrpSpPr>
            <a:grpSpLocks noChangeAspect="1"/>
          </p:cNvGrpSpPr>
          <p:nvPr/>
        </p:nvGrpSpPr>
        <p:grpSpPr>
          <a:xfrm>
            <a:off x="625030" y="2738088"/>
            <a:ext cx="986705" cy="986706"/>
            <a:chOff x="4032000" y="2889000"/>
            <a:chExt cx="1080000" cy="1080001"/>
          </a:xfrm>
        </p:grpSpPr>
        <p:sp>
          <p:nvSpPr>
            <p:cNvPr id="5" name="ee4p_icon_frame" hidden="1">
              <a:extLst>
                <a:ext uri="{FF2B5EF4-FFF2-40B4-BE49-F238E27FC236}">
                  <a16:creationId xmlns:a16="http://schemas.microsoft.com/office/drawing/2014/main" id="{9740B951-A5FF-2F71-8A99-0F007357B97C}"/>
                </a:ext>
              </a:extLst>
            </p:cNvPr>
            <p:cNvSpPr/>
            <p:nvPr/>
          </p:nvSpPr>
          <p:spPr>
            <a:xfrm>
              <a:off x="4032000" y="2889000"/>
              <a:ext cx="1080000" cy="10800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e4p_icon">
              <a:extLst>
                <a:ext uri="{FF2B5EF4-FFF2-40B4-BE49-F238E27FC236}">
                  <a16:creationId xmlns:a16="http://schemas.microsoft.com/office/drawing/2014/main" id="{288D630E-7875-F526-7DC7-8868D313A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000" y="3003736"/>
              <a:ext cx="1016000" cy="850527"/>
            </a:xfrm>
            <a:custGeom>
              <a:avLst/>
              <a:gdLst>
                <a:gd name="connsiteX0" fmla="*/ 1005840 w 1016000"/>
                <a:gd name="connsiteY0" fmla="*/ 92930 h 850527"/>
                <a:gd name="connsiteX1" fmla="*/ 675098 w 1016000"/>
                <a:gd name="connsiteY1" fmla="*/ 92930 h 850527"/>
                <a:gd name="connsiteX2" fmla="*/ 675098 w 1016000"/>
                <a:gd name="connsiteY2" fmla="*/ 20320 h 850527"/>
                <a:gd name="connsiteX3" fmla="*/ 846870 w 1016000"/>
                <a:gd name="connsiteY3" fmla="*/ 20320 h 850527"/>
                <a:gd name="connsiteX4" fmla="*/ 846870 w 1016000"/>
                <a:gd name="connsiteY4" fmla="*/ 60520 h 850527"/>
                <a:gd name="connsiteX5" fmla="*/ 867190 w 1016000"/>
                <a:gd name="connsiteY5" fmla="*/ 60520 h 850527"/>
                <a:gd name="connsiteX6" fmla="*/ 867190 w 1016000"/>
                <a:gd name="connsiteY6" fmla="*/ 10160 h 850527"/>
                <a:gd name="connsiteX7" fmla="*/ 857030 w 1016000"/>
                <a:gd name="connsiteY7" fmla="*/ 0 h 850527"/>
                <a:gd name="connsiteX8" fmla="*/ 664938 w 1016000"/>
                <a:gd name="connsiteY8" fmla="*/ 0 h 850527"/>
                <a:gd name="connsiteX9" fmla="*/ 654778 w 1016000"/>
                <a:gd name="connsiteY9" fmla="*/ 10160 h 850527"/>
                <a:gd name="connsiteX10" fmla="*/ 654778 w 1016000"/>
                <a:gd name="connsiteY10" fmla="*/ 92930 h 850527"/>
                <a:gd name="connsiteX11" fmla="*/ 361222 w 1016000"/>
                <a:gd name="connsiteY11" fmla="*/ 92930 h 850527"/>
                <a:gd name="connsiteX12" fmla="*/ 361222 w 1016000"/>
                <a:gd name="connsiteY12" fmla="*/ 10160 h 850527"/>
                <a:gd name="connsiteX13" fmla="*/ 351062 w 1016000"/>
                <a:gd name="connsiteY13" fmla="*/ 0 h 850527"/>
                <a:gd name="connsiteX14" fmla="*/ 158970 w 1016000"/>
                <a:gd name="connsiteY14" fmla="*/ 0 h 850527"/>
                <a:gd name="connsiteX15" fmla="*/ 148810 w 1016000"/>
                <a:gd name="connsiteY15" fmla="*/ 10160 h 850527"/>
                <a:gd name="connsiteX16" fmla="*/ 148810 w 1016000"/>
                <a:gd name="connsiteY16" fmla="*/ 92930 h 850527"/>
                <a:gd name="connsiteX17" fmla="*/ 10160 w 1016000"/>
                <a:gd name="connsiteY17" fmla="*/ 92930 h 850527"/>
                <a:gd name="connsiteX18" fmla="*/ 0 w 1016000"/>
                <a:gd name="connsiteY18" fmla="*/ 103090 h 850527"/>
                <a:gd name="connsiteX19" fmla="*/ 0 w 1016000"/>
                <a:gd name="connsiteY19" fmla="*/ 348861 h 850527"/>
                <a:gd name="connsiteX20" fmla="*/ 20320 w 1016000"/>
                <a:gd name="connsiteY20" fmla="*/ 348861 h 850527"/>
                <a:gd name="connsiteX21" fmla="*/ 20320 w 1016000"/>
                <a:gd name="connsiteY21" fmla="*/ 113250 h 850527"/>
                <a:gd name="connsiteX22" fmla="*/ 995680 w 1016000"/>
                <a:gd name="connsiteY22" fmla="*/ 113250 h 850527"/>
                <a:gd name="connsiteX23" fmla="*/ 995680 w 1016000"/>
                <a:gd name="connsiteY23" fmla="*/ 563677 h 850527"/>
                <a:gd name="connsiteX24" fmla="*/ 20320 w 1016000"/>
                <a:gd name="connsiteY24" fmla="*/ 563677 h 850527"/>
                <a:gd name="connsiteX25" fmla="*/ 20320 w 1016000"/>
                <a:gd name="connsiteY25" fmla="*/ 458555 h 850527"/>
                <a:gd name="connsiteX26" fmla="*/ 0 w 1016000"/>
                <a:gd name="connsiteY26" fmla="*/ 458555 h 850527"/>
                <a:gd name="connsiteX27" fmla="*/ 0 w 1016000"/>
                <a:gd name="connsiteY27" fmla="*/ 840368 h 850527"/>
                <a:gd name="connsiteX28" fmla="*/ 10160 w 1016000"/>
                <a:gd name="connsiteY28" fmla="*/ 850528 h 850527"/>
                <a:gd name="connsiteX29" fmla="*/ 1005840 w 1016000"/>
                <a:gd name="connsiteY29" fmla="*/ 850528 h 850527"/>
                <a:gd name="connsiteX30" fmla="*/ 1016000 w 1016000"/>
                <a:gd name="connsiteY30" fmla="*/ 840368 h 850527"/>
                <a:gd name="connsiteX31" fmla="*/ 1016000 w 1016000"/>
                <a:gd name="connsiteY31" fmla="*/ 103090 h 850527"/>
                <a:gd name="connsiteX32" fmla="*/ 1005840 w 1016000"/>
                <a:gd name="connsiteY32" fmla="*/ 92930 h 850527"/>
                <a:gd name="connsiteX33" fmla="*/ 341037 w 1016000"/>
                <a:gd name="connsiteY33" fmla="*/ 92930 h 850527"/>
                <a:gd name="connsiteX34" fmla="*/ 169130 w 1016000"/>
                <a:gd name="connsiteY34" fmla="*/ 92930 h 850527"/>
                <a:gd name="connsiteX35" fmla="*/ 169130 w 1016000"/>
                <a:gd name="connsiteY35" fmla="*/ 20320 h 850527"/>
                <a:gd name="connsiteX36" fmla="*/ 340902 w 1016000"/>
                <a:gd name="connsiteY36" fmla="*/ 20320 h 850527"/>
                <a:gd name="connsiteX37" fmla="*/ 871796 w 1016000"/>
                <a:gd name="connsiteY37" fmla="*/ 583997 h 850527"/>
                <a:gd name="connsiteX38" fmla="*/ 804740 w 1016000"/>
                <a:gd name="connsiteY38" fmla="*/ 704799 h 850527"/>
                <a:gd name="connsiteX39" fmla="*/ 660400 w 1016000"/>
                <a:gd name="connsiteY39" fmla="*/ 704799 h 850527"/>
                <a:gd name="connsiteX40" fmla="*/ 727456 w 1016000"/>
                <a:gd name="connsiteY40" fmla="*/ 583997 h 850527"/>
                <a:gd name="connsiteX41" fmla="*/ 704224 w 1016000"/>
                <a:gd name="connsiteY41" fmla="*/ 583997 h 850527"/>
                <a:gd name="connsiteX42" fmla="*/ 637201 w 1016000"/>
                <a:gd name="connsiteY42" fmla="*/ 704799 h 850527"/>
                <a:gd name="connsiteX43" fmla="*/ 497637 w 1016000"/>
                <a:gd name="connsiteY43" fmla="*/ 704799 h 850527"/>
                <a:gd name="connsiteX44" fmla="*/ 564659 w 1016000"/>
                <a:gd name="connsiteY44" fmla="*/ 583997 h 850527"/>
                <a:gd name="connsiteX45" fmla="*/ 541664 w 1016000"/>
                <a:gd name="connsiteY45" fmla="*/ 583997 h 850527"/>
                <a:gd name="connsiteX46" fmla="*/ 474607 w 1016000"/>
                <a:gd name="connsiteY46" fmla="*/ 704799 h 850527"/>
                <a:gd name="connsiteX47" fmla="*/ 321733 w 1016000"/>
                <a:gd name="connsiteY47" fmla="*/ 704799 h 850527"/>
                <a:gd name="connsiteX48" fmla="*/ 388789 w 1016000"/>
                <a:gd name="connsiteY48" fmla="*/ 583997 h 850527"/>
                <a:gd name="connsiteX49" fmla="*/ 365929 w 1016000"/>
                <a:gd name="connsiteY49" fmla="*/ 583997 h 850527"/>
                <a:gd name="connsiteX50" fmla="*/ 298873 w 1016000"/>
                <a:gd name="connsiteY50" fmla="*/ 704799 h 850527"/>
                <a:gd name="connsiteX51" fmla="*/ 144340 w 1016000"/>
                <a:gd name="connsiteY51" fmla="*/ 704799 h 850527"/>
                <a:gd name="connsiteX52" fmla="*/ 211396 w 1016000"/>
                <a:gd name="connsiteY52" fmla="*/ 583997 h 850527"/>
                <a:gd name="connsiteX53" fmla="*/ 20320 w 1016000"/>
                <a:gd name="connsiteY53" fmla="*/ 584132 h 850527"/>
                <a:gd name="connsiteX54" fmla="*/ 188163 w 1016000"/>
                <a:gd name="connsiteY54" fmla="*/ 584132 h 850527"/>
                <a:gd name="connsiteX55" fmla="*/ 121107 w 1016000"/>
                <a:gd name="connsiteY55" fmla="*/ 704935 h 850527"/>
                <a:gd name="connsiteX56" fmla="*/ 20320 w 1016000"/>
                <a:gd name="connsiteY56" fmla="*/ 704935 h 850527"/>
                <a:gd name="connsiteX57" fmla="*/ 995680 w 1016000"/>
                <a:gd name="connsiteY57" fmla="*/ 715095 h 850527"/>
                <a:gd name="connsiteX58" fmla="*/ 995680 w 1016000"/>
                <a:gd name="connsiteY58" fmla="*/ 830241 h 850527"/>
                <a:gd name="connsiteX59" fmla="*/ 20320 w 1016000"/>
                <a:gd name="connsiteY59" fmla="*/ 830241 h 850527"/>
                <a:gd name="connsiteX60" fmla="*/ 20320 w 1016000"/>
                <a:gd name="connsiteY60" fmla="*/ 725255 h 850527"/>
                <a:gd name="connsiteX61" fmla="*/ 938107 w 1016000"/>
                <a:gd name="connsiteY61" fmla="*/ 725255 h 850527"/>
                <a:gd name="connsiteX62" fmla="*/ 938107 w 1016000"/>
                <a:gd name="connsiteY62" fmla="*/ 704935 h 850527"/>
                <a:gd name="connsiteX63" fmla="*/ 827837 w 1016000"/>
                <a:gd name="connsiteY63" fmla="*/ 704935 h 850527"/>
                <a:gd name="connsiteX64" fmla="*/ 894893 w 1016000"/>
                <a:gd name="connsiteY64" fmla="*/ 584132 h 850527"/>
                <a:gd name="connsiteX65" fmla="*/ 995680 w 1016000"/>
                <a:gd name="connsiteY65" fmla="*/ 584132 h 850527"/>
                <a:gd name="connsiteX66" fmla="*/ 265176 w 1016000"/>
                <a:gd name="connsiteY66" fmla="*/ 270358 h 850527"/>
                <a:gd name="connsiteX67" fmla="*/ 265176 w 1016000"/>
                <a:gd name="connsiteY67" fmla="*/ 338701 h 850527"/>
                <a:gd name="connsiteX68" fmla="*/ 333485 w 1016000"/>
                <a:gd name="connsiteY68" fmla="*/ 338701 h 850527"/>
                <a:gd name="connsiteX69" fmla="*/ 333485 w 1016000"/>
                <a:gd name="connsiteY69" fmla="*/ 359021 h 850527"/>
                <a:gd name="connsiteX70" fmla="*/ 265176 w 1016000"/>
                <a:gd name="connsiteY70" fmla="*/ 359021 h 850527"/>
                <a:gd name="connsiteX71" fmla="*/ 265176 w 1016000"/>
                <a:gd name="connsiteY71" fmla="*/ 427330 h 850527"/>
                <a:gd name="connsiteX72" fmla="*/ 244856 w 1016000"/>
                <a:gd name="connsiteY72" fmla="*/ 427330 h 850527"/>
                <a:gd name="connsiteX73" fmla="*/ 244856 w 1016000"/>
                <a:gd name="connsiteY73" fmla="*/ 359021 h 850527"/>
                <a:gd name="connsiteX74" fmla="*/ 176547 w 1016000"/>
                <a:gd name="connsiteY74" fmla="*/ 359021 h 850527"/>
                <a:gd name="connsiteX75" fmla="*/ 176547 w 1016000"/>
                <a:gd name="connsiteY75" fmla="*/ 338701 h 850527"/>
                <a:gd name="connsiteX76" fmla="*/ 244856 w 1016000"/>
                <a:gd name="connsiteY76" fmla="*/ 338701 h 850527"/>
                <a:gd name="connsiteX77" fmla="*/ 244856 w 1016000"/>
                <a:gd name="connsiteY77" fmla="*/ 270358 h 850527"/>
                <a:gd name="connsiteX78" fmla="*/ 839453 w 1016000"/>
                <a:gd name="connsiteY78" fmla="*/ 338701 h 850527"/>
                <a:gd name="connsiteX79" fmla="*/ 839453 w 1016000"/>
                <a:gd name="connsiteY79" fmla="*/ 359021 h 850527"/>
                <a:gd name="connsiteX80" fmla="*/ 682515 w 1016000"/>
                <a:gd name="connsiteY80" fmla="*/ 359021 h 850527"/>
                <a:gd name="connsiteX81" fmla="*/ 682515 w 1016000"/>
                <a:gd name="connsiteY81" fmla="*/ 338701 h 85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016000" h="850527">
                  <a:moveTo>
                    <a:pt x="1005840" y="92930"/>
                  </a:moveTo>
                  <a:lnTo>
                    <a:pt x="675098" y="92930"/>
                  </a:lnTo>
                  <a:lnTo>
                    <a:pt x="675098" y="20320"/>
                  </a:lnTo>
                  <a:lnTo>
                    <a:pt x="846870" y="20320"/>
                  </a:lnTo>
                  <a:lnTo>
                    <a:pt x="846870" y="60520"/>
                  </a:lnTo>
                  <a:lnTo>
                    <a:pt x="867190" y="60520"/>
                  </a:lnTo>
                  <a:lnTo>
                    <a:pt x="867190" y="10160"/>
                  </a:lnTo>
                  <a:cubicBezTo>
                    <a:pt x="867190" y="4549"/>
                    <a:pt x="862642" y="0"/>
                    <a:pt x="857030" y="0"/>
                  </a:cubicBezTo>
                  <a:lnTo>
                    <a:pt x="664938" y="0"/>
                  </a:lnTo>
                  <a:cubicBezTo>
                    <a:pt x="659326" y="0"/>
                    <a:pt x="654778" y="4549"/>
                    <a:pt x="654778" y="10160"/>
                  </a:cubicBezTo>
                  <a:lnTo>
                    <a:pt x="654778" y="92930"/>
                  </a:lnTo>
                  <a:lnTo>
                    <a:pt x="361222" y="92930"/>
                  </a:lnTo>
                  <a:lnTo>
                    <a:pt x="361222" y="10160"/>
                  </a:lnTo>
                  <a:cubicBezTo>
                    <a:pt x="361222" y="4549"/>
                    <a:pt x="356674" y="0"/>
                    <a:pt x="351062" y="0"/>
                  </a:cubicBezTo>
                  <a:lnTo>
                    <a:pt x="158970" y="0"/>
                  </a:lnTo>
                  <a:cubicBezTo>
                    <a:pt x="153359" y="0"/>
                    <a:pt x="148810" y="4549"/>
                    <a:pt x="148810" y="10160"/>
                  </a:cubicBezTo>
                  <a:lnTo>
                    <a:pt x="148810" y="92930"/>
                  </a:lnTo>
                  <a:lnTo>
                    <a:pt x="10160" y="92930"/>
                  </a:lnTo>
                  <a:cubicBezTo>
                    <a:pt x="4549" y="92930"/>
                    <a:pt x="0" y="97479"/>
                    <a:pt x="0" y="103090"/>
                  </a:cubicBezTo>
                  <a:lnTo>
                    <a:pt x="0" y="348861"/>
                  </a:lnTo>
                  <a:lnTo>
                    <a:pt x="20320" y="348861"/>
                  </a:lnTo>
                  <a:lnTo>
                    <a:pt x="20320" y="113250"/>
                  </a:lnTo>
                  <a:lnTo>
                    <a:pt x="995680" y="113250"/>
                  </a:lnTo>
                  <a:lnTo>
                    <a:pt x="995680" y="563677"/>
                  </a:lnTo>
                  <a:lnTo>
                    <a:pt x="20320" y="563677"/>
                  </a:lnTo>
                  <a:lnTo>
                    <a:pt x="20320" y="458555"/>
                  </a:lnTo>
                  <a:lnTo>
                    <a:pt x="0" y="458555"/>
                  </a:lnTo>
                  <a:lnTo>
                    <a:pt x="0" y="840368"/>
                  </a:lnTo>
                  <a:cubicBezTo>
                    <a:pt x="0" y="845979"/>
                    <a:pt x="4549" y="850528"/>
                    <a:pt x="10160" y="850528"/>
                  </a:cubicBezTo>
                  <a:lnTo>
                    <a:pt x="1005840" y="850528"/>
                  </a:lnTo>
                  <a:cubicBezTo>
                    <a:pt x="1011452" y="850528"/>
                    <a:pt x="1016000" y="845979"/>
                    <a:pt x="1016000" y="840368"/>
                  </a:cubicBezTo>
                  <a:lnTo>
                    <a:pt x="1016000" y="103090"/>
                  </a:lnTo>
                  <a:cubicBezTo>
                    <a:pt x="1016000" y="97479"/>
                    <a:pt x="1011452" y="92930"/>
                    <a:pt x="1005840" y="92930"/>
                  </a:cubicBezTo>
                  <a:close/>
                  <a:moveTo>
                    <a:pt x="341037" y="92930"/>
                  </a:moveTo>
                  <a:lnTo>
                    <a:pt x="169130" y="92930"/>
                  </a:lnTo>
                  <a:lnTo>
                    <a:pt x="169130" y="20320"/>
                  </a:lnTo>
                  <a:lnTo>
                    <a:pt x="340902" y="20320"/>
                  </a:lnTo>
                  <a:close/>
                  <a:moveTo>
                    <a:pt x="871796" y="583997"/>
                  </a:moveTo>
                  <a:lnTo>
                    <a:pt x="804740" y="704799"/>
                  </a:lnTo>
                  <a:lnTo>
                    <a:pt x="660400" y="704799"/>
                  </a:lnTo>
                  <a:lnTo>
                    <a:pt x="727456" y="583997"/>
                  </a:lnTo>
                  <a:close/>
                  <a:moveTo>
                    <a:pt x="704224" y="583997"/>
                  </a:moveTo>
                  <a:lnTo>
                    <a:pt x="637201" y="704799"/>
                  </a:lnTo>
                  <a:lnTo>
                    <a:pt x="497637" y="704799"/>
                  </a:lnTo>
                  <a:lnTo>
                    <a:pt x="564659" y="583997"/>
                  </a:lnTo>
                  <a:close/>
                  <a:moveTo>
                    <a:pt x="541664" y="583997"/>
                  </a:moveTo>
                  <a:lnTo>
                    <a:pt x="474607" y="704799"/>
                  </a:lnTo>
                  <a:lnTo>
                    <a:pt x="321733" y="704799"/>
                  </a:lnTo>
                  <a:lnTo>
                    <a:pt x="388789" y="583997"/>
                  </a:lnTo>
                  <a:close/>
                  <a:moveTo>
                    <a:pt x="365929" y="583997"/>
                  </a:moveTo>
                  <a:lnTo>
                    <a:pt x="298873" y="704799"/>
                  </a:lnTo>
                  <a:lnTo>
                    <a:pt x="144340" y="704799"/>
                  </a:lnTo>
                  <a:lnTo>
                    <a:pt x="211396" y="583997"/>
                  </a:lnTo>
                  <a:close/>
                  <a:moveTo>
                    <a:pt x="20320" y="584132"/>
                  </a:moveTo>
                  <a:lnTo>
                    <a:pt x="188163" y="584132"/>
                  </a:lnTo>
                  <a:lnTo>
                    <a:pt x="121107" y="704935"/>
                  </a:lnTo>
                  <a:lnTo>
                    <a:pt x="20320" y="704935"/>
                  </a:lnTo>
                  <a:close/>
                  <a:moveTo>
                    <a:pt x="995680" y="715095"/>
                  </a:moveTo>
                  <a:lnTo>
                    <a:pt x="995680" y="830241"/>
                  </a:lnTo>
                  <a:lnTo>
                    <a:pt x="20320" y="830241"/>
                  </a:lnTo>
                  <a:lnTo>
                    <a:pt x="20320" y="725255"/>
                  </a:lnTo>
                  <a:lnTo>
                    <a:pt x="938107" y="725255"/>
                  </a:lnTo>
                  <a:lnTo>
                    <a:pt x="938107" y="704935"/>
                  </a:lnTo>
                  <a:lnTo>
                    <a:pt x="827837" y="704935"/>
                  </a:lnTo>
                  <a:lnTo>
                    <a:pt x="894893" y="584132"/>
                  </a:lnTo>
                  <a:lnTo>
                    <a:pt x="995680" y="584132"/>
                  </a:lnTo>
                  <a:close/>
                  <a:moveTo>
                    <a:pt x="265176" y="270358"/>
                  </a:moveTo>
                  <a:lnTo>
                    <a:pt x="265176" y="338701"/>
                  </a:lnTo>
                  <a:lnTo>
                    <a:pt x="333485" y="338701"/>
                  </a:lnTo>
                  <a:lnTo>
                    <a:pt x="333485" y="359021"/>
                  </a:lnTo>
                  <a:lnTo>
                    <a:pt x="265176" y="359021"/>
                  </a:lnTo>
                  <a:lnTo>
                    <a:pt x="265176" y="427330"/>
                  </a:lnTo>
                  <a:lnTo>
                    <a:pt x="244856" y="427330"/>
                  </a:lnTo>
                  <a:lnTo>
                    <a:pt x="244856" y="359021"/>
                  </a:lnTo>
                  <a:lnTo>
                    <a:pt x="176547" y="359021"/>
                  </a:lnTo>
                  <a:lnTo>
                    <a:pt x="176547" y="338701"/>
                  </a:lnTo>
                  <a:lnTo>
                    <a:pt x="244856" y="338701"/>
                  </a:lnTo>
                  <a:lnTo>
                    <a:pt x="244856" y="270358"/>
                  </a:lnTo>
                  <a:close/>
                  <a:moveTo>
                    <a:pt x="839453" y="338701"/>
                  </a:moveTo>
                  <a:lnTo>
                    <a:pt x="839453" y="359021"/>
                  </a:lnTo>
                  <a:lnTo>
                    <a:pt x="682515" y="359021"/>
                  </a:lnTo>
                  <a:lnTo>
                    <a:pt x="682515" y="338701"/>
                  </a:ln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E5E1AEE-B339-31E7-2683-7F20059D9921}"/>
              </a:ext>
            </a:extLst>
          </p:cNvPr>
          <p:cNvSpPr/>
          <p:nvPr/>
        </p:nvSpPr>
        <p:spPr>
          <a:xfrm>
            <a:off x="5590683" y="1623354"/>
            <a:ext cx="5867400" cy="42028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SzPct val="100000"/>
              <a:buFont typeface="Segoe UI" panose="020B0502040204020203" pitchFamily="34" charset="0"/>
              <a:buChar char="​"/>
            </a:pPr>
            <a:r>
              <a:rPr lang="fr-FR" sz="2400" b="1" strike="noStrike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Notre projet : l’Energy-as-a-Service plug &amp; </a:t>
            </a:r>
            <a:r>
              <a:rPr lang="fr-FR" sz="2400" b="1" strike="noStrike" dirty="0" err="1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play</a:t>
            </a:r>
            <a:r>
              <a:rPr lang="fr-FR" sz="2400" b="1" strike="noStrike" dirty="0">
                <a:solidFill>
                  <a:schemeClr val="accent4"/>
                </a:solidFill>
                <a:effectLst/>
                <a:latin typeface="Segoe UI" panose="020B0502040204020203" pitchFamily="34" charset="0"/>
              </a:rPr>
              <a:t> pour la France</a:t>
            </a:r>
          </a:p>
          <a:p>
            <a:pPr>
              <a:spcBef>
                <a:spcPts val="600"/>
              </a:spcBef>
              <a:buSzPct val="100000"/>
              <a:buFont typeface="Segoe UI" panose="020B0502040204020203" pitchFamily="34" charset="0"/>
              <a:buChar char="​"/>
            </a:pPr>
            <a:endParaRPr lang="fr-FR" strike="noStrike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324000" lvl="1" indent="-216000">
              <a:spcBef>
                <a:spcPts val="600"/>
              </a:spcBef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Nous déployons des batteries intelligentes plug &amp; </a:t>
            </a:r>
            <a:r>
              <a:rPr lang="fr-FR" strike="noStrike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play</a:t>
            </a:r>
            <a:r>
              <a:rPr lang="fr-FR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 pour stocker l’électricité et stabiliser le réseau en temps réel</a:t>
            </a:r>
          </a:p>
          <a:p>
            <a:pPr marL="324000" lvl="1" indent="-216000">
              <a:spcBef>
                <a:spcPts val="600"/>
              </a:spcBef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Nous opérons comme un Energy-as-a-Service, réduisant le coût du kWh via la data intelligence et l’optimisation du mix</a:t>
            </a:r>
          </a:p>
          <a:p>
            <a:pPr marL="324000" lvl="1" indent="-216000">
              <a:spcBef>
                <a:spcPts val="600"/>
              </a:spcBef>
              <a:buClr>
                <a:schemeClr val="tx2"/>
              </a:buClr>
              <a:buSzPct val="100000"/>
              <a:buFont typeface="Segoe UI" panose="020B0502040204020203" pitchFamily="34" charset="0"/>
              <a:buChar char="•"/>
            </a:pPr>
            <a:r>
              <a:rPr lang="fr-FR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Nous offrons une électricité plus fiable et accessible, partout sur le territoire, pour ménages et entreprises</a:t>
            </a:r>
          </a:p>
        </p:txBody>
      </p:sp>
      <p:grpSp>
        <p:nvGrpSpPr>
          <p:cNvPr id="8" name="ee4p_icon_group">
            <a:extLst>
              <a:ext uri="{FF2B5EF4-FFF2-40B4-BE49-F238E27FC236}">
                <a16:creationId xmlns:a16="http://schemas.microsoft.com/office/drawing/2014/main" id="{CA0844E5-FE71-A140-3881-FEC6EF5E9F35}"/>
              </a:ext>
            </a:extLst>
          </p:cNvPr>
          <p:cNvGrpSpPr>
            <a:grpSpLocks noChangeAspect="1"/>
          </p:cNvGrpSpPr>
          <p:nvPr/>
        </p:nvGrpSpPr>
        <p:grpSpPr>
          <a:xfrm>
            <a:off x="2001645" y="4377267"/>
            <a:ext cx="986705" cy="986705"/>
            <a:chOff x="4031999" y="2889093"/>
            <a:chExt cx="1080000" cy="1080000"/>
          </a:xfrm>
        </p:grpSpPr>
        <p:sp>
          <p:nvSpPr>
            <p:cNvPr id="9" name="ee4p_icon_frame" hidden="1">
              <a:extLst>
                <a:ext uri="{FF2B5EF4-FFF2-40B4-BE49-F238E27FC236}">
                  <a16:creationId xmlns:a16="http://schemas.microsoft.com/office/drawing/2014/main" id="{498C8227-34EE-7AD3-91C2-CB08B89BE70C}"/>
                </a:ext>
              </a:extLst>
            </p:cNvPr>
            <p:cNvSpPr/>
            <p:nvPr/>
          </p:nvSpPr>
          <p:spPr>
            <a:xfrm>
              <a:off x="4031999" y="2889093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ee4p_icon">
              <a:extLst>
                <a:ext uri="{FF2B5EF4-FFF2-40B4-BE49-F238E27FC236}">
                  <a16:creationId xmlns:a16="http://schemas.microsoft.com/office/drawing/2014/main" id="{685B2EB4-0AE6-72F7-B3B9-90B480E1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333" y="2921188"/>
              <a:ext cx="859332" cy="1015811"/>
            </a:xfrm>
            <a:custGeom>
              <a:avLst/>
              <a:gdLst>
                <a:gd name="connsiteX0" fmla="*/ 775106 w 859332"/>
                <a:gd name="connsiteY0" fmla="*/ 784604 h 1015811"/>
                <a:gd name="connsiteX1" fmla="*/ 754786 w 859332"/>
                <a:gd name="connsiteY1" fmla="*/ 784604 h 1015811"/>
                <a:gd name="connsiteX2" fmla="*/ 754786 w 859332"/>
                <a:gd name="connsiteY2" fmla="*/ 995492 h 1015811"/>
                <a:gd name="connsiteX3" fmla="*/ 548200 w 859332"/>
                <a:gd name="connsiteY3" fmla="*/ 995492 h 1015811"/>
                <a:gd name="connsiteX4" fmla="*/ 548200 w 859332"/>
                <a:gd name="connsiteY4" fmla="*/ 692080 h 1015811"/>
                <a:gd name="connsiteX5" fmla="*/ 538040 w 859332"/>
                <a:gd name="connsiteY5" fmla="*/ 681920 h 1015811"/>
                <a:gd name="connsiteX6" fmla="*/ 321293 w 859332"/>
                <a:gd name="connsiteY6" fmla="*/ 681920 h 1015811"/>
                <a:gd name="connsiteX7" fmla="*/ 311133 w 859332"/>
                <a:gd name="connsiteY7" fmla="*/ 692080 h 1015811"/>
                <a:gd name="connsiteX8" fmla="*/ 311133 w 859332"/>
                <a:gd name="connsiteY8" fmla="*/ 1005652 h 1015811"/>
                <a:gd name="connsiteX9" fmla="*/ 321293 w 859332"/>
                <a:gd name="connsiteY9" fmla="*/ 1015812 h 1015811"/>
                <a:gd name="connsiteX10" fmla="*/ 859333 w 859332"/>
                <a:gd name="connsiteY10" fmla="*/ 1015812 h 1015811"/>
                <a:gd name="connsiteX11" fmla="*/ 859333 w 859332"/>
                <a:gd name="connsiteY11" fmla="*/ 995492 h 1015811"/>
                <a:gd name="connsiteX12" fmla="*/ 775106 w 859332"/>
                <a:gd name="connsiteY12" fmla="*/ 995492 h 1015811"/>
                <a:gd name="connsiteX13" fmla="*/ 347032 w 859332"/>
                <a:gd name="connsiteY13" fmla="*/ 995492 h 1015811"/>
                <a:gd name="connsiteX14" fmla="*/ 331453 w 859332"/>
                <a:gd name="connsiteY14" fmla="*/ 995492 h 1015811"/>
                <a:gd name="connsiteX15" fmla="*/ 331453 w 859332"/>
                <a:gd name="connsiteY15" fmla="*/ 702240 h 1015811"/>
                <a:gd name="connsiteX16" fmla="*/ 527880 w 859332"/>
                <a:gd name="connsiteY16" fmla="*/ 702240 h 1015811"/>
                <a:gd name="connsiteX17" fmla="*/ 527880 w 859332"/>
                <a:gd name="connsiteY17" fmla="*/ 995492 h 1015811"/>
                <a:gd name="connsiteX18" fmla="*/ 104716 w 859332"/>
                <a:gd name="connsiteY18" fmla="*/ 589498 h 1015811"/>
                <a:gd name="connsiteX19" fmla="*/ 429836 w 859332"/>
                <a:gd name="connsiteY19" fmla="*/ 386772 h 1015811"/>
                <a:gd name="connsiteX20" fmla="*/ 754786 w 859332"/>
                <a:gd name="connsiteY20" fmla="*/ 589498 h 1015811"/>
                <a:gd name="connsiteX21" fmla="*/ 754786 w 859332"/>
                <a:gd name="connsiteY21" fmla="*/ 702037 h 1015811"/>
                <a:gd name="connsiteX22" fmla="*/ 775106 w 859332"/>
                <a:gd name="connsiteY22" fmla="*/ 702037 h 1015811"/>
                <a:gd name="connsiteX23" fmla="*/ 775106 w 859332"/>
                <a:gd name="connsiteY23" fmla="*/ 601081 h 1015811"/>
                <a:gd name="connsiteX24" fmla="*/ 823299 w 859332"/>
                <a:gd name="connsiteY24" fmla="*/ 631154 h 1015811"/>
                <a:gd name="connsiteX25" fmla="*/ 837299 w 859332"/>
                <a:gd name="connsiteY25" fmla="*/ 627923 h 1015811"/>
                <a:gd name="connsiteX26" fmla="*/ 838844 w 859332"/>
                <a:gd name="connsiteY26" fmla="*/ 622518 h 1015811"/>
                <a:gd name="connsiteX27" fmla="*/ 838844 w 859332"/>
                <a:gd name="connsiteY27" fmla="*/ 542017 h 1015811"/>
                <a:gd name="connsiteX28" fmla="*/ 834068 w 859332"/>
                <a:gd name="connsiteY28" fmla="*/ 533381 h 1015811"/>
                <a:gd name="connsiteX29" fmla="*/ 435051 w 859332"/>
                <a:gd name="connsiteY29" fmla="*/ 284563 h 1015811"/>
                <a:gd name="connsiteX30" fmla="*/ 424282 w 859332"/>
                <a:gd name="connsiteY30" fmla="*/ 284563 h 1015811"/>
                <a:gd name="connsiteX31" fmla="*/ 25434 w 859332"/>
                <a:gd name="connsiteY31" fmla="*/ 533381 h 1015811"/>
                <a:gd name="connsiteX32" fmla="*/ 20659 w 859332"/>
                <a:gd name="connsiteY32" fmla="*/ 542017 h 1015811"/>
                <a:gd name="connsiteX33" fmla="*/ 20659 w 859332"/>
                <a:gd name="connsiteY33" fmla="*/ 622518 h 1015811"/>
                <a:gd name="connsiteX34" fmla="*/ 25874 w 859332"/>
                <a:gd name="connsiteY34" fmla="*/ 631425 h 1015811"/>
                <a:gd name="connsiteX35" fmla="*/ 36203 w 859332"/>
                <a:gd name="connsiteY35" fmla="*/ 631154 h 1015811"/>
                <a:gd name="connsiteX36" fmla="*/ 84396 w 859332"/>
                <a:gd name="connsiteY36" fmla="*/ 601081 h 1015811"/>
                <a:gd name="connsiteX37" fmla="*/ 84396 w 859332"/>
                <a:gd name="connsiteY37" fmla="*/ 995492 h 1015811"/>
                <a:gd name="connsiteX38" fmla="*/ 0 w 859332"/>
                <a:gd name="connsiteY38" fmla="*/ 995492 h 1015811"/>
                <a:gd name="connsiteX39" fmla="*/ 0 w 859332"/>
                <a:gd name="connsiteY39" fmla="*/ 1015812 h 1015811"/>
                <a:gd name="connsiteX40" fmla="*/ 214376 w 859332"/>
                <a:gd name="connsiteY40" fmla="*/ 1015812 h 1015811"/>
                <a:gd name="connsiteX41" fmla="*/ 214376 w 859332"/>
                <a:gd name="connsiteY41" fmla="*/ 995492 h 1015811"/>
                <a:gd name="connsiteX42" fmla="*/ 104716 w 859332"/>
                <a:gd name="connsiteY42" fmla="*/ 995492 h 1015811"/>
                <a:gd name="connsiteX43" fmla="*/ 40979 w 859332"/>
                <a:gd name="connsiteY43" fmla="*/ 547639 h 1015811"/>
                <a:gd name="connsiteX44" fmla="*/ 429666 w 859332"/>
                <a:gd name="connsiteY44" fmla="*/ 305154 h 1015811"/>
                <a:gd name="connsiteX45" fmla="*/ 818354 w 859332"/>
                <a:gd name="connsiteY45" fmla="*/ 547639 h 1015811"/>
                <a:gd name="connsiteX46" fmla="*/ 818354 w 859332"/>
                <a:gd name="connsiteY46" fmla="*/ 604230 h 1015811"/>
                <a:gd name="connsiteX47" fmla="*/ 435051 w 859332"/>
                <a:gd name="connsiteY47" fmla="*/ 365064 h 1015811"/>
                <a:gd name="connsiteX48" fmla="*/ 424282 w 859332"/>
                <a:gd name="connsiteY48" fmla="*/ 365064 h 1015811"/>
                <a:gd name="connsiteX49" fmla="*/ 40979 w 859332"/>
                <a:gd name="connsiteY49" fmla="*/ 604230 h 1015811"/>
                <a:gd name="connsiteX50" fmla="*/ 560561 w 859332"/>
                <a:gd name="connsiteY50" fmla="*/ 225364 h 1015811"/>
                <a:gd name="connsiteX51" fmla="*/ 546202 w 859332"/>
                <a:gd name="connsiteY51" fmla="*/ 239757 h 1015811"/>
                <a:gd name="connsiteX52" fmla="*/ 313131 w 859332"/>
                <a:gd name="connsiteY52" fmla="*/ 239757 h 1015811"/>
                <a:gd name="connsiteX53" fmla="*/ 298772 w 859332"/>
                <a:gd name="connsiteY53" fmla="*/ 225364 h 1015811"/>
                <a:gd name="connsiteX54" fmla="*/ 560561 w 859332"/>
                <a:gd name="connsiteY54" fmla="*/ 225364 h 1015811"/>
                <a:gd name="connsiteX55" fmla="*/ 609160 w 859332"/>
                <a:gd name="connsiteY55" fmla="*/ 176664 h 1015811"/>
                <a:gd name="connsiteX56" fmla="*/ 250173 w 859332"/>
                <a:gd name="connsiteY56" fmla="*/ 176664 h 1015811"/>
                <a:gd name="connsiteX57" fmla="*/ 235678 w 859332"/>
                <a:gd name="connsiteY57" fmla="*/ 162372 h 1015811"/>
                <a:gd name="connsiteX58" fmla="*/ 623655 w 859332"/>
                <a:gd name="connsiteY58" fmla="*/ 162372 h 1015811"/>
                <a:gd name="connsiteX59" fmla="*/ 191990 w 859332"/>
                <a:gd name="connsiteY59" fmla="*/ 118616 h 1015811"/>
                <a:gd name="connsiteX60" fmla="*/ 177631 w 859332"/>
                <a:gd name="connsiteY60" fmla="*/ 104223 h 1015811"/>
                <a:gd name="connsiteX61" fmla="*/ 681702 w 859332"/>
                <a:gd name="connsiteY61" fmla="*/ 104223 h 1015811"/>
                <a:gd name="connsiteX62" fmla="*/ 667343 w 859332"/>
                <a:gd name="connsiteY62" fmla="*/ 118616 h 1015811"/>
                <a:gd name="connsiteX63" fmla="*/ 191990 w 859332"/>
                <a:gd name="connsiteY63" fmla="*/ 118616 h 10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59332" h="1015811">
                  <a:moveTo>
                    <a:pt x="775106" y="784604"/>
                  </a:moveTo>
                  <a:lnTo>
                    <a:pt x="754786" y="784604"/>
                  </a:lnTo>
                  <a:lnTo>
                    <a:pt x="754786" y="995492"/>
                  </a:lnTo>
                  <a:lnTo>
                    <a:pt x="548200" y="995492"/>
                  </a:lnTo>
                  <a:lnTo>
                    <a:pt x="548200" y="692080"/>
                  </a:lnTo>
                  <a:cubicBezTo>
                    <a:pt x="548200" y="686469"/>
                    <a:pt x="543651" y="681920"/>
                    <a:pt x="538040" y="681920"/>
                  </a:cubicBezTo>
                  <a:lnTo>
                    <a:pt x="321293" y="681920"/>
                  </a:lnTo>
                  <a:cubicBezTo>
                    <a:pt x="315681" y="681920"/>
                    <a:pt x="311133" y="686469"/>
                    <a:pt x="311133" y="692080"/>
                  </a:cubicBezTo>
                  <a:lnTo>
                    <a:pt x="311133" y="1005652"/>
                  </a:lnTo>
                  <a:cubicBezTo>
                    <a:pt x="311133" y="1011264"/>
                    <a:pt x="315681" y="1015812"/>
                    <a:pt x="321293" y="1015812"/>
                  </a:cubicBezTo>
                  <a:lnTo>
                    <a:pt x="859333" y="1015812"/>
                  </a:lnTo>
                  <a:lnTo>
                    <a:pt x="859333" y="995492"/>
                  </a:lnTo>
                  <a:lnTo>
                    <a:pt x="775106" y="995492"/>
                  </a:lnTo>
                  <a:close/>
                  <a:moveTo>
                    <a:pt x="347032" y="995492"/>
                  </a:moveTo>
                  <a:lnTo>
                    <a:pt x="331453" y="995492"/>
                  </a:lnTo>
                  <a:lnTo>
                    <a:pt x="331453" y="702240"/>
                  </a:lnTo>
                  <a:lnTo>
                    <a:pt x="527880" y="702240"/>
                  </a:lnTo>
                  <a:lnTo>
                    <a:pt x="527880" y="995492"/>
                  </a:lnTo>
                  <a:close/>
                  <a:moveTo>
                    <a:pt x="104716" y="589498"/>
                  </a:moveTo>
                  <a:lnTo>
                    <a:pt x="429836" y="386772"/>
                  </a:lnTo>
                  <a:lnTo>
                    <a:pt x="754786" y="589498"/>
                  </a:lnTo>
                  <a:lnTo>
                    <a:pt x="754786" y="702037"/>
                  </a:lnTo>
                  <a:lnTo>
                    <a:pt x="775106" y="702037"/>
                  </a:lnTo>
                  <a:lnTo>
                    <a:pt x="775106" y="601081"/>
                  </a:lnTo>
                  <a:lnTo>
                    <a:pt x="823299" y="631154"/>
                  </a:lnTo>
                  <a:cubicBezTo>
                    <a:pt x="828057" y="634128"/>
                    <a:pt x="834326" y="632682"/>
                    <a:pt x="837299" y="627923"/>
                  </a:cubicBezTo>
                  <a:cubicBezTo>
                    <a:pt x="838312" y="626301"/>
                    <a:pt x="838847" y="624428"/>
                    <a:pt x="838844" y="622518"/>
                  </a:cubicBezTo>
                  <a:lnTo>
                    <a:pt x="838844" y="542017"/>
                  </a:lnTo>
                  <a:cubicBezTo>
                    <a:pt x="838850" y="538509"/>
                    <a:pt x="837045" y="535241"/>
                    <a:pt x="834068" y="533381"/>
                  </a:cubicBezTo>
                  <a:lnTo>
                    <a:pt x="435051" y="284563"/>
                  </a:lnTo>
                  <a:cubicBezTo>
                    <a:pt x="431756" y="282504"/>
                    <a:pt x="427577" y="282504"/>
                    <a:pt x="424282" y="284563"/>
                  </a:cubicBezTo>
                  <a:lnTo>
                    <a:pt x="25434" y="533381"/>
                  </a:lnTo>
                  <a:cubicBezTo>
                    <a:pt x="22457" y="535241"/>
                    <a:pt x="20652" y="538505"/>
                    <a:pt x="20659" y="542017"/>
                  </a:cubicBezTo>
                  <a:lnTo>
                    <a:pt x="20659" y="622518"/>
                  </a:lnTo>
                  <a:cubicBezTo>
                    <a:pt x="20647" y="626217"/>
                    <a:pt x="22645" y="629627"/>
                    <a:pt x="25874" y="631425"/>
                  </a:cubicBezTo>
                  <a:cubicBezTo>
                    <a:pt x="29118" y="633186"/>
                    <a:pt x="33056" y="633085"/>
                    <a:pt x="36203" y="631154"/>
                  </a:cubicBezTo>
                  <a:lnTo>
                    <a:pt x="84396" y="601081"/>
                  </a:lnTo>
                  <a:lnTo>
                    <a:pt x="84396" y="995492"/>
                  </a:lnTo>
                  <a:lnTo>
                    <a:pt x="0" y="995492"/>
                  </a:lnTo>
                  <a:lnTo>
                    <a:pt x="0" y="1015812"/>
                  </a:lnTo>
                  <a:lnTo>
                    <a:pt x="214376" y="1015812"/>
                  </a:lnTo>
                  <a:lnTo>
                    <a:pt x="214376" y="995492"/>
                  </a:lnTo>
                  <a:lnTo>
                    <a:pt x="104716" y="995492"/>
                  </a:lnTo>
                  <a:close/>
                  <a:moveTo>
                    <a:pt x="40979" y="547639"/>
                  </a:moveTo>
                  <a:lnTo>
                    <a:pt x="429666" y="305154"/>
                  </a:lnTo>
                  <a:lnTo>
                    <a:pt x="818354" y="547639"/>
                  </a:lnTo>
                  <a:lnTo>
                    <a:pt x="818354" y="604230"/>
                  </a:lnTo>
                  <a:lnTo>
                    <a:pt x="435051" y="365064"/>
                  </a:lnTo>
                  <a:cubicBezTo>
                    <a:pt x="431756" y="363005"/>
                    <a:pt x="427577" y="363005"/>
                    <a:pt x="424282" y="365064"/>
                  </a:cubicBezTo>
                  <a:lnTo>
                    <a:pt x="40979" y="604230"/>
                  </a:lnTo>
                  <a:close/>
                  <a:moveTo>
                    <a:pt x="560561" y="225364"/>
                  </a:moveTo>
                  <a:lnTo>
                    <a:pt x="546202" y="239757"/>
                  </a:lnTo>
                  <a:cubicBezTo>
                    <a:pt x="481797" y="175503"/>
                    <a:pt x="377535" y="175503"/>
                    <a:pt x="313131" y="239757"/>
                  </a:cubicBezTo>
                  <a:lnTo>
                    <a:pt x="298772" y="225364"/>
                  </a:lnTo>
                  <a:cubicBezTo>
                    <a:pt x="371111" y="153186"/>
                    <a:pt x="488222" y="153186"/>
                    <a:pt x="560561" y="225364"/>
                  </a:cubicBezTo>
                  <a:close/>
                  <a:moveTo>
                    <a:pt x="609160" y="176664"/>
                  </a:moveTo>
                  <a:cubicBezTo>
                    <a:pt x="509930" y="77769"/>
                    <a:pt x="349402" y="77769"/>
                    <a:pt x="250173" y="176664"/>
                  </a:cubicBezTo>
                  <a:lnTo>
                    <a:pt x="235678" y="162372"/>
                  </a:lnTo>
                  <a:cubicBezTo>
                    <a:pt x="342897" y="55429"/>
                    <a:pt x="516436" y="55429"/>
                    <a:pt x="623655" y="162372"/>
                  </a:cubicBezTo>
                  <a:close/>
                  <a:moveTo>
                    <a:pt x="191990" y="118616"/>
                  </a:moveTo>
                  <a:lnTo>
                    <a:pt x="177631" y="104223"/>
                  </a:lnTo>
                  <a:cubicBezTo>
                    <a:pt x="316921" y="-34741"/>
                    <a:pt x="542412" y="-34741"/>
                    <a:pt x="681702" y="104223"/>
                  </a:cubicBezTo>
                  <a:lnTo>
                    <a:pt x="667343" y="118616"/>
                  </a:lnTo>
                  <a:cubicBezTo>
                    <a:pt x="535991" y="-12443"/>
                    <a:pt x="323342" y="-12443"/>
                    <a:pt x="191990" y="118616"/>
                  </a:cubicBez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ee4p_icon_group">
            <a:extLst>
              <a:ext uri="{FF2B5EF4-FFF2-40B4-BE49-F238E27FC236}">
                <a16:creationId xmlns:a16="http://schemas.microsoft.com/office/drawing/2014/main" id="{79E5ED13-4208-4A2D-984C-86AF6ED9406F}"/>
              </a:ext>
            </a:extLst>
          </p:cNvPr>
          <p:cNvGrpSpPr>
            <a:grpSpLocks noChangeAspect="1"/>
          </p:cNvGrpSpPr>
          <p:nvPr/>
        </p:nvGrpSpPr>
        <p:grpSpPr>
          <a:xfrm>
            <a:off x="3043015" y="2767325"/>
            <a:ext cx="986705" cy="986706"/>
            <a:chOff x="4031999" y="2889000"/>
            <a:chExt cx="1080000" cy="1080001"/>
          </a:xfrm>
        </p:grpSpPr>
        <p:sp>
          <p:nvSpPr>
            <p:cNvPr id="15" name="ee4p_icon_frame" hidden="1">
              <a:extLst>
                <a:ext uri="{FF2B5EF4-FFF2-40B4-BE49-F238E27FC236}">
                  <a16:creationId xmlns:a16="http://schemas.microsoft.com/office/drawing/2014/main" id="{47EA95E9-E6BB-78F8-4639-9617E717E49B}"/>
                </a:ext>
              </a:extLst>
            </p:cNvPr>
            <p:cNvSpPr/>
            <p:nvPr/>
          </p:nvSpPr>
          <p:spPr>
            <a:xfrm>
              <a:off x="4031999" y="2889000"/>
              <a:ext cx="1080000" cy="10800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e4p_icon">
              <a:extLst>
                <a:ext uri="{FF2B5EF4-FFF2-40B4-BE49-F238E27FC236}">
                  <a16:creationId xmlns:a16="http://schemas.microsoft.com/office/drawing/2014/main" id="{09034A48-3078-65B6-B8DF-90426A0F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3244" y="2921000"/>
              <a:ext cx="777510" cy="1015999"/>
            </a:xfrm>
            <a:custGeom>
              <a:avLst/>
              <a:gdLst>
                <a:gd name="connsiteX0" fmla="*/ 722105 w 777510"/>
                <a:gd name="connsiteY0" fmla="*/ 245804 h 1015999"/>
                <a:gd name="connsiteX1" fmla="*/ 766132 w 777510"/>
                <a:gd name="connsiteY1" fmla="*/ 245804 h 1015999"/>
                <a:gd name="connsiteX2" fmla="*/ 776322 w 777510"/>
                <a:gd name="connsiteY2" fmla="*/ 235676 h 1015999"/>
                <a:gd name="connsiteX3" fmla="*/ 769722 w 777510"/>
                <a:gd name="connsiteY3" fmla="*/ 226128 h 1015999"/>
                <a:gd name="connsiteX4" fmla="*/ 497434 w 777510"/>
                <a:gd name="connsiteY4" fmla="*/ 123918 h 1015999"/>
                <a:gd name="connsiteX5" fmla="*/ 497434 w 777510"/>
                <a:gd name="connsiteY5" fmla="*/ 123918 h 1015999"/>
                <a:gd name="connsiteX6" fmla="*/ 396545 w 777510"/>
                <a:gd name="connsiteY6" fmla="*/ 3691 h 1015999"/>
                <a:gd name="connsiteX7" fmla="*/ 388755 w 777510"/>
                <a:gd name="connsiteY7" fmla="*/ 0 h 1015999"/>
                <a:gd name="connsiteX8" fmla="*/ 380932 w 777510"/>
                <a:gd name="connsiteY8" fmla="*/ 3793 h 1015999"/>
                <a:gd name="connsiteX9" fmla="*/ 284751 w 777510"/>
                <a:gd name="connsiteY9" fmla="*/ 123275 h 1015999"/>
                <a:gd name="connsiteX10" fmla="*/ 284378 w 777510"/>
                <a:gd name="connsiteY10" fmla="*/ 122259 h 1015999"/>
                <a:gd name="connsiteX11" fmla="*/ 7688 w 777510"/>
                <a:gd name="connsiteY11" fmla="*/ 226128 h 1015999"/>
                <a:gd name="connsiteX12" fmla="*/ 1729 w 777510"/>
                <a:gd name="connsiteY12" fmla="*/ 239202 h 1015999"/>
                <a:gd name="connsiteX13" fmla="*/ 11278 w 777510"/>
                <a:gd name="connsiteY13" fmla="*/ 245804 h 1015999"/>
                <a:gd name="connsiteX14" fmla="*/ 55304 w 777510"/>
                <a:gd name="connsiteY14" fmla="*/ 245804 h 1015999"/>
                <a:gd name="connsiteX15" fmla="*/ 55304 w 777510"/>
                <a:gd name="connsiteY15" fmla="*/ 284717 h 1015999"/>
                <a:gd name="connsiteX16" fmla="*/ 0 w 777510"/>
                <a:gd name="connsiteY16" fmla="*/ 284717 h 1015999"/>
                <a:gd name="connsiteX17" fmla="*/ 0 w 777510"/>
                <a:gd name="connsiteY17" fmla="*/ 305037 h 1015999"/>
                <a:gd name="connsiteX18" fmla="*/ 131166 w 777510"/>
                <a:gd name="connsiteY18" fmla="*/ 305037 h 1015999"/>
                <a:gd name="connsiteX19" fmla="*/ 131166 w 777510"/>
                <a:gd name="connsiteY19" fmla="*/ 284717 h 1015999"/>
                <a:gd name="connsiteX20" fmla="*/ 75726 w 777510"/>
                <a:gd name="connsiteY20" fmla="*/ 284717 h 1015999"/>
                <a:gd name="connsiteX21" fmla="*/ 75726 w 777510"/>
                <a:gd name="connsiteY21" fmla="*/ 245804 h 1015999"/>
                <a:gd name="connsiteX22" fmla="*/ 244619 w 777510"/>
                <a:gd name="connsiteY22" fmla="*/ 245804 h 1015999"/>
                <a:gd name="connsiteX23" fmla="*/ 244619 w 777510"/>
                <a:gd name="connsiteY23" fmla="*/ 225484 h 1015999"/>
                <a:gd name="connsiteX24" fmla="*/ 67259 w 777510"/>
                <a:gd name="connsiteY24" fmla="*/ 225484 h 1015999"/>
                <a:gd name="connsiteX25" fmla="*/ 280619 w 777510"/>
                <a:gd name="connsiteY25" fmla="*/ 145390 h 1015999"/>
                <a:gd name="connsiteX26" fmla="*/ 279265 w 777510"/>
                <a:gd name="connsiteY26" fmla="*/ 314723 h 1015999"/>
                <a:gd name="connsiteX27" fmla="*/ 7722 w 777510"/>
                <a:gd name="connsiteY27" fmla="*/ 416662 h 1015999"/>
                <a:gd name="connsiteX28" fmla="*/ 1763 w 777510"/>
                <a:gd name="connsiteY28" fmla="*/ 429738 h 1015999"/>
                <a:gd name="connsiteX29" fmla="*/ 11311 w 777510"/>
                <a:gd name="connsiteY29" fmla="*/ 436338 h 1015999"/>
                <a:gd name="connsiteX30" fmla="*/ 55338 w 777510"/>
                <a:gd name="connsiteY30" fmla="*/ 436338 h 1015999"/>
                <a:gd name="connsiteX31" fmla="*/ 55338 w 777510"/>
                <a:gd name="connsiteY31" fmla="*/ 475251 h 1015999"/>
                <a:gd name="connsiteX32" fmla="*/ 0 w 777510"/>
                <a:gd name="connsiteY32" fmla="*/ 475251 h 1015999"/>
                <a:gd name="connsiteX33" fmla="*/ 0 w 777510"/>
                <a:gd name="connsiteY33" fmla="*/ 495571 h 1015999"/>
                <a:gd name="connsiteX34" fmla="*/ 131166 w 777510"/>
                <a:gd name="connsiteY34" fmla="*/ 495571 h 1015999"/>
                <a:gd name="connsiteX35" fmla="*/ 131166 w 777510"/>
                <a:gd name="connsiteY35" fmla="*/ 475251 h 1015999"/>
                <a:gd name="connsiteX36" fmla="*/ 75726 w 777510"/>
                <a:gd name="connsiteY36" fmla="*/ 475251 h 1015999"/>
                <a:gd name="connsiteX37" fmla="*/ 75726 w 777510"/>
                <a:gd name="connsiteY37" fmla="*/ 436440 h 1015999"/>
                <a:gd name="connsiteX38" fmla="*/ 244619 w 777510"/>
                <a:gd name="connsiteY38" fmla="*/ 436440 h 1015999"/>
                <a:gd name="connsiteX39" fmla="*/ 244619 w 777510"/>
                <a:gd name="connsiteY39" fmla="*/ 416120 h 1015999"/>
                <a:gd name="connsiteX40" fmla="*/ 67259 w 777510"/>
                <a:gd name="connsiteY40" fmla="*/ 416120 h 1015999"/>
                <a:gd name="connsiteX41" fmla="*/ 279027 w 777510"/>
                <a:gd name="connsiteY41" fmla="*/ 336601 h 1015999"/>
                <a:gd name="connsiteX42" fmla="*/ 278316 w 777510"/>
                <a:gd name="connsiteY42" fmla="*/ 425399 h 1015999"/>
                <a:gd name="connsiteX43" fmla="*/ 203031 w 777510"/>
                <a:gd name="connsiteY43" fmla="*/ 888390 h 1015999"/>
                <a:gd name="connsiteX44" fmla="*/ 134383 w 777510"/>
                <a:gd name="connsiteY44" fmla="*/ 888390 h 1015999"/>
                <a:gd name="connsiteX45" fmla="*/ 124223 w 777510"/>
                <a:gd name="connsiteY45" fmla="*/ 898550 h 1015999"/>
                <a:gd name="connsiteX46" fmla="*/ 124223 w 777510"/>
                <a:gd name="connsiteY46" fmla="*/ 936515 h 1015999"/>
                <a:gd name="connsiteX47" fmla="*/ 96215 w 777510"/>
                <a:gd name="connsiteY47" fmla="*/ 936515 h 1015999"/>
                <a:gd name="connsiteX48" fmla="*/ 86055 w 777510"/>
                <a:gd name="connsiteY48" fmla="*/ 946675 h 1015999"/>
                <a:gd name="connsiteX49" fmla="*/ 86055 w 777510"/>
                <a:gd name="connsiteY49" fmla="*/ 1005840 h 1015999"/>
                <a:gd name="connsiteX50" fmla="*/ 96215 w 777510"/>
                <a:gd name="connsiteY50" fmla="*/ 1016000 h 1015999"/>
                <a:gd name="connsiteX51" fmla="*/ 523545 w 777510"/>
                <a:gd name="connsiteY51" fmla="*/ 1016000 h 1015999"/>
                <a:gd name="connsiteX52" fmla="*/ 523545 w 777510"/>
                <a:gd name="connsiteY52" fmla="*/ 995680 h 1015999"/>
                <a:gd name="connsiteX53" fmla="*/ 106375 w 777510"/>
                <a:gd name="connsiteY53" fmla="*/ 995680 h 1015999"/>
                <a:gd name="connsiteX54" fmla="*/ 106375 w 777510"/>
                <a:gd name="connsiteY54" fmla="*/ 956835 h 1015999"/>
                <a:gd name="connsiteX55" fmla="*/ 674658 w 777510"/>
                <a:gd name="connsiteY55" fmla="*/ 956835 h 1015999"/>
                <a:gd name="connsiteX56" fmla="*/ 674658 w 777510"/>
                <a:gd name="connsiteY56" fmla="*/ 995680 h 1015999"/>
                <a:gd name="connsiteX57" fmla="*/ 625822 w 777510"/>
                <a:gd name="connsiteY57" fmla="*/ 995680 h 1015999"/>
                <a:gd name="connsiteX58" fmla="*/ 625822 w 777510"/>
                <a:gd name="connsiteY58" fmla="*/ 1016000 h 1015999"/>
                <a:gd name="connsiteX59" fmla="*/ 684919 w 777510"/>
                <a:gd name="connsiteY59" fmla="*/ 1016000 h 1015999"/>
                <a:gd name="connsiteX60" fmla="*/ 695079 w 777510"/>
                <a:gd name="connsiteY60" fmla="*/ 1005840 h 1015999"/>
                <a:gd name="connsiteX61" fmla="*/ 695079 w 777510"/>
                <a:gd name="connsiteY61" fmla="*/ 946675 h 1015999"/>
                <a:gd name="connsiteX62" fmla="*/ 684919 w 777510"/>
                <a:gd name="connsiteY62" fmla="*/ 936515 h 1015999"/>
                <a:gd name="connsiteX63" fmla="*/ 656912 w 777510"/>
                <a:gd name="connsiteY63" fmla="*/ 936515 h 1015999"/>
                <a:gd name="connsiteX64" fmla="*/ 656912 w 777510"/>
                <a:gd name="connsiteY64" fmla="*/ 898550 h 1015999"/>
                <a:gd name="connsiteX65" fmla="*/ 646752 w 777510"/>
                <a:gd name="connsiteY65" fmla="*/ 888390 h 1015999"/>
                <a:gd name="connsiteX66" fmla="*/ 578036 w 777510"/>
                <a:gd name="connsiteY66" fmla="*/ 888390 h 1015999"/>
                <a:gd name="connsiteX67" fmla="*/ 502717 w 777510"/>
                <a:gd name="connsiteY67" fmla="*/ 425399 h 1015999"/>
                <a:gd name="connsiteX68" fmla="*/ 501870 w 777510"/>
                <a:gd name="connsiteY68" fmla="*/ 337888 h 1015999"/>
                <a:gd name="connsiteX69" fmla="*/ 710252 w 777510"/>
                <a:gd name="connsiteY69" fmla="*/ 416120 h 1015999"/>
                <a:gd name="connsiteX70" fmla="*/ 532892 w 777510"/>
                <a:gd name="connsiteY70" fmla="*/ 416120 h 1015999"/>
                <a:gd name="connsiteX71" fmla="*/ 532892 w 777510"/>
                <a:gd name="connsiteY71" fmla="*/ 436440 h 1015999"/>
                <a:gd name="connsiteX72" fmla="*/ 701785 w 777510"/>
                <a:gd name="connsiteY72" fmla="*/ 436440 h 1015999"/>
                <a:gd name="connsiteX73" fmla="*/ 701785 w 777510"/>
                <a:gd name="connsiteY73" fmla="*/ 475353 h 1015999"/>
                <a:gd name="connsiteX74" fmla="*/ 646345 w 777510"/>
                <a:gd name="connsiteY74" fmla="*/ 475353 h 1015999"/>
                <a:gd name="connsiteX75" fmla="*/ 646345 w 777510"/>
                <a:gd name="connsiteY75" fmla="*/ 495673 h 1015999"/>
                <a:gd name="connsiteX76" fmla="*/ 777511 w 777510"/>
                <a:gd name="connsiteY76" fmla="*/ 495673 h 1015999"/>
                <a:gd name="connsiteX77" fmla="*/ 777511 w 777510"/>
                <a:gd name="connsiteY77" fmla="*/ 475353 h 1015999"/>
                <a:gd name="connsiteX78" fmla="*/ 722105 w 777510"/>
                <a:gd name="connsiteY78" fmla="*/ 475353 h 1015999"/>
                <a:gd name="connsiteX79" fmla="*/ 722105 w 777510"/>
                <a:gd name="connsiteY79" fmla="*/ 436440 h 1015999"/>
                <a:gd name="connsiteX80" fmla="*/ 766132 w 777510"/>
                <a:gd name="connsiteY80" fmla="*/ 436440 h 1015999"/>
                <a:gd name="connsiteX81" fmla="*/ 776322 w 777510"/>
                <a:gd name="connsiteY81" fmla="*/ 426310 h 1015999"/>
                <a:gd name="connsiteX82" fmla="*/ 769722 w 777510"/>
                <a:gd name="connsiteY82" fmla="*/ 416763 h 1015999"/>
                <a:gd name="connsiteX83" fmla="*/ 501667 w 777510"/>
                <a:gd name="connsiteY83" fmla="*/ 316111 h 1015999"/>
                <a:gd name="connsiteX84" fmla="*/ 499974 w 777510"/>
                <a:gd name="connsiteY84" fmla="*/ 146541 h 1015999"/>
                <a:gd name="connsiteX85" fmla="*/ 710252 w 777510"/>
                <a:gd name="connsiteY85" fmla="*/ 225484 h 1015999"/>
                <a:gd name="connsiteX86" fmla="*/ 532892 w 777510"/>
                <a:gd name="connsiteY86" fmla="*/ 225484 h 1015999"/>
                <a:gd name="connsiteX87" fmla="*/ 532892 w 777510"/>
                <a:gd name="connsiteY87" fmla="*/ 245804 h 1015999"/>
                <a:gd name="connsiteX88" fmla="*/ 701785 w 777510"/>
                <a:gd name="connsiteY88" fmla="*/ 245804 h 1015999"/>
                <a:gd name="connsiteX89" fmla="*/ 701785 w 777510"/>
                <a:gd name="connsiteY89" fmla="*/ 284717 h 1015999"/>
                <a:gd name="connsiteX90" fmla="*/ 646345 w 777510"/>
                <a:gd name="connsiteY90" fmla="*/ 284717 h 1015999"/>
                <a:gd name="connsiteX91" fmla="*/ 646345 w 777510"/>
                <a:gd name="connsiteY91" fmla="*/ 305037 h 1015999"/>
                <a:gd name="connsiteX92" fmla="*/ 777511 w 777510"/>
                <a:gd name="connsiteY92" fmla="*/ 305037 h 1015999"/>
                <a:gd name="connsiteX93" fmla="*/ 777511 w 777510"/>
                <a:gd name="connsiteY93" fmla="*/ 284717 h 1015999"/>
                <a:gd name="connsiteX94" fmla="*/ 722105 w 777510"/>
                <a:gd name="connsiteY94" fmla="*/ 284717 h 1015999"/>
                <a:gd name="connsiteX95" fmla="*/ 556531 w 777510"/>
                <a:gd name="connsiteY95" fmla="*/ 882836 h 1015999"/>
                <a:gd name="connsiteX96" fmla="*/ 408330 w 777510"/>
                <a:gd name="connsiteY96" fmla="*/ 779882 h 1015999"/>
                <a:gd name="connsiteX97" fmla="*/ 526423 w 777510"/>
                <a:gd name="connsiteY97" fmla="*/ 697823 h 1015999"/>
                <a:gd name="connsiteX98" fmla="*/ 254610 w 777510"/>
                <a:gd name="connsiteY98" fmla="*/ 697653 h 1015999"/>
                <a:gd name="connsiteX99" fmla="*/ 372703 w 777510"/>
                <a:gd name="connsiteY99" fmla="*/ 779746 h 1015999"/>
                <a:gd name="connsiteX100" fmla="*/ 224502 w 777510"/>
                <a:gd name="connsiteY100" fmla="*/ 882701 h 1015999"/>
                <a:gd name="connsiteX101" fmla="*/ 260739 w 777510"/>
                <a:gd name="connsiteY101" fmla="*/ 660027 h 1015999"/>
                <a:gd name="connsiteX102" fmla="*/ 282888 w 777510"/>
                <a:gd name="connsiteY102" fmla="*/ 523816 h 1015999"/>
                <a:gd name="connsiteX103" fmla="*/ 372398 w 777510"/>
                <a:gd name="connsiteY103" fmla="*/ 584437 h 1015999"/>
                <a:gd name="connsiteX104" fmla="*/ 390517 w 777510"/>
                <a:gd name="connsiteY104" fmla="*/ 596697 h 1015999"/>
                <a:gd name="connsiteX105" fmla="*/ 514943 w 777510"/>
                <a:gd name="connsiteY105" fmla="*/ 680923 h 1015999"/>
                <a:gd name="connsiteX106" fmla="*/ 390517 w 777510"/>
                <a:gd name="connsiteY106" fmla="*/ 767351 h 1015999"/>
                <a:gd name="connsiteX107" fmla="*/ 266124 w 777510"/>
                <a:gd name="connsiteY107" fmla="*/ 681059 h 1015999"/>
                <a:gd name="connsiteX108" fmla="*/ 390517 w 777510"/>
                <a:gd name="connsiteY108" fmla="*/ 792107 h 1015999"/>
                <a:gd name="connsiteX109" fmla="*/ 528896 w 777510"/>
                <a:gd name="connsiteY109" fmla="*/ 888255 h 1015999"/>
                <a:gd name="connsiteX110" fmla="*/ 252137 w 777510"/>
                <a:gd name="connsiteY110" fmla="*/ 888255 h 1015999"/>
                <a:gd name="connsiteX111" fmla="*/ 408635 w 777510"/>
                <a:gd name="connsiteY111" fmla="*/ 584437 h 1015999"/>
                <a:gd name="connsiteX112" fmla="*/ 470035 w 777510"/>
                <a:gd name="connsiteY112" fmla="*/ 543086 h 1015999"/>
                <a:gd name="connsiteX113" fmla="*/ 458656 w 777510"/>
                <a:gd name="connsiteY113" fmla="*/ 526153 h 1015999"/>
                <a:gd name="connsiteX114" fmla="*/ 390517 w 777510"/>
                <a:gd name="connsiteY114" fmla="*/ 572347 h 1015999"/>
                <a:gd name="connsiteX115" fmla="*/ 286478 w 777510"/>
                <a:gd name="connsiteY115" fmla="*/ 501904 h 1015999"/>
                <a:gd name="connsiteX116" fmla="*/ 297112 w 777510"/>
                <a:gd name="connsiteY116" fmla="*/ 436507 h 1015999"/>
                <a:gd name="connsiteX117" fmla="*/ 483921 w 777510"/>
                <a:gd name="connsiteY117" fmla="*/ 436507 h 1015999"/>
                <a:gd name="connsiteX118" fmla="*/ 520328 w 777510"/>
                <a:gd name="connsiteY118" fmla="*/ 660231 h 1015999"/>
                <a:gd name="connsiteX119" fmla="*/ 298704 w 777510"/>
                <a:gd name="connsiteY119" fmla="*/ 415984 h 1015999"/>
                <a:gd name="connsiteX120" fmla="*/ 299381 w 777510"/>
                <a:gd name="connsiteY120" fmla="*/ 332469 h 1015999"/>
                <a:gd name="connsiteX121" fmla="*/ 481482 w 777510"/>
                <a:gd name="connsiteY121" fmla="*/ 332469 h 1015999"/>
                <a:gd name="connsiteX122" fmla="*/ 482295 w 777510"/>
                <a:gd name="connsiteY122" fmla="*/ 415984 h 1015999"/>
                <a:gd name="connsiteX123" fmla="*/ 300160 w 777510"/>
                <a:gd name="connsiteY123" fmla="*/ 247633 h 1015999"/>
                <a:gd name="connsiteX124" fmla="*/ 479654 w 777510"/>
                <a:gd name="connsiteY124" fmla="*/ 247633 h 1015999"/>
                <a:gd name="connsiteX125" fmla="*/ 479654 w 777510"/>
                <a:gd name="connsiteY125" fmla="*/ 311980 h 1015999"/>
                <a:gd name="connsiteX126" fmla="*/ 300160 w 777510"/>
                <a:gd name="connsiteY126" fmla="*/ 311980 h 1015999"/>
                <a:gd name="connsiteX127" fmla="*/ 300160 w 777510"/>
                <a:gd name="connsiteY127" fmla="*/ 227313 h 1015999"/>
                <a:gd name="connsiteX128" fmla="*/ 300838 w 777510"/>
                <a:gd name="connsiteY128" fmla="*/ 141867 h 1015999"/>
                <a:gd name="connsiteX129" fmla="*/ 479518 w 777510"/>
                <a:gd name="connsiteY129" fmla="*/ 141867 h 1015999"/>
                <a:gd name="connsiteX130" fmla="*/ 480365 w 777510"/>
                <a:gd name="connsiteY130" fmla="*/ 227313 h 1015999"/>
                <a:gd name="connsiteX131" fmla="*/ 388925 w 777510"/>
                <a:gd name="connsiteY131" fmla="*/ 26213 h 1015999"/>
                <a:gd name="connsiteX132" fmla="*/ 469121 w 777510"/>
                <a:gd name="connsiteY132" fmla="*/ 121683 h 1015999"/>
                <a:gd name="connsiteX133" fmla="*/ 312081 w 777510"/>
                <a:gd name="connsiteY133" fmla="*/ 121683 h 1015999"/>
                <a:gd name="connsiteX134" fmla="*/ 636490 w 777510"/>
                <a:gd name="connsiteY134" fmla="*/ 936515 h 1015999"/>
                <a:gd name="connsiteX135" fmla="*/ 144543 w 777510"/>
                <a:gd name="connsiteY135" fmla="*/ 936515 h 1015999"/>
                <a:gd name="connsiteX136" fmla="*/ 144543 w 777510"/>
                <a:gd name="connsiteY136" fmla="*/ 908710 h 1015999"/>
                <a:gd name="connsiteX137" fmla="*/ 636490 w 777510"/>
                <a:gd name="connsiteY137" fmla="*/ 908710 h 1015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</a:cxnLst>
              <a:rect l="l" t="t" r="r" b="b"/>
              <a:pathLst>
                <a:path w="777510" h="1015999">
                  <a:moveTo>
                    <a:pt x="722105" y="245804"/>
                  </a:moveTo>
                  <a:lnTo>
                    <a:pt x="766132" y="245804"/>
                  </a:lnTo>
                  <a:cubicBezTo>
                    <a:pt x="771743" y="245822"/>
                    <a:pt x="776305" y="241287"/>
                    <a:pt x="776322" y="235676"/>
                  </a:cubicBezTo>
                  <a:cubicBezTo>
                    <a:pt x="776336" y="231426"/>
                    <a:pt x="773704" y="227616"/>
                    <a:pt x="769722" y="226128"/>
                  </a:cubicBezTo>
                  <a:lnTo>
                    <a:pt x="497434" y="123918"/>
                  </a:lnTo>
                  <a:lnTo>
                    <a:pt x="497434" y="123918"/>
                  </a:lnTo>
                  <a:lnTo>
                    <a:pt x="396545" y="3691"/>
                  </a:lnTo>
                  <a:cubicBezTo>
                    <a:pt x="394625" y="1366"/>
                    <a:pt x="391770" y="14"/>
                    <a:pt x="388755" y="0"/>
                  </a:cubicBezTo>
                  <a:cubicBezTo>
                    <a:pt x="385711" y="28"/>
                    <a:pt x="382839" y="1420"/>
                    <a:pt x="380932" y="3793"/>
                  </a:cubicBezTo>
                  <a:lnTo>
                    <a:pt x="284751" y="123275"/>
                  </a:lnTo>
                  <a:lnTo>
                    <a:pt x="284378" y="122259"/>
                  </a:lnTo>
                  <a:lnTo>
                    <a:pt x="7688" y="226128"/>
                  </a:lnTo>
                  <a:cubicBezTo>
                    <a:pt x="2432" y="228093"/>
                    <a:pt x="-236" y="233947"/>
                    <a:pt x="1729" y="239202"/>
                  </a:cubicBezTo>
                  <a:cubicBezTo>
                    <a:pt x="3218" y="243184"/>
                    <a:pt x="7027" y="245817"/>
                    <a:pt x="11278" y="245804"/>
                  </a:cubicBezTo>
                  <a:lnTo>
                    <a:pt x="55304" y="245804"/>
                  </a:lnTo>
                  <a:lnTo>
                    <a:pt x="55304" y="284717"/>
                  </a:lnTo>
                  <a:lnTo>
                    <a:pt x="0" y="284717"/>
                  </a:lnTo>
                  <a:lnTo>
                    <a:pt x="0" y="305037"/>
                  </a:lnTo>
                  <a:lnTo>
                    <a:pt x="131166" y="305037"/>
                  </a:lnTo>
                  <a:lnTo>
                    <a:pt x="131166" y="284717"/>
                  </a:lnTo>
                  <a:lnTo>
                    <a:pt x="75726" y="284717"/>
                  </a:lnTo>
                  <a:lnTo>
                    <a:pt x="75726" y="245804"/>
                  </a:lnTo>
                  <a:lnTo>
                    <a:pt x="244619" y="245804"/>
                  </a:lnTo>
                  <a:lnTo>
                    <a:pt x="244619" y="225484"/>
                  </a:lnTo>
                  <a:lnTo>
                    <a:pt x="67259" y="225484"/>
                  </a:lnTo>
                  <a:lnTo>
                    <a:pt x="280619" y="145390"/>
                  </a:lnTo>
                  <a:lnTo>
                    <a:pt x="279265" y="314723"/>
                  </a:lnTo>
                  <a:lnTo>
                    <a:pt x="7722" y="416662"/>
                  </a:lnTo>
                  <a:cubicBezTo>
                    <a:pt x="2466" y="418626"/>
                    <a:pt x="-202" y="424481"/>
                    <a:pt x="1763" y="429738"/>
                  </a:cubicBezTo>
                  <a:cubicBezTo>
                    <a:pt x="3252" y="433717"/>
                    <a:pt x="7061" y="436352"/>
                    <a:pt x="11311" y="436338"/>
                  </a:cubicBezTo>
                  <a:lnTo>
                    <a:pt x="55338" y="436338"/>
                  </a:lnTo>
                  <a:lnTo>
                    <a:pt x="55338" y="475251"/>
                  </a:lnTo>
                  <a:lnTo>
                    <a:pt x="0" y="475251"/>
                  </a:lnTo>
                  <a:lnTo>
                    <a:pt x="0" y="495571"/>
                  </a:lnTo>
                  <a:lnTo>
                    <a:pt x="131166" y="495571"/>
                  </a:lnTo>
                  <a:lnTo>
                    <a:pt x="131166" y="475251"/>
                  </a:lnTo>
                  <a:lnTo>
                    <a:pt x="75726" y="475251"/>
                  </a:lnTo>
                  <a:lnTo>
                    <a:pt x="75726" y="436440"/>
                  </a:lnTo>
                  <a:lnTo>
                    <a:pt x="244619" y="436440"/>
                  </a:lnTo>
                  <a:lnTo>
                    <a:pt x="244619" y="416120"/>
                  </a:lnTo>
                  <a:lnTo>
                    <a:pt x="67259" y="416120"/>
                  </a:lnTo>
                  <a:lnTo>
                    <a:pt x="279027" y="336601"/>
                  </a:lnTo>
                  <a:lnTo>
                    <a:pt x="278316" y="425399"/>
                  </a:lnTo>
                  <a:lnTo>
                    <a:pt x="203031" y="888390"/>
                  </a:lnTo>
                  <a:lnTo>
                    <a:pt x="134383" y="888390"/>
                  </a:lnTo>
                  <a:cubicBezTo>
                    <a:pt x="128772" y="888390"/>
                    <a:pt x="124223" y="892939"/>
                    <a:pt x="124223" y="898550"/>
                  </a:cubicBezTo>
                  <a:lnTo>
                    <a:pt x="124223" y="936515"/>
                  </a:lnTo>
                  <a:lnTo>
                    <a:pt x="96215" y="936515"/>
                  </a:lnTo>
                  <a:cubicBezTo>
                    <a:pt x="90604" y="936515"/>
                    <a:pt x="86055" y="941063"/>
                    <a:pt x="86055" y="946675"/>
                  </a:cubicBezTo>
                  <a:lnTo>
                    <a:pt x="86055" y="1005840"/>
                  </a:lnTo>
                  <a:cubicBezTo>
                    <a:pt x="86055" y="1011452"/>
                    <a:pt x="90604" y="1016000"/>
                    <a:pt x="96215" y="1016000"/>
                  </a:cubicBezTo>
                  <a:lnTo>
                    <a:pt x="523545" y="1016000"/>
                  </a:lnTo>
                  <a:lnTo>
                    <a:pt x="523545" y="995680"/>
                  </a:lnTo>
                  <a:lnTo>
                    <a:pt x="106375" y="995680"/>
                  </a:lnTo>
                  <a:lnTo>
                    <a:pt x="106375" y="956835"/>
                  </a:lnTo>
                  <a:lnTo>
                    <a:pt x="674658" y="956835"/>
                  </a:lnTo>
                  <a:lnTo>
                    <a:pt x="674658" y="995680"/>
                  </a:lnTo>
                  <a:lnTo>
                    <a:pt x="625822" y="995680"/>
                  </a:lnTo>
                  <a:lnTo>
                    <a:pt x="625822" y="1016000"/>
                  </a:lnTo>
                  <a:lnTo>
                    <a:pt x="684919" y="1016000"/>
                  </a:lnTo>
                  <a:cubicBezTo>
                    <a:pt x="690531" y="1016000"/>
                    <a:pt x="695079" y="1011452"/>
                    <a:pt x="695079" y="1005840"/>
                  </a:cubicBezTo>
                  <a:lnTo>
                    <a:pt x="695079" y="946675"/>
                  </a:lnTo>
                  <a:cubicBezTo>
                    <a:pt x="695079" y="941063"/>
                    <a:pt x="690531" y="936515"/>
                    <a:pt x="684919" y="936515"/>
                  </a:cubicBezTo>
                  <a:lnTo>
                    <a:pt x="656912" y="936515"/>
                  </a:lnTo>
                  <a:lnTo>
                    <a:pt x="656912" y="898550"/>
                  </a:lnTo>
                  <a:cubicBezTo>
                    <a:pt x="656912" y="892939"/>
                    <a:pt x="652363" y="888390"/>
                    <a:pt x="646752" y="888390"/>
                  </a:cubicBezTo>
                  <a:lnTo>
                    <a:pt x="578036" y="888390"/>
                  </a:lnTo>
                  <a:lnTo>
                    <a:pt x="502717" y="425399"/>
                  </a:lnTo>
                  <a:lnTo>
                    <a:pt x="501870" y="337888"/>
                  </a:lnTo>
                  <a:lnTo>
                    <a:pt x="710252" y="416120"/>
                  </a:lnTo>
                  <a:lnTo>
                    <a:pt x="532892" y="416120"/>
                  </a:lnTo>
                  <a:lnTo>
                    <a:pt x="532892" y="436440"/>
                  </a:lnTo>
                  <a:lnTo>
                    <a:pt x="701785" y="436440"/>
                  </a:lnTo>
                  <a:lnTo>
                    <a:pt x="701785" y="475353"/>
                  </a:lnTo>
                  <a:lnTo>
                    <a:pt x="646345" y="475353"/>
                  </a:lnTo>
                  <a:lnTo>
                    <a:pt x="646345" y="495673"/>
                  </a:lnTo>
                  <a:lnTo>
                    <a:pt x="777511" y="495673"/>
                  </a:lnTo>
                  <a:lnTo>
                    <a:pt x="777511" y="475353"/>
                  </a:lnTo>
                  <a:lnTo>
                    <a:pt x="722105" y="475353"/>
                  </a:lnTo>
                  <a:lnTo>
                    <a:pt x="722105" y="436440"/>
                  </a:lnTo>
                  <a:lnTo>
                    <a:pt x="766132" y="436440"/>
                  </a:lnTo>
                  <a:cubicBezTo>
                    <a:pt x="771743" y="436457"/>
                    <a:pt x="776305" y="431922"/>
                    <a:pt x="776322" y="426310"/>
                  </a:cubicBezTo>
                  <a:cubicBezTo>
                    <a:pt x="776336" y="422060"/>
                    <a:pt x="773704" y="418253"/>
                    <a:pt x="769722" y="416763"/>
                  </a:cubicBezTo>
                  <a:lnTo>
                    <a:pt x="501667" y="316111"/>
                  </a:lnTo>
                  <a:lnTo>
                    <a:pt x="499974" y="146541"/>
                  </a:lnTo>
                  <a:lnTo>
                    <a:pt x="710252" y="225484"/>
                  </a:lnTo>
                  <a:lnTo>
                    <a:pt x="532892" y="225484"/>
                  </a:lnTo>
                  <a:lnTo>
                    <a:pt x="532892" y="245804"/>
                  </a:lnTo>
                  <a:lnTo>
                    <a:pt x="701785" y="245804"/>
                  </a:lnTo>
                  <a:lnTo>
                    <a:pt x="701785" y="284717"/>
                  </a:lnTo>
                  <a:lnTo>
                    <a:pt x="646345" y="284717"/>
                  </a:lnTo>
                  <a:lnTo>
                    <a:pt x="646345" y="305037"/>
                  </a:lnTo>
                  <a:lnTo>
                    <a:pt x="777511" y="305037"/>
                  </a:lnTo>
                  <a:lnTo>
                    <a:pt x="777511" y="284717"/>
                  </a:lnTo>
                  <a:lnTo>
                    <a:pt x="722105" y="284717"/>
                  </a:lnTo>
                  <a:close/>
                  <a:moveTo>
                    <a:pt x="556531" y="882836"/>
                  </a:moveTo>
                  <a:lnTo>
                    <a:pt x="408330" y="779882"/>
                  </a:lnTo>
                  <a:lnTo>
                    <a:pt x="526423" y="697823"/>
                  </a:lnTo>
                  <a:close/>
                  <a:moveTo>
                    <a:pt x="254610" y="697653"/>
                  </a:moveTo>
                  <a:lnTo>
                    <a:pt x="372703" y="779746"/>
                  </a:lnTo>
                  <a:lnTo>
                    <a:pt x="224502" y="882701"/>
                  </a:lnTo>
                  <a:close/>
                  <a:moveTo>
                    <a:pt x="260739" y="660027"/>
                  </a:moveTo>
                  <a:lnTo>
                    <a:pt x="282888" y="523816"/>
                  </a:lnTo>
                  <a:lnTo>
                    <a:pt x="372398" y="584437"/>
                  </a:lnTo>
                  <a:close/>
                  <a:moveTo>
                    <a:pt x="390517" y="596697"/>
                  </a:moveTo>
                  <a:lnTo>
                    <a:pt x="514943" y="680923"/>
                  </a:lnTo>
                  <a:lnTo>
                    <a:pt x="390517" y="767351"/>
                  </a:lnTo>
                  <a:lnTo>
                    <a:pt x="266124" y="681059"/>
                  </a:lnTo>
                  <a:close/>
                  <a:moveTo>
                    <a:pt x="390517" y="792107"/>
                  </a:moveTo>
                  <a:lnTo>
                    <a:pt x="528896" y="888255"/>
                  </a:lnTo>
                  <a:lnTo>
                    <a:pt x="252137" y="888255"/>
                  </a:lnTo>
                  <a:close/>
                  <a:moveTo>
                    <a:pt x="408635" y="584437"/>
                  </a:moveTo>
                  <a:lnTo>
                    <a:pt x="470035" y="543086"/>
                  </a:lnTo>
                  <a:lnTo>
                    <a:pt x="458656" y="526153"/>
                  </a:lnTo>
                  <a:lnTo>
                    <a:pt x="390517" y="572347"/>
                  </a:lnTo>
                  <a:lnTo>
                    <a:pt x="286478" y="501904"/>
                  </a:lnTo>
                  <a:lnTo>
                    <a:pt x="297112" y="436507"/>
                  </a:lnTo>
                  <a:lnTo>
                    <a:pt x="483921" y="436507"/>
                  </a:lnTo>
                  <a:lnTo>
                    <a:pt x="520328" y="660231"/>
                  </a:lnTo>
                  <a:close/>
                  <a:moveTo>
                    <a:pt x="298704" y="415984"/>
                  </a:moveTo>
                  <a:lnTo>
                    <a:pt x="299381" y="332469"/>
                  </a:lnTo>
                  <a:lnTo>
                    <a:pt x="481482" y="332469"/>
                  </a:lnTo>
                  <a:lnTo>
                    <a:pt x="482295" y="415984"/>
                  </a:lnTo>
                  <a:close/>
                  <a:moveTo>
                    <a:pt x="300160" y="247633"/>
                  </a:moveTo>
                  <a:lnTo>
                    <a:pt x="479654" y="247633"/>
                  </a:lnTo>
                  <a:lnTo>
                    <a:pt x="479654" y="311980"/>
                  </a:lnTo>
                  <a:lnTo>
                    <a:pt x="300160" y="311980"/>
                  </a:lnTo>
                  <a:close/>
                  <a:moveTo>
                    <a:pt x="300160" y="227313"/>
                  </a:moveTo>
                  <a:lnTo>
                    <a:pt x="300838" y="141867"/>
                  </a:lnTo>
                  <a:lnTo>
                    <a:pt x="479518" y="141867"/>
                  </a:lnTo>
                  <a:lnTo>
                    <a:pt x="480365" y="227313"/>
                  </a:lnTo>
                  <a:close/>
                  <a:moveTo>
                    <a:pt x="388925" y="26213"/>
                  </a:moveTo>
                  <a:lnTo>
                    <a:pt x="469121" y="121683"/>
                  </a:lnTo>
                  <a:lnTo>
                    <a:pt x="312081" y="121683"/>
                  </a:lnTo>
                  <a:close/>
                  <a:moveTo>
                    <a:pt x="636490" y="936515"/>
                  </a:moveTo>
                  <a:lnTo>
                    <a:pt x="144543" y="936515"/>
                  </a:lnTo>
                  <a:lnTo>
                    <a:pt x="144543" y="908710"/>
                  </a:lnTo>
                  <a:lnTo>
                    <a:pt x="636490" y="908710"/>
                  </a:ln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6B4F219-9873-9FAA-DE2B-78D8E6257A52}"/>
              </a:ext>
            </a:extLst>
          </p:cNvPr>
          <p:cNvCxnSpPr/>
          <p:nvPr/>
        </p:nvCxnSpPr>
        <p:spPr>
          <a:xfrm flipH="1">
            <a:off x="1933291" y="3260677"/>
            <a:ext cx="926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FC9E873-03FA-C6F2-E677-E52B3032983C}"/>
              </a:ext>
            </a:extLst>
          </p:cNvPr>
          <p:cNvCxnSpPr>
            <a:cxnSpLocks/>
          </p:cNvCxnSpPr>
          <p:nvPr/>
        </p:nvCxnSpPr>
        <p:spPr>
          <a:xfrm flipH="1">
            <a:off x="2939895" y="3911431"/>
            <a:ext cx="482600" cy="44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619D3C-C9BE-C09B-BB44-1CE250405B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00430" y="3894667"/>
            <a:ext cx="482600" cy="44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43A6A-4E32-1580-B007-6BA1AA152F5E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De nombreux avantages à l’installation de batterie pour nos clients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BDADF-C16F-D8F9-9C27-FC1A9155B8D0}"/>
              </a:ext>
            </a:extLst>
          </p:cNvPr>
          <p:cNvSpPr/>
          <p:nvPr/>
        </p:nvSpPr>
        <p:spPr>
          <a:xfrm>
            <a:off x="574040" y="1365250"/>
            <a:ext cx="1112012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Une performance financière consolidée par l’optimisation data-</a:t>
            </a:r>
            <a:r>
              <a:rPr lang="fr-FR" dirty="0" err="1">
                <a:solidFill>
                  <a:schemeClr val="tx1"/>
                </a:solidFill>
              </a:rPr>
              <a:t>driven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D89EB-12CC-A986-6220-FE697888CAD0}"/>
              </a:ext>
            </a:extLst>
          </p:cNvPr>
          <p:cNvSpPr/>
          <p:nvPr/>
        </p:nvSpPr>
        <p:spPr>
          <a:xfrm>
            <a:off x="574040" y="3138487"/>
            <a:ext cx="1112012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Une intensité carbone faible grâce à l’intégration optimale des renouvelables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9549A-155C-E73E-6F4D-8F428EEBF96F}"/>
              </a:ext>
            </a:extLst>
          </p:cNvPr>
          <p:cNvSpPr/>
          <p:nvPr/>
        </p:nvSpPr>
        <p:spPr>
          <a:xfrm>
            <a:off x="574040" y="4911725"/>
            <a:ext cx="1112012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Une stabilité et résilience renforcées par un accès simplifié à l’énergie</a:t>
            </a:r>
          </a:p>
        </p:txBody>
      </p:sp>
      <p:grpSp>
        <p:nvGrpSpPr>
          <p:cNvPr id="3" name="ee4p_icon_group">
            <a:extLst>
              <a:ext uri="{FF2B5EF4-FFF2-40B4-BE49-F238E27FC236}">
                <a16:creationId xmlns:a16="http://schemas.microsoft.com/office/drawing/2014/main" id="{D9DB6D14-FCC8-D5FB-6F36-AF7EB47E559E}"/>
              </a:ext>
            </a:extLst>
          </p:cNvPr>
          <p:cNvGrpSpPr>
            <a:grpSpLocks noChangeAspect="1"/>
          </p:cNvGrpSpPr>
          <p:nvPr/>
        </p:nvGrpSpPr>
        <p:grpSpPr>
          <a:xfrm>
            <a:off x="924111" y="1452923"/>
            <a:ext cx="986705" cy="986705"/>
            <a:chOff x="4032000" y="2889000"/>
            <a:chExt cx="1080000" cy="1080000"/>
          </a:xfrm>
        </p:grpSpPr>
        <p:sp>
          <p:nvSpPr>
            <p:cNvPr id="4" name="ee4p_icon_frame" hidden="1">
              <a:extLst>
                <a:ext uri="{FF2B5EF4-FFF2-40B4-BE49-F238E27FC236}">
                  <a16:creationId xmlns:a16="http://schemas.microsoft.com/office/drawing/2014/main" id="{2B6A22E8-CDEF-1E3A-91F2-16E3D57A88E0}"/>
                </a:ext>
              </a:extLst>
            </p:cNvPr>
            <p:cNvSpPr/>
            <p:nvPr/>
          </p:nvSpPr>
          <p:spPr>
            <a:xfrm>
              <a:off x="4032000" y="2889000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e4p_icon">
              <a:extLst>
                <a:ext uri="{FF2B5EF4-FFF2-40B4-BE49-F238E27FC236}">
                  <a16:creationId xmlns:a16="http://schemas.microsoft.com/office/drawing/2014/main" id="{BDC46150-6972-B88D-5C3A-8BD0CAC90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406" y="3178759"/>
              <a:ext cx="1015187" cy="500481"/>
            </a:xfrm>
            <a:custGeom>
              <a:avLst/>
              <a:gdLst>
                <a:gd name="connsiteX0" fmla="*/ 1015187 w 1015187"/>
                <a:gd name="connsiteY0" fmla="*/ 10160 h 500481"/>
                <a:gd name="connsiteX1" fmla="*/ 1015187 w 1015187"/>
                <a:gd name="connsiteY1" fmla="*/ 490322 h 500481"/>
                <a:gd name="connsiteX2" fmla="*/ 1005027 w 1015187"/>
                <a:gd name="connsiteY2" fmla="*/ 500482 h 500481"/>
                <a:gd name="connsiteX3" fmla="*/ 892387 w 1015187"/>
                <a:gd name="connsiteY3" fmla="*/ 500482 h 500481"/>
                <a:gd name="connsiteX4" fmla="*/ 892387 w 1015187"/>
                <a:gd name="connsiteY4" fmla="*/ 480162 h 500481"/>
                <a:gd name="connsiteX5" fmla="*/ 994867 w 1015187"/>
                <a:gd name="connsiteY5" fmla="*/ 480162 h 500481"/>
                <a:gd name="connsiteX6" fmla="*/ 994867 w 1015187"/>
                <a:gd name="connsiteY6" fmla="*/ 20320 h 500481"/>
                <a:gd name="connsiteX7" fmla="*/ 20320 w 1015187"/>
                <a:gd name="connsiteY7" fmla="*/ 20320 h 500481"/>
                <a:gd name="connsiteX8" fmla="*/ 20320 w 1015187"/>
                <a:gd name="connsiteY8" fmla="*/ 480162 h 500481"/>
                <a:gd name="connsiteX9" fmla="*/ 796510 w 1015187"/>
                <a:gd name="connsiteY9" fmla="*/ 480162 h 500481"/>
                <a:gd name="connsiteX10" fmla="*/ 796510 w 1015187"/>
                <a:gd name="connsiteY10" fmla="*/ 500482 h 500481"/>
                <a:gd name="connsiteX11" fmla="*/ 10160 w 1015187"/>
                <a:gd name="connsiteY11" fmla="*/ 500482 h 500481"/>
                <a:gd name="connsiteX12" fmla="*/ 0 w 1015187"/>
                <a:gd name="connsiteY12" fmla="*/ 490322 h 500481"/>
                <a:gd name="connsiteX13" fmla="*/ 0 w 1015187"/>
                <a:gd name="connsiteY13" fmla="*/ 10160 h 500481"/>
                <a:gd name="connsiteX14" fmla="*/ 10160 w 1015187"/>
                <a:gd name="connsiteY14" fmla="*/ 0 h 500481"/>
                <a:gd name="connsiteX15" fmla="*/ 1005027 w 1015187"/>
                <a:gd name="connsiteY15" fmla="*/ 0 h 500481"/>
                <a:gd name="connsiteX16" fmla="*/ 1015187 w 1015187"/>
                <a:gd name="connsiteY16" fmla="*/ 10160 h 500481"/>
                <a:gd name="connsiteX17" fmla="*/ 926219 w 1015187"/>
                <a:gd name="connsiteY17" fmla="*/ 361323 h 500481"/>
                <a:gd name="connsiteX18" fmla="*/ 926219 w 1015187"/>
                <a:gd name="connsiteY18" fmla="*/ 139158 h 500481"/>
                <a:gd name="connsiteX19" fmla="*/ 916059 w 1015187"/>
                <a:gd name="connsiteY19" fmla="*/ 128998 h 500481"/>
                <a:gd name="connsiteX20" fmla="*/ 851137 w 1015187"/>
                <a:gd name="connsiteY20" fmla="*/ 64008 h 500481"/>
                <a:gd name="connsiteX21" fmla="*/ 851137 w 1015187"/>
                <a:gd name="connsiteY21" fmla="*/ 63974 h 500481"/>
                <a:gd name="connsiteX22" fmla="*/ 840977 w 1015187"/>
                <a:gd name="connsiteY22" fmla="*/ 53814 h 500481"/>
                <a:gd name="connsiteX23" fmla="*/ 354482 w 1015187"/>
                <a:gd name="connsiteY23" fmla="*/ 53814 h 500481"/>
                <a:gd name="connsiteX24" fmla="*/ 354482 w 1015187"/>
                <a:gd name="connsiteY24" fmla="*/ 74134 h 500481"/>
                <a:gd name="connsiteX25" fmla="*/ 831427 w 1015187"/>
                <a:gd name="connsiteY25" fmla="*/ 74134 h 500481"/>
                <a:gd name="connsiteX26" fmla="*/ 905933 w 1015187"/>
                <a:gd name="connsiteY26" fmla="*/ 148641 h 500481"/>
                <a:gd name="connsiteX27" fmla="*/ 905933 w 1015187"/>
                <a:gd name="connsiteY27" fmla="*/ 351841 h 500481"/>
                <a:gd name="connsiteX28" fmla="*/ 831427 w 1015187"/>
                <a:gd name="connsiteY28" fmla="*/ 426347 h 500481"/>
                <a:gd name="connsiteX29" fmla="*/ 183761 w 1015187"/>
                <a:gd name="connsiteY29" fmla="*/ 426347 h 500481"/>
                <a:gd name="connsiteX30" fmla="*/ 109254 w 1015187"/>
                <a:gd name="connsiteY30" fmla="*/ 351841 h 500481"/>
                <a:gd name="connsiteX31" fmla="*/ 109254 w 1015187"/>
                <a:gd name="connsiteY31" fmla="*/ 148641 h 500481"/>
                <a:gd name="connsiteX32" fmla="*/ 183761 w 1015187"/>
                <a:gd name="connsiteY32" fmla="*/ 74134 h 500481"/>
                <a:gd name="connsiteX33" fmla="*/ 266497 w 1015187"/>
                <a:gd name="connsiteY33" fmla="*/ 74134 h 500481"/>
                <a:gd name="connsiteX34" fmla="*/ 266497 w 1015187"/>
                <a:gd name="connsiteY34" fmla="*/ 53814 h 500481"/>
                <a:gd name="connsiteX35" fmla="*/ 174210 w 1015187"/>
                <a:gd name="connsiteY35" fmla="*/ 53814 h 500481"/>
                <a:gd name="connsiteX36" fmla="*/ 164050 w 1015187"/>
                <a:gd name="connsiteY36" fmla="*/ 63974 h 500481"/>
                <a:gd name="connsiteX37" fmla="*/ 99162 w 1015187"/>
                <a:gd name="connsiteY37" fmla="*/ 128998 h 500481"/>
                <a:gd name="connsiteX38" fmla="*/ 99128 w 1015187"/>
                <a:gd name="connsiteY38" fmla="*/ 128998 h 500481"/>
                <a:gd name="connsiteX39" fmla="*/ 88968 w 1015187"/>
                <a:gd name="connsiteY39" fmla="*/ 139158 h 500481"/>
                <a:gd name="connsiteX40" fmla="*/ 88968 w 1015187"/>
                <a:gd name="connsiteY40" fmla="*/ 361323 h 500481"/>
                <a:gd name="connsiteX41" fmla="*/ 99128 w 1015187"/>
                <a:gd name="connsiteY41" fmla="*/ 371483 h 500481"/>
                <a:gd name="connsiteX42" fmla="*/ 164050 w 1015187"/>
                <a:gd name="connsiteY42" fmla="*/ 436474 h 500481"/>
                <a:gd name="connsiteX43" fmla="*/ 164050 w 1015187"/>
                <a:gd name="connsiteY43" fmla="*/ 436507 h 500481"/>
                <a:gd name="connsiteX44" fmla="*/ 174210 w 1015187"/>
                <a:gd name="connsiteY44" fmla="*/ 446667 h 500481"/>
                <a:gd name="connsiteX45" fmla="*/ 840977 w 1015187"/>
                <a:gd name="connsiteY45" fmla="*/ 446667 h 500481"/>
                <a:gd name="connsiteX46" fmla="*/ 851137 w 1015187"/>
                <a:gd name="connsiteY46" fmla="*/ 436507 h 500481"/>
                <a:gd name="connsiteX47" fmla="*/ 916059 w 1015187"/>
                <a:gd name="connsiteY47" fmla="*/ 371619 h 500481"/>
                <a:gd name="connsiteX48" fmla="*/ 926219 w 1015187"/>
                <a:gd name="connsiteY48" fmla="*/ 361459 h 500481"/>
                <a:gd name="connsiteX49" fmla="*/ 926219 w 1015187"/>
                <a:gd name="connsiteY49" fmla="*/ 361323 h 500481"/>
                <a:gd name="connsiteX50" fmla="*/ 507594 w 1015187"/>
                <a:gd name="connsiteY50" fmla="*/ 396985 h 500481"/>
                <a:gd name="connsiteX51" fmla="*/ 369418 w 1015187"/>
                <a:gd name="connsiteY51" fmla="*/ 247193 h 500481"/>
                <a:gd name="connsiteX52" fmla="*/ 507594 w 1015187"/>
                <a:gd name="connsiteY52" fmla="*/ 97367 h 500481"/>
                <a:gd name="connsiteX53" fmla="*/ 645770 w 1015187"/>
                <a:gd name="connsiteY53" fmla="*/ 247193 h 500481"/>
                <a:gd name="connsiteX54" fmla="*/ 507594 w 1015187"/>
                <a:gd name="connsiteY54" fmla="*/ 396985 h 500481"/>
                <a:gd name="connsiteX55" fmla="*/ 507594 w 1015187"/>
                <a:gd name="connsiteY55" fmla="*/ 376665 h 500481"/>
                <a:gd name="connsiteX56" fmla="*/ 625450 w 1015187"/>
                <a:gd name="connsiteY56" fmla="*/ 247193 h 500481"/>
                <a:gd name="connsiteX57" fmla="*/ 507594 w 1015187"/>
                <a:gd name="connsiteY57" fmla="*/ 117687 h 500481"/>
                <a:gd name="connsiteX58" fmla="*/ 389738 w 1015187"/>
                <a:gd name="connsiteY58" fmla="*/ 247193 h 500481"/>
                <a:gd name="connsiteX59" fmla="*/ 507594 w 1015187"/>
                <a:gd name="connsiteY59" fmla="*/ 376665 h 500481"/>
                <a:gd name="connsiteX60" fmla="*/ 510167 w 1015187"/>
                <a:gd name="connsiteY60" fmla="*/ 330573 h 500481"/>
                <a:gd name="connsiteX61" fmla="*/ 578307 w 1015187"/>
                <a:gd name="connsiteY61" fmla="*/ 286546 h 500481"/>
                <a:gd name="connsiteX62" fmla="*/ 560087 w 1015187"/>
                <a:gd name="connsiteY62" fmla="*/ 277503 h 500481"/>
                <a:gd name="connsiteX63" fmla="*/ 510167 w 1015187"/>
                <a:gd name="connsiteY63" fmla="*/ 310185 h 500481"/>
                <a:gd name="connsiteX64" fmla="*/ 461603 w 1015187"/>
                <a:gd name="connsiteY64" fmla="*/ 279908 h 500481"/>
                <a:gd name="connsiteX65" fmla="*/ 485309 w 1015187"/>
                <a:gd name="connsiteY65" fmla="*/ 279908 h 500481"/>
                <a:gd name="connsiteX66" fmla="*/ 485309 w 1015187"/>
                <a:gd name="connsiteY66" fmla="*/ 259588 h 500481"/>
                <a:gd name="connsiteX67" fmla="*/ 454220 w 1015187"/>
                <a:gd name="connsiteY67" fmla="*/ 259588 h 500481"/>
                <a:gd name="connsiteX68" fmla="*/ 453102 w 1015187"/>
                <a:gd name="connsiteY68" fmla="*/ 247125 h 500481"/>
                <a:gd name="connsiteX69" fmla="*/ 453475 w 1015187"/>
                <a:gd name="connsiteY69" fmla="*/ 240081 h 500481"/>
                <a:gd name="connsiteX70" fmla="*/ 485309 w 1015187"/>
                <a:gd name="connsiteY70" fmla="*/ 240081 h 500481"/>
                <a:gd name="connsiteX71" fmla="*/ 485309 w 1015187"/>
                <a:gd name="connsiteY71" fmla="*/ 219761 h 500481"/>
                <a:gd name="connsiteX72" fmla="*/ 458826 w 1015187"/>
                <a:gd name="connsiteY72" fmla="*/ 219761 h 500481"/>
                <a:gd name="connsiteX73" fmla="*/ 510066 w 1015187"/>
                <a:gd name="connsiteY73" fmla="*/ 184065 h 500481"/>
                <a:gd name="connsiteX74" fmla="*/ 562085 w 1015187"/>
                <a:gd name="connsiteY74" fmla="*/ 221319 h 500481"/>
                <a:gd name="connsiteX75" fmla="*/ 580949 w 1015187"/>
                <a:gd name="connsiteY75" fmla="*/ 213699 h 500481"/>
                <a:gd name="connsiteX76" fmla="*/ 510066 w 1015187"/>
                <a:gd name="connsiteY76" fmla="*/ 163610 h 500481"/>
                <a:gd name="connsiteX77" fmla="*/ 437083 w 1015187"/>
                <a:gd name="connsiteY77" fmla="*/ 219625 h 500481"/>
                <a:gd name="connsiteX78" fmla="*/ 412767 w 1015187"/>
                <a:gd name="connsiteY78" fmla="*/ 219625 h 500481"/>
                <a:gd name="connsiteX79" fmla="*/ 412767 w 1015187"/>
                <a:gd name="connsiteY79" fmla="*/ 239945 h 500481"/>
                <a:gd name="connsiteX80" fmla="*/ 433087 w 1015187"/>
                <a:gd name="connsiteY80" fmla="*/ 239945 h 500481"/>
                <a:gd name="connsiteX81" fmla="*/ 432782 w 1015187"/>
                <a:gd name="connsiteY81" fmla="*/ 246990 h 500481"/>
                <a:gd name="connsiteX82" fmla="*/ 433629 w 1015187"/>
                <a:gd name="connsiteY82" fmla="*/ 259453 h 500481"/>
                <a:gd name="connsiteX83" fmla="*/ 412767 w 1015187"/>
                <a:gd name="connsiteY83" fmla="*/ 259453 h 500481"/>
                <a:gd name="connsiteX84" fmla="*/ 412767 w 1015187"/>
                <a:gd name="connsiteY84" fmla="*/ 279773 h 500481"/>
                <a:gd name="connsiteX85" fmla="*/ 439183 w 1015187"/>
                <a:gd name="connsiteY85" fmla="*/ 279773 h 500481"/>
                <a:gd name="connsiteX86" fmla="*/ 510167 w 1015187"/>
                <a:gd name="connsiteY86" fmla="*/ 330573 h 50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015187" h="500481">
                  <a:moveTo>
                    <a:pt x="1015187" y="10160"/>
                  </a:moveTo>
                  <a:lnTo>
                    <a:pt x="1015187" y="490322"/>
                  </a:lnTo>
                  <a:cubicBezTo>
                    <a:pt x="1015187" y="495933"/>
                    <a:pt x="1010639" y="500482"/>
                    <a:pt x="1005027" y="500482"/>
                  </a:cubicBezTo>
                  <a:lnTo>
                    <a:pt x="892387" y="500482"/>
                  </a:lnTo>
                  <a:lnTo>
                    <a:pt x="892387" y="480162"/>
                  </a:lnTo>
                  <a:lnTo>
                    <a:pt x="994867" y="480162"/>
                  </a:lnTo>
                  <a:lnTo>
                    <a:pt x="994867" y="20320"/>
                  </a:lnTo>
                  <a:lnTo>
                    <a:pt x="20320" y="20320"/>
                  </a:lnTo>
                  <a:lnTo>
                    <a:pt x="20320" y="480162"/>
                  </a:lnTo>
                  <a:lnTo>
                    <a:pt x="796510" y="480162"/>
                  </a:lnTo>
                  <a:lnTo>
                    <a:pt x="796510" y="500482"/>
                  </a:lnTo>
                  <a:lnTo>
                    <a:pt x="10160" y="500482"/>
                  </a:lnTo>
                  <a:cubicBezTo>
                    <a:pt x="4549" y="500482"/>
                    <a:pt x="0" y="495933"/>
                    <a:pt x="0" y="490322"/>
                  </a:cubicBezTo>
                  <a:lnTo>
                    <a:pt x="0" y="10160"/>
                  </a:lnTo>
                  <a:cubicBezTo>
                    <a:pt x="0" y="4549"/>
                    <a:pt x="4549" y="0"/>
                    <a:pt x="10160" y="0"/>
                  </a:cubicBezTo>
                  <a:lnTo>
                    <a:pt x="1005027" y="0"/>
                  </a:lnTo>
                  <a:cubicBezTo>
                    <a:pt x="1010639" y="0"/>
                    <a:pt x="1015187" y="4549"/>
                    <a:pt x="1015187" y="10160"/>
                  </a:cubicBezTo>
                  <a:close/>
                  <a:moveTo>
                    <a:pt x="926219" y="361323"/>
                  </a:moveTo>
                  <a:lnTo>
                    <a:pt x="926219" y="139158"/>
                  </a:lnTo>
                  <a:cubicBezTo>
                    <a:pt x="926219" y="133546"/>
                    <a:pt x="921671" y="128998"/>
                    <a:pt x="916059" y="128998"/>
                  </a:cubicBezTo>
                  <a:cubicBezTo>
                    <a:pt x="880185" y="128978"/>
                    <a:pt x="851117" y="99883"/>
                    <a:pt x="851137" y="64008"/>
                  </a:cubicBezTo>
                  <a:cubicBezTo>
                    <a:pt x="851137" y="63997"/>
                    <a:pt x="851137" y="63985"/>
                    <a:pt x="851137" y="63974"/>
                  </a:cubicBezTo>
                  <a:cubicBezTo>
                    <a:pt x="851137" y="58363"/>
                    <a:pt x="846589" y="53814"/>
                    <a:pt x="840977" y="53814"/>
                  </a:cubicBezTo>
                  <a:lnTo>
                    <a:pt x="354482" y="53814"/>
                  </a:lnTo>
                  <a:lnTo>
                    <a:pt x="354482" y="74134"/>
                  </a:lnTo>
                  <a:lnTo>
                    <a:pt x="831427" y="74134"/>
                  </a:lnTo>
                  <a:cubicBezTo>
                    <a:pt x="836171" y="113149"/>
                    <a:pt x="866919" y="143896"/>
                    <a:pt x="905933" y="148641"/>
                  </a:cubicBezTo>
                  <a:lnTo>
                    <a:pt x="905933" y="351841"/>
                  </a:lnTo>
                  <a:cubicBezTo>
                    <a:pt x="866919" y="356586"/>
                    <a:pt x="836171" y="387333"/>
                    <a:pt x="831427" y="426347"/>
                  </a:cubicBezTo>
                  <a:lnTo>
                    <a:pt x="183761" y="426347"/>
                  </a:lnTo>
                  <a:cubicBezTo>
                    <a:pt x="179016" y="387333"/>
                    <a:pt x="148269" y="356586"/>
                    <a:pt x="109254" y="351841"/>
                  </a:cubicBezTo>
                  <a:lnTo>
                    <a:pt x="109254" y="148641"/>
                  </a:lnTo>
                  <a:cubicBezTo>
                    <a:pt x="148269" y="143896"/>
                    <a:pt x="179016" y="113149"/>
                    <a:pt x="183761" y="74134"/>
                  </a:cubicBezTo>
                  <a:lnTo>
                    <a:pt x="266497" y="74134"/>
                  </a:lnTo>
                  <a:lnTo>
                    <a:pt x="266497" y="53814"/>
                  </a:lnTo>
                  <a:lnTo>
                    <a:pt x="174210" y="53814"/>
                  </a:lnTo>
                  <a:cubicBezTo>
                    <a:pt x="168599" y="53814"/>
                    <a:pt x="164050" y="58363"/>
                    <a:pt x="164050" y="63974"/>
                  </a:cubicBezTo>
                  <a:cubicBezTo>
                    <a:pt x="164087" y="99849"/>
                    <a:pt x="135036" y="128961"/>
                    <a:pt x="99162" y="128998"/>
                  </a:cubicBezTo>
                  <a:cubicBezTo>
                    <a:pt x="99150" y="128998"/>
                    <a:pt x="99139" y="128998"/>
                    <a:pt x="99128" y="128998"/>
                  </a:cubicBezTo>
                  <a:cubicBezTo>
                    <a:pt x="93516" y="128998"/>
                    <a:pt x="88968" y="133546"/>
                    <a:pt x="88968" y="139158"/>
                  </a:cubicBezTo>
                  <a:lnTo>
                    <a:pt x="88968" y="361323"/>
                  </a:lnTo>
                  <a:cubicBezTo>
                    <a:pt x="88968" y="366935"/>
                    <a:pt x="93516" y="371483"/>
                    <a:pt x="99128" y="371483"/>
                  </a:cubicBezTo>
                  <a:cubicBezTo>
                    <a:pt x="135002" y="371504"/>
                    <a:pt x="164069" y="400599"/>
                    <a:pt x="164050" y="436474"/>
                  </a:cubicBezTo>
                  <a:cubicBezTo>
                    <a:pt x="164050" y="436484"/>
                    <a:pt x="164050" y="436497"/>
                    <a:pt x="164050" y="436507"/>
                  </a:cubicBezTo>
                  <a:cubicBezTo>
                    <a:pt x="164050" y="442119"/>
                    <a:pt x="168599" y="446667"/>
                    <a:pt x="174210" y="446667"/>
                  </a:cubicBezTo>
                  <a:lnTo>
                    <a:pt x="840977" y="446667"/>
                  </a:lnTo>
                  <a:cubicBezTo>
                    <a:pt x="846589" y="446667"/>
                    <a:pt x="851137" y="442119"/>
                    <a:pt x="851137" y="436507"/>
                  </a:cubicBezTo>
                  <a:cubicBezTo>
                    <a:pt x="851174" y="400673"/>
                    <a:pt x="880225" y="371639"/>
                    <a:pt x="916059" y="371619"/>
                  </a:cubicBezTo>
                  <a:cubicBezTo>
                    <a:pt x="921671" y="371619"/>
                    <a:pt x="926219" y="367071"/>
                    <a:pt x="926219" y="361459"/>
                  </a:cubicBezTo>
                  <a:cubicBezTo>
                    <a:pt x="926219" y="361415"/>
                    <a:pt x="926219" y="361368"/>
                    <a:pt x="926219" y="361323"/>
                  </a:cubicBezTo>
                  <a:close/>
                  <a:moveTo>
                    <a:pt x="507594" y="396985"/>
                  </a:moveTo>
                  <a:cubicBezTo>
                    <a:pt x="431394" y="396985"/>
                    <a:pt x="369418" y="329794"/>
                    <a:pt x="369418" y="247193"/>
                  </a:cubicBezTo>
                  <a:cubicBezTo>
                    <a:pt x="369418" y="164592"/>
                    <a:pt x="431394" y="97367"/>
                    <a:pt x="507594" y="97367"/>
                  </a:cubicBezTo>
                  <a:cubicBezTo>
                    <a:pt x="583794" y="97367"/>
                    <a:pt x="645770" y="164592"/>
                    <a:pt x="645770" y="247193"/>
                  </a:cubicBezTo>
                  <a:cubicBezTo>
                    <a:pt x="645770" y="329794"/>
                    <a:pt x="583794" y="396985"/>
                    <a:pt x="507594" y="396985"/>
                  </a:cubicBezTo>
                  <a:close/>
                  <a:moveTo>
                    <a:pt x="507594" y="376665"/>
                  </a:moveTo>
                  <a:cubicBezTo>
                    <a:pt x="572584" y="376665"/>
                    <a:pt x="625450" y="318584"/>
                    <a:pt x="625450" y="247193"/>
                  </a:cubicBezTo>
                  <a:cubicBezTo>
                    <a:pt x="625450" y="175802"/>
                    <a:pt x="572584" y="117687"/>
                    <a:pt x="507594" y="117687"/>
                  </a:cubicBezTo>
                  <a:cubicBezTo>
                    <a:pt x="442603" y="117687"/>
                    <a:pt x="389738" y="175734"/>
                    <a:pt x="389738" y="247193"/>
                  </a:cubicBezTo>
                  <a:cubicBezTo>
                    <a:pt x="389738" y="318651"/>
                    <a:pt x="442603" y="376665"/>
                    <a:pt x="507594" y="376665"/>
                  </a:cubicBezTo>
                  <a:close/>
                  <a:moveTo>
                    <a:pt x="510167" y="330573"/>
                  </a:moveTo>
                  <a:cubicBezTo>
                    <a:pt x="538683" y="330573"/>
                    <a:pt x="564794" y="313639"/>
                    <a:pt x="578307" y="286546"/>
                  </a:cubicBezTo>
                  <a:lnTo>
                    <a:pt x="560087" y="277503"/>
                  </a:lnTo>
                  <a:cubicBezTo>
                    <a:pt x="549927" y="297823"/>
                    <a:pt x="530928" y="310185"/>
                    <a:pt x="510167" y="310185"/>
                  </a:cubicBezTo>
                  <a:cubicBezTo>
                    <a:pt x="489658" y="309748"/>
                    <a:pt x="471024" y="298132"/>
                    <a:pt x="461603" y="279908"/>
                  </a:cubicBezTo>
                  <a:lnTo>
                    <a:pt x="485309" y="279908"/>
                  </a:lnTo>
                  <a:lnTo>
                    <a:pt x="485309" y="259588"/>
                  </a:lnTo>
                  <a:lnTo>
                    <a:pt x="454220" y="259588"/>
                  </a:lnTo>
                  <a:cubicBezTo>
                    <a:pt x="453485" y="255473"/>
                    <a:pt x="453109" y="251304"/>
                    <a:pt x="453102" y="247125"/>
                  </a:cubicBezTo>
                  <a:cubicBezTo>
                    <a:pt x="453106" y="244771"/>
                    <a:pt x="453231" y="242421"/>
                    <a:pt x="453475" y="240081"/>
                  </a:cubicBezTo>
                  <a:lnTo>
                    <a:pt x="485309" y="240081"/>
                  </a:lnTo>
                  <a:lnTo>
                    <a:pt x="485309" y="219761"/>
                  </a:lnTo>
                  <a:lnTo>
                    <a:pt x="458826" y="219761"/>
                  </a:lnTo>
                  <a:cubicBezTo>
                    <a:pt x="468037" y="198662"/>
                    <a:pt x="487511" y="184065"/>
                    <a:pt x="510066" y="184065"/>
                  </a:cubicBezTo>
                  <a:cubicBezTo>
                    <a:pt x="532621" y="184065"/>
                    <a:pt x="552941" y="198730"/>
                    <a:pt x="562085" y="221319"/>
                  </a:cubicBezTo>
                  <a:lnTo>
                    <a:pt x="580949" y="213699"/>
                  </a:lnTo>
                  <a:cubicBezTo>
                    <a:pt x="568655" y="183219"/>
                    <a:pt x="540817" y="163610"/>
                    <a:pt x="510066" y="163610"/>
                  </a:cubicBezTo>
                  <a:cubicBezTo>
                    <a:pt x="476199" y="163610"/>
                    <a:pt x="447582" y="187046"/>
                    <a:pt x="437083" y="219625"/>
                  </a:cubicBezTo>
                  <a:lnTo>
                    <a:pt x="412767" y="219625"/>
                  </a:lnTo>
                  <a:lnTo>
                    <a:pt x="412767" y="239945"/>
                  </a:lnTo>
                  <a:lnTo>
                    <a:pt x="433087" y="239945"/>
                  </a:lnTo>
                  <a:cubicBezTo>
                    <a:pt x="432884" y="242282"/>
                    <a:pt x="432782" y="244619"/>
                    <a:pt x="432782" y="246990"/>
                  </a:cubicBezTo>
                  <a:cubicBezTo>
                    <a:pt x="432789" y="251159"/>
                    <a:pt x="433070" y="255321"/>
                    <a:pt x="433629" y="259453"/>
                  </a:cubicBezTo>
                  <a:lnTo>
                    <a:pt x="412767" y="259453"/>
                  </a:lnTo>
                  <a:lnTo>
                    <a:pt x="412767" y="279773"/>
                  </a:lnTo>
                  <a:lnTo>
                    <a:pt x="439183" y="279773"/>
                  </a:lnTo>
                  <a:cubicBezTo>
                    <a:pt x="450935" y="309711"/>
                    <a:pt x="478333" y="330573"/>
                    <a:pt x="510167" y="330573"/>
                  </a:cubicBez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" name="ee4p_icon_group">
            <a:extLst>
              <a:ext uri="{FF2B5EF4-FFF2-40B4-BE49-F238E27FC236}">
                <a16:creationId xmlns:a16="http://schemas.microsoft.com/office/drawing/2014/main" id="{4AA677D1-060B-C0BD-917A-7F120D3D6BC5}"/>
              </a:ext>
            </a:extLst>
          </p:cNvPr>
          <p:cNvGrpSpPr>
            <a:grpSpLocks noChangeAspect="1"/>
          </p:cNvGrpSpPr>
          <p:nvPr/>
        </p:nvGrpSpPr>
        <p:grpSpPr>
          <a:xfrm>
            <a:off x="924111" y="3226159"/>
            <a:ext cx="986705" cy="986705"/>
            <a:chOff x="4032000" y="2889131"/>
            <a:chExt cx="1080000" cy="1080000"/>
          </a:xfrm>
        </p:grpSpPr>
        <p:sp>
          <p:nvSpPr>
            <p:cNvPr id="8" name="ee4p_icon_frame" hidden="1">
              <a:extLst>
                <a:ext uri="{FF2B5EF4-FFF2-40B4-BE49-F238E27FC236}">
                  <a16:creationId xmlns:a16="http://schemas.microsoft.com/office/drawing/2014/main" id="{7551DB8C-09D4-7561-88BB-275B17511224}"/>
                </a:ext>
              </a:extLst>
            </p:cNvPr>
            <p:cNvSpPr/>
            <p:nvPr/>
          </p:nvSpPr>
          <p:spPr>
            <a:xfrm>
              <a:off x="4032000" y="2889131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e4p_icon">
              <a:extLst>
                <a:ext uri="{FF2B5EF4-FFF2-40B4-BE49-F238E27FC236}">
                  <a16:creationId xmlns:a16="http://schemas.microsoft.com/office/drawing/2014/main" id="{B192BD7C-C987-8ABA-8ED7-5315EAC1F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999" y="2979310"/>
              <a:ext cx="1016003" cy="899642"/>
            </a:xfrm>
            <a:custGeom>
              <a:avLst/>
              <a:gdLst>
                <a:gd name="connsiteX0" fmla="*/ 211227 w 1016003"/>
                <a:gd name="connsiteY0" fmla="*/ 380940 h 899642"/>
                <a:gd name="connsiteX1" fmla="*/ 20591 w 1016003"/>
                <a:gd name="connsiteY1" fmla="*/ 485927 h 899642"/>
                <a:gd name="connsiteX2" fmla="*/ 20896 w 1016003"/>
                <a:gd name="connsiteY2" fmla="*/ 453076 h 899642"/>
                <a:gd name="connsiteX3" fmla="*/ 200085 w 1016003"/>
                <a:gd name="connsiteY3" fmla="*/ 334543 h 899642"/>
                <a:gd name="connsiteX4" fmla="*/ 235374 w 1016003"/>
                <a:gd name="connsiteY4" fmla="*/ 343213 h 899642"/>
                <a:gd name="connsiteX5" fmla="*/ 263889 w 1016003"/>
                <a:gd name="connsiteY5" fmla="*/ 397400 h 899642"/>
                <a:gd name="connsiteX6" fmla="*/ 224909 w 1016003"/>
                <a:gd name="connsiteY6" fmla="*/ 778738 h 899642"/>
                <a:gd name="connsiteX7" fmla="*/ 245229 w 1016003"/>
                <a:gd name="connsiteY7" fmla="*/ 780804 h 899642"/>
                <a:gd name="connsiteX8" fmla="*/ 283363 w 1016003"/>
                <a:gd name="connsiteY8" fmla="*/ 406340 h 899642"/>
                <a:gd name="connsiteX9" fmla="*/ 317229 w 1016003"/>
                <a:gd name="connsiteY9" fmla="*/ 406950 h 899642"/>
                <a:gd name="connsiteX10" fmla="*/ 328947 w 1016003"/>
                <a:gd name="connsiteY10" fmla="*/ 444203 h 899642"/>
                <a:gd name="connsiteX11" fmla="*/ 334332 w 1016003"/>
                <a:gd name="connsiteY11" fmla="*/ 450367 h 899642"/>
                <a:gd name="connsiteX12" fmla="*/ 537701 w 1016003"/>
                <a:gd name="connsiteY12" fmla="*/ 546040 h 899642"/>
                <a:gd name="connsiteX13" fmla="*/ 547218 w 1016003"/>
                <a:gd name="connsiteY13" fmla="*/ 545566 h 899642"/>
                <a:gd name="connsiteX14" fmla="*/ 595072 w 1016003"/>
                <a:gd name="connsiteY14" fmla="*/ 517051 h 899642"/>
                <a:gd name="connsiteX15" fmla="*/ 598716 w 1016003"/>
                <a:gd name="connsiteY15" fmla="*/ 503152 h 899642"/>
                <a:gd name="connsiteX16" fmla="*/ 595072 w 1016003"/>
                <a:gd name="connsiteY16" fmla="*/ 499508 h 899642"/>
                <a:gd name="connsiteX17" fmla="*/ 449919 w 1016003"/>
                <a:gd name="connsiteY17" fmla="*/ 416162 h 899642"/>
                <a:gd name="connsiteX18" fmla="*/ 439759 w 1016003"/>
                <a:gd name="connsiteY18" fmla="*/ 433806 h 899642"/>
                <a:gd name="connsiteX19" fmla="*/ 569773 w 1016003"/>
                <a:gd name="connsiteY19" fmla="*/ 508313 h 899642"/>
                <a:gd name="connsiteX20" fmla="*/ 541494 w 1016003"/>
                <a:gd name="connsiteY20" fmla="*/ 525246 h 899642"/>
                <a:gd name="connsiteX21" fmla="*/ 347032 w 1016003"/>
                <a:gd name="connsiteY21" fmla="*/ 433806 h 899642"/>
                <a:gd name="connsiteX22" fmla="*/ 336161 w 1016003"/>
                <a:gd name="connsiteY22" fmla="*/ 398890 h 899642"/>
                <a:gd name="connsiteX23" fmla="*/ 353094 w 1016003"/>
                <a:gd name="connsiteY23" fmla="*/ 383921 h 899642"/>
                <a:gd name="connsiteX24" fmla="*/ 394073 w 1016003"/>
                <a:gd name="connsiteY24" fmla="*/ 407458 h 899642"/>
                <a:gd name="connsiteX25" fmla="*/ 404233 w 1016003"/>
                <a:gd name="connsiteY25" fmla="*/ 389814 h 899642"/>
                <a:gd name="connsiteX26" fmla="*/ 363220 w 1016003"/>
                <a:gd name="connsiteY26" fmla="*/ 366310 h 899642"/>
                <a:gd name="connsiteX27" fmla="*/ 349335 w 1016003"/>
                <a:gd name="connsiteY27" fmla="*/ 296985 h 899642"/>
                <a:gd name="connsiteX28" fmla="*/ 375751 w 1016003"/>
                <a:gd name="connsiteY28" fmla="*/ 268300 h 899642"/>
                <a:gd name="connsiteX29" fmla="*/ 378393 w 1016003"/>
                <a:gd name="connsiteY29" fmla="*/ 260612 h 899642"/>
                <a:gd name="connsiteX30" fmla="*/ 360206 w 1016003"/>
                <a:gd name="connsiteY30" fmla="*/ 36584 h 899642"/>
                <a:gd name="connsiteX31" fmla="*/ 355058 w 1016003"/>
                <a:gd name="connsiteY31" fmla="*/ 28558 h 899642"/>
                <a:gd name="connsiteX32" fmla="*/ 306494 w 1016003"/>
                <a:gd name="connsiteY32" fmla="*/ 1363 h 899642"/>
                <a:gd name="connsiteX33" fmla="*/ 292615 w 1016003"/>
                <a:gd name="connsiteY33" fmla="*/ 5081 h 899642"/>
                <a:gd name="connsiteX34" fmla="*/ 291254 w 1016003"/>
                <a:gd name="connsiteY34" fmla="*/ 10202 h 899642"/>
                <a:gd name="connsiteX35" fmla="*/ 291254 w 1016003"/>
                <a:gd name="connsiteY35" fmla="*/ 277444 h 899642"/>
                <a:gd name="connsiteX36" fmla="*/ 238422 w 1016003"/>
                <a:gd name="connsiteY36" fmla="*/ 322893 h 899642"/>
                <a:gd name="connsiteX37" fmla="*/ 200626 w 1016003"/>
                <a:gd name="connsiteY37" fmla="*/ 313614 h 899642"/>
                <a:gd name="connsiteX38" fmla="*/ 192600 w 1016003"/>
                <a:gd name="connsiteY38" fmla="*/ 315036 h 899642"/>
                <a:gd name="connsiteX39" fmla="*/ 5182 w 1016003"/>
                <a:gd name="connsiteY39" fmla="*/ 439123 h 899642"/>
                <a:gd name="connsiteX40" fmla="*/ 610 w 1016003"/>
                <a:gd name="connsiteY40" fmla="*/ 447488 h 899642"/>
                <a:gd name="connsiteX41" fmla="*/ 0 w 1016003"/>
                <a:gd name="connsiteY41" fmla="*/ 503199 h 899642"/>
                <a:gd name="connsiteX42" fmla="*/ 10080 w 1016003"/>
                <a:gd name="connsiteY42" fmla="*/ 513440 h 899642"/>
                <a:gd name="connsiteX43" fmla="*/ 15071 w 1016003"/>
                <a:gd name="connsiteY43" fmla="*/ 512174 h 899642"/>
                <a:gd name="connsiteX44" fmla="*/ 221048 w 1016003"/>
                <a:gd name="connsiteY44" fmla="*/ 398890 h 899642"/>
                <a:gd name="connsiteX45" fmla="*/ 340360 w 1016003"/>
                <a:gd name="connsiteY45" fmla="*/ 43730 h 899642"/>
                <a:gd name="connsiteX46" fmla="*/ 357802 w 1016003"/>
                <a:gd name="connsiteY46" fmla="*/ 257937 h 899642"/>
                <a:gd name="connsiteX47" fmla="*/ 333181 w 1016003"/>
                <a:gd name="connsiteY47" fmla="*/ 284658 h 899642"/>
                <a:gd name="connsiteX48" fmla="*/ 311574 w 1016003"/>
                <a:gd name="connsiteY48" fmla="*/ 277444 h 899642"/>
                <a:gd name="connsiteX49" fmla="*/ 311574 w 1016003"/>
                <a:gd name="connsiteY49" fmla="*/ 27610 h 899642"/>
                <a:gd name="connsiteX50" fmla="*/ 301414 w 1016003"/>
                <a:gd name="connsiteY50" fmla="*/ 296917 h 899642"/>
                <a:gd name="connsiteX51" fmla="*/ 347405 w 1016003"/>
                <a:gd name="connsiteY51" fmla="*/ 342637 h 899642"/>
                <a:gd name="connsiteX52" fmla="*/ 301685 w 1016003"/>
                <a:gd name="connsiteY52" fmla="*/ 388628 h 899642"/>
                <a:gd name="connsiteX53" fmla="*/ 255694 w 1016003"/>
                <a:gd name="connsiteY53" fmla="*/ 342908 h 899642"/>
                <a:gd name="connsiteX54" fmla="*/ 255694 w 1016003"/>
                <a:gd name="connsiteY54" fmla="*/ 342773 h 899642"/>
                <a:gd name="connsiteX55" fmla="*/ 301414 w 1016003"/>
                <a:gd name="connsiteY55" fmla="*/ 296917 h 899642"/>
                <a:gd name="connsiteX56" fmla="*/ 1005840 w 1016003"/>
                <a:gd name="connsiteY56" fmla="*/ 811352 h 899642"/>
                <a:gd name="connsiteX57" fmla="*/ 944880 w 1016003"/>
                <a:gd name="connsiteY57" fmla="*/ 811352 h 899642"/>
                <a:gd name="connsiteX58" fmla="*/ 944880 w 1016003"/>
                <a:gd name="connsiteY58" fmla="*/ 811047 h 899642"/>
                <a:gd name="connsiteX59" fmla="*/ 708457 w 1016003"/>
                <a:gd name="connsiteY59" fmla="*/ 811047 h 899642"/>
                <a:gd name="connsiteX60" fmla="*/ 662930 w 1016003"/>
                <a:gd name="connsiteY60" fmla="*/ 773736 h 899642"/>
                <a:gd name="connsiteX61" fmla="*/ 625619 w 1016003"/>
                <a:gd name="connsiteY61" fmla="*/ 811047 h 899642"/>
                <a:gd name="connsiteX62" fmla="*/ 593277 w 1016003"/>
                <a:gd name="connsiteY62" fmla="*/ 811047 h 899642"/>
                <a:gd name="connsiteX63" fmla="*/ 593277 w 1016003"/>
                <a:gd name="connsiteY63" fmla="*/ 585156 h 899642"/>
                <a:gd name="connsiteX64" fmla="*/ 625619 w 1016003"/>
                <a:gd name="connsiteY64" fmla="*/ 585156 h 899642"/>
                <a:gd name="connsiteX65" fmla="*/ 671146 w 1016003"/>
                <a:gd name="connsiteY65" fmla="*/ 622467 h 899642"/>
                <a:gd name="connsiteX66" fmla="*/ 708457 w 1016003"/>
                <a:gd name="connsiteY66" fmla="*/ 585156 h 899642"/>
                <a:gd name="connsiteX67" fmla="*/ 934720 w 1016003"/>
                <a:gd name="connsiteY67" fmla="*/ 585156 h 899642"/>
                <a:gd name="connsiteX68" fmla="*/ 934720 w 1016003"/>
                <a:gd name="connsiteY68" fmla="*/ 764176 h 899642"/>
                <a:gd name="connsiteX69" fmla="*/ 955040 w 1016003"/>
                <a:gd name="connsiteY69" fmla="*/ 764176 h 899642"/>
                <a:gd name="connsiteX70" fmla="*/ 955040 w 1016003"/>
                <a:gd name="connsiteY70" fmla="*/ 574996 h 899642"/>
                <a:gd name="connsiteX71" fmla="*/ 944880 w 1016003"/>
                <a:gd name="connsiteY71" fmla="*/ 564836 h 899642"/>
                <a:gd name="connsiteX72" fmla="*/ 698500 w 1016003"/>
                <a:gd name="connsiteY72" fmla="*/ 564836 h 899642"/>
                <a:gd name="connsiteX73" fmla="*/ 688340 w 1016003"/>
                <a:gd name="connsiteY73" fmla="*/ 574996 h 899642"/>
                <a:gd name="connsiteX74" fmla="*/ 688340 w 1016003"/>
                <a:gd name="connsiteY74" fmla="*/ 581126 h 899642"/>
                <a:gd name="connsiteX75" fmla="*/ 667038 w 1016003"/>
                <a:gd name="connsiteY75" fmla="*/ 602428 h 899642"/>
                <a:gd name="connsiteX76" fmla="*/ 645736 w 1016003"/>
                <a:gd name="connsiteY76" fmla="*/ 581126 h 899642"/>
                <a:gd name="connsiteX77" fmla="*/ 645736 w 1016003"/>
                <a:gd name="connsiteY77" fmla="*/ 574996 h 899642"/>
                <a:gd name="connsiteX78" fmla="*/ 635576 w 1016003"/>
                <a:gd name="connsiteY78" fmla="*/ 564836 h 899642"/>
                <a:gd name="connsiteX79" fmla="*/ 583117 w 1016003"/>
                <a:gd name="connsiteY79" fmla="*/ 564836 h 899642"/>
                <a:gd name="connsiteX80" fmla="*/ 572957 w 1016003"/>
                <a:gd name="connsiteY80" fmla="*/ 574996 h 899642"/>
                <a:gd name="connsiteX81" fmla="*/ 572957 w 1016003"/>
                <a:gd name="connsiteY81" fmla="*/ 648284 h 899642"/>
                <a:gd name="connsiteX82" fmla="*/ 368165 w 1016003"/>
                <a:gd name="connsiteY82" fmla="*/ 648284 h 899642"/>
                <a:gd name="connsiteX83" fmla="*/ 358885 w 1016003"/>
                <a:gd name="connsiteY83" fmla="*/ 489111 h 899642"/>
                <a:gd name="connsiteX84" fmla="*/ 338565 w 1016003"/>
                <a:gd name="connsiteY84" fmla="*/ 490296 h 899642"/>
                <a:gd name="connsiteX85" fmla="*/ 357226 w 1016003"/>
                <a:gd name="connsiteY85" fmla="*/ 811589 h 899642"/>
                <a:gd name="connsiteX86" fmla="*/ 98214 w 1016003"/>
                <a:gd name="connsiteY86" fmla="*/ 811589 h 899642"/>
                <a:gd name="connsiteX87" fmla="*/ 88054 w 1016003"/>
                <a:gd name="connsiteY87" fmla="*/ 821749 h 899642"/>
                <a:gd name="connsiteX88" fmla="*/ 88054 w 1016003"/>
                <a:gd name="connsiteY88" fmla="*/ 889482 h 899642"/>
                <a:gd name="connsiteX89" fmla="*/ 98214 w 1016003"/>
                <a:gd name="connsiteY89" fmla="*/ 899642 h 899642"/>
                <a:gd name="connsiteX90" fmla="*/ 1005840 w 1016003"/>
                <a:gd name="connsiteY90" fmla="*/ 899642 h 899642"/>
                <a:gd name="connsiteX91" fmla="*/ 1016000 w 1016003"/>
                <a:gd name="connsiteY91" fmla="*/ 889482 h 899642"/>
                <a:gd name="connsiteX92" fmla="*/ 1016000 w 1016003"/>
                <a:gd name="connsiteY92" fmla="*/ 821749 h 899642"/>
                <a:gd name="connsiteX93" fmla="*/ 1006081 w 1016003"/>
                <a:gd name="connsiteY93" fmla="*/ 811355 h 899642"/>
                <a:gd name="connsiteX94" fmla="*/ 1005840 w 1016003"/>
                <a:gd name="connsiteY94" fmla="*/ 811352 h 899642"/>
                <a:gd name="connsiteX95" fmla="*/ 667174 w 1016003"/>
                <a:gd name="connsiteY95" fmla="*/ 793809 h 899642"/>
                <a:gd name="connsiteX96" fmla="*/ 688103 w 1016003"/>
                <a:gd name="connsiteY96" fmla="*/ 811352 h 899642"/>
                <a:gd name="connsiteX97" fmla="*/ 646075 w 1016003"/>
                <a:gd name="connsiteY97" fmla="*/ 811352 h 899642"/>
                <a:gd name="connsiteX98" fmla="*/ 667174 w 1016003"/>
                <a:gd name="connsiteY98" fmla="*/ 793809 h 899642"/>
                <a:gd name="connsiteX99" fmla="*/ 573092 w 1016003"/>
                <a:gd name="connsiteY99" fmla="*/ 668502 h 899642"/>
                <a:gd name="connsiteX100" fmla="*/ 573092 w 1016003"/>
                <a:gd name="connsiteY100" fmla="*/ 730309 h 899642"/>
                <a:gd name="connsiteX101" fmla="*/ 372906 w 1016003"/>
                <a:gd name="connsiteY101" fmla="*/ 730309 h 899642"/>
                <a:gd name="connsiteX102" fmla="*/ 369316 w 1016003"/>
                <a:gd name="connsiteY102" fmla="*/ 668502 h 899642"/>
                <a:gd name="connsiteX103" fmla="*/ 995680 w 1016003"/>
                <a:gd name="connsiteY103" fmla="*/ 879018 h 899642"/>
                <a:gd name="connsiteX104" fmla="*/ 108374 w 1016003"/>
                <a:gd name="connsiteY104" fmla="*/ 879018 h 899642"/>
                <a:gd name="connsiteX105" fmla="*/ 108374 w 1016003"/>
                <a:gd name="connsiteY105" fmla="*/ 831604 h 899642"/>
                <a:gd name="connsiteX106" fmla="*/ 368199 w 1016003"/>
                <a:gd name="connsiteY106" fmla="*/ 831604 h 899642"/>
                <a:gd name="connsiteX107" fmla="*/ 375582 w 1016003"/>
                <a:gd name="connsiteY107" fmla="*/ 828421 h 899642"/>
                <a:gd name="connsiteX108" fmla="*/ 378359 w 1016003"/>
                <a:gd name="connsiteY108" fmla="*/ 820835 h 899642"/>
                <a:gd name="connsiteX109" fmla="*/ 374261 w 1016003"/>
                <a:gd name="connsiteY109" fmla="*/ 750595 h 899642"/>
                <a:gd name="connsiteX110" fmla="*/ 573126 w 1016003"/>
                <a:gd name="connsiteY110" fmla="*/ 750595 h 899642"/>
                <a:gd name="connsiteX111" fmla="*/ 573126 w 1016003"/>
                <a:gd name="connsiteY111" fmla="*/ 811250 h 899642"/>
                <a:gd name="connsiteX112" fmla="*/ 419947 w 1016003"/>
                <a:gd name="connsiteY112" fmla="*/ 811250 h 899642"/>
                <a:gd name="connsiteX113" fmla="*/ 419947 w 1016003"/>
                <a:gd name="connsiteY113" fmla="*/ 831570 h 899642"/>
                <a:gd name="connsiteX114" fmla="*/ 995680 w 1016003"/>
                <a:gd name="connsiteY114" fmla="*/ 831570 h 899642"/>
                <a:gd name="connsiteX115" fmla="*/ 755227 w 1016003"/>
                <a:gd name="connsiteY115" fmla="*/ 792895 h 899642"/>
                <a:gd name="connsiteX116" fmla="*/ 767859 w 1016003"/>
                <a:gd name="connsiteY116" fmla="*/ 791201 h 899642"/>
                <a:gd name="connsiteX117" fmla="*/ 864312 w 1016003"/>
                <a:gd name="connsiteY117" fmla="*/ 689601 h 899642"/>
                <a:gd name="connsiteX118" fmla="*/ 863902 w 1016003"/>
                <a:gd name="connsiteY118" fmla="*/ 675238 h 899642"/>
                <a:gd name="connsiteX119" fmla="*/ 856929 w 1016003"/>
                <a:gd name="connsiteY119" fmla="*/ 672465 h 899642"/>
                <a:gd name="connsiteX120" fmla="*/ 830580 w 1016003"/>
                <a:gd name="connsiteY120" fmla="*/ 672465 h 899642"/>
                <a:gd name="connsiteX121" fmla="*/ 846091 w 1016003"/>
                <a:gd name="connsiteY121" fmla="*/ 614620 h 899642"/>
                <a:gd name="connsiteX122" fmla="*/ 838908 w 1016003"/>
                <a:gd name="connsiteY122" fmla="*/ 602174 h 899642"/>
                <a:gd name="connsiteX123" fmla="*/ 828684 w 1016003"/>
                <a:gd name="connsiteY123" fmla="*/ 605239 h 899642"/>
                <a:gd name="connsiteX124" fmla="*/ 742290 w 1016003"/>
                <a:gd name="connsiteY124" fmla="*/ 701658 h 899642"/>
                <a:gd name="connsiteX125" fmla="*/ 743089 w 1016003"/>
                <a:gd name="connsiteY125" fmla="*/ 716004 h 899642"/>
                <a:gd name="connsiteX126" fmla="*/ 749876 w 1016003"/>
                <a:gd name="connsiteY126" fmla="*/ 718591 h 899642"/>
                <a:gd name="connsiteX127" fmla="*/ 771856 w 1016003"/>
                <a:gd name="connsiteY127" fmla="*/ 718591 h 899642"/>
                <a:gd name="connsiteX128" fmla="*/ 750587 w 1016003"/>
                <a:gd name="connsiteY128" fmla="*/ 780940 h 899642"/>
                <a:gd name="connsiteX129" fmla="*/ 754956 w 1016003"/>
                <a:gd name="connsiteY129" fmla="*/ 792895 h 899642"/>
                <a:gd name="connsiteX130" fmla="*/ 815374 w 1016003"/>
                <a:gd name="connsiteY130" fmla="*/ 650655 h 899642"/>
                <a:gd name="connsiteX131" fmla="*/ 807246 w 1016003"/>
                <a:gd name="connsiteY131" fmla="*/ 679983 h 899642"/>
                <a:gd name="connsiteX132" fmla="*/ 814416 w 1016003"/>
                <a:gd name="connsiteY132" fmla="*/ 692436 h 899642"/>
                <a:gd name="connsiteX133" fmla="*/ 817034 w 1016003"/>
                <a:gd name="connsiteY133" fmla="*/ 692785 h 899642"/>
                <a:gd name="connsiteX134" fmla="*/ 833120 w 1016003"/>
                <a:gd name="connsiteY134" fmla="*/ 692785 h 899642"/>
                <a:gd name="connsiteX135" fmla="*/ 784928 w 1016003"/>
                <a:gd name="connsiteY135" fmla="*/ 743585 h 899642"/>
                <a:gd name="connsiteX136" fmla="*/ 795765 w 1016003"/>
                <a:gd name="connsiteY136" fmla="*/ 711750 h 899642"/>
                <a:gd name="connsiteX137" fmla="*/ 794411 w 1016003"/>
                <a:gd name="connsiteY137" fmla="*/ 702572 h 899642"/>
                <a:gd name="connsiteX138" fmla="*/ 786147 w 1016003"/>
                <a:gd name="connsiteY138" fmla="*/ 698339 h 899642"/>
                <a:gd name="connsiteX139" fmla="*/ 772601 w 1016003"/>
                <a:gd name="connsiteY139" fmla="*/ 698339 h 899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16003" h="899642">
                  <a:moveTo>
                    <a:pt x="211227" y="380940"/>
                  </a:moveTo>
                  <a:lnTo>
                    <a:pt x="20591" y="485927"/>
                  </a:lnTo>
                  <a:lnTo>
                    <a:pt x="20896" y="453076"/>
                  </a:lnTo>
                  <a:lnTo>
                    <a:pt x="200085" y="334543"/>
                  </a:lnTo>
                  <a:lnTo>
                    <a:pt x="235374" y="343213"/>
                  </a:lnTo>
                  <a:cubicBezTo>
                    <a:pt x="235419" y="364857"/>
                    <a:pt x="246075" y="385106"/>
                    <a:pt x="263889" y="397400"/>
                  </a:cubicBezTo>
                  <a:lnTo>
                    <a:pt x="224909" y="778738"/>
                  </a:lnTo>
                  <a:lnTo>
                    <a:pt x="245229" y="780804"/>
                  </a:lnTo>
                  <a:lnTo>
                    <a:pt x="283363" y="406340"/>
                  </a:lnTo>
                  <a:cubicBezTo>
                    <a:pt x="294399" y="409534"/>
                    <a:pt x="306085" y="409744"/>
                    <a:pt x="317229" y="406950"/>
                  </a:cubicBezTo>
                  <a:lnTo>
                    <a:pt x="328947" y="444203"/>
                  </a:lnTo>
                  <a:cubicBezTo>
                    <a:pt x="329799" y="446923"/>
                    <a:pt x="331752" y="449158"/>
                    <a:pt x="334332" y="450367"/>
                  </a:cubicBezTo>
                  <a:lnTo>
                    <a:pt x="537701" y="546040"/>
                  </a:lnTo>
                  <a:cubicBezTo>
                    <a:pt x="540756" y="547473"/>
                    <a:pt x="544322" y="547294"/>
                    <a:pt x="547218" y="545566"/>
                  </a:cubicBezTo>
                  <a:lnTo>
                    <a:pt x="595072" y="517051"/>
                  </a:lnTo>
                  <a:cubicBezTo>
                    <a:pt x="599914" y="514219"/>
                    <a:pt x="601547" y="507998"/>
                    <a:pt x="598716" y="503152"/>
                  </a:cubicBezTo>
                  <a:cubicBezTo>
                    <a:pt x="597835" y="501645"/>
                    <a:pt x="596579" y="500388"/>
                    <a:pt x="595072" y="499508"/>
                  </a:cubicBezTo>
                  <a:lnTo>
                    <a:pt x="449919" y="416162"/>
                  </a:lnTo>
                  <a:lnTo>
                    <a:pt x="439759" y="433806"/>
                  </a:lnTo>
                  <a:lnTo>
                    <a:pt x="569773" y="508313"/>
                  </a:lnTo>
                  <a:lnTo>
                    <a:pt x="541494" y="525246"/>
                  </a:lnTo>
                  <a:lnTo>
                    <a:pt x="347032" y="433806"/>
                  </a:lnTo>
                  <a:lnTo>
                    <a:pt x="336161" y="398890"/>
                  </a:lnTo>
                  <a:cubicBezTo>
                    <a:pt x="342619" y="394904"/>
                    <a:pt x="348346" y="389841"/>
                    <a:pt x="353094" y="383921"/>
                  </a:cubicBezTo>
                  <a:lnTo>
                    <a:pt x="394073" y="407458"/>
                  </a:lnTo>
                  <a:lnTo>
                    <a:pt x="404233" y="389814"/>
                  </a:lnTo>
                  <a:lnTo>
                    <a:pt x="363220" y="366310"/>
                  </a:lnTo>
                  <a:cubicBezTo>
                    <a:pt x="372496" y="342471"/>
                    <a:pt x="367078" y="315412"/>
                    <a:pt x="349335" y="296985"/>
                  </a:cubicBezTo>
                  <a:lnTo>
                    <a:pt x="375751" y="268300"/>
                  </a:lnTo>
                  <a:cubicBezTo>
                    <a:pt x="377664" y="266217"/>
                    <a:pt x="378620" y="263431"/>
                    <a:pt x="378393" y="260612"/>
                  </a:cubicBezTo>
                  <a:lnTo>
                    <a:pt x="360206" y="36584"/>
                  </a:lnTo>
                  <a:cubicBezTo>
                    <a:pt x="359932" y="33220"/>
                    <a:pt x="358001" y="30212"/>
                    <a:pt x="355058" y="28558"/>
                  </a:cubicBezTo>
                  <a:lnTo>
                    <a:pt x="306494" y="1363"/>
                  </a:lnTo>
                  <a:cubicBezTo>
                    <a:pt x="301634" y="-1443"/>
                    <a:pt x="295421" y="222"/>
                    <a:pt x="292615" y="5081"/>
                  </a:cubicBezTo>
                  <a:cubicBezTo>
                    <a:pt x="291716" y="6638"/>
                    <a:pt x="291247" y="8405"/>
                    <a:pt x="291254" y="10202"/>
                  </a:cubicBezTo>
                  <a:lnTo>
                    <a:pt x="291254" y="277444"/>
                  </a:lnTo>
                  <a:cubicBezTo>
                    <a:pt x="266457" y="281366"/>
                    <a:pt x="246003" y="298959"/>
                    <a:pt x="238422" y="322893"/>
                  </a:cubicBezTo>
                  <a:lnTo>
                    <a:pt x="200626" y="313614"/>
                  </a:lnTo>
                  <a:cubicBezTo>
                    <a:pt x="197870" y="312946"/>
                    <a:pt x="194960" y="313461"/>
                    <a:pt x="192600" y="315036"/>
                  </a:cubicBezTo>
                  <a:lnTo>
                    <a:pt x="5182" y="439123"/>
                  </a:lnTo>
                  <a:cubicBezTo>
                    <a:pt x="2363" y="440979"/>
                    <a:pt x="650" y="444115"/>
                    <a:pt x="610" y="447488"/>
                  </a:cubicBezTo>
                  <a:lnTo>
                    <a:pt x="0" y="503199"/>
                  </a:lnTo>
                  <a:cubicBezTo>
                    <a:pt x="-44" y="508811"/>
                    <a:pt x="4469" y="513396"/>
                    <a:pt x="10080" y="513440"/>
                  </a:cubicBezTo>
                  <a:cubicBezTo>
                    <a:pt x="11824" y="513454"/>
                    <a:pt x="13543" y="513017"/>
                    <a:pt x="15071" y="512174"/>
                  </a:cubicBezTo>
                  <a:lnTo>
                    <a:pt x="221048" y="398890"/>
                  </a:lnTo>
                  <a:close/>
                  <a:moveTo>
                    <a:pt x="340360" y="43730"/>
                  </a:moveTo>
                  <a:lnTo>
                    <a:pt x="357802" y="257937"/>
                  </a:lnTo>
                  <a:lnTo>
                    <a:pt x="333181" y="284658"/>
                  </a:lnTo>
                  <a:cubicBezTo>
                    <a:pt x="326454" y="281010"/>
                    <a:pt x="319142" y="278569"/>
                    <a:pt x="311574" y="277444"/>
                  </a:cubicBezTo>
                  <a:lnTo>
                    <a:pt x="311574" y="27610"/>
                  </a:lnTo>
                  <a:close/>
                  <a:moveTo>
                    <a:pt x="301414" y="296917"/>
                  </a:moveTo>
                  <a:cubicBezTo>
                    <a:pt x="326739" y="296843"/>
                    <a:pt x="347330" y="317312"/>
                    <a:pt x="347405" y="342637"/>
                  </a:cubicBezTo>
                  <a:cubicBezTo>
                    <a:pt x="347479" y="367963"/>
                    <a:pt x="327010" y="388554"/>
                    <a:pt x="301685" y="388628"/>
                  </a:cubicBezTo>
                  <a:cubicBezTo>
                    <a:pt x="276359" y="388703"/>
                    <a:pt x="255769" y="368234"/>
                    <a:pt x="255694" y="342908"/>
                  </a:cubicBezTo>
                  <a:cubicBezTo>
                    <a:pt x="255694" y="342864"/>
                    <a:pt x="255694" y="342817"/>
                    <a:pt x="255694" y="342773"/>
                  </a:cubicBezTo>
                  <a:cubicBezTo>
                    <a:pt x="255712" y="317508"/>
                    <a:pt x="276149" y="297012"/>
                    <a:pt x="301414" y="296917"/>
                  </a:cubicBezTo>
                  <a:close/>
                  <a:moveTo>
                    <a:pt x="1005840" y="811352"/>
                  </a:moveTo>
                  <a:lnTo>
                    <a:pt x="944880" y="811352"/>
                  </a:lnTo>
                  <a:lnTo>
                    <a:pt x="944880" y="811047"/>
                  </a:lnTo>
                  <a:lnTo>
                    <a:pt x="708457" y="811047"/>
                  </a:lnTo>
                  <a:cubicBezTo>
                    <a:pt x="706188" y="788174"/>
                    <a:pt x="685807" y="771467"/>
                    <a:pt x="662930" y="773736"/>
                  </a:cubicBezTo>
                  <a:cubicBezTo>
                    <a:pt x="643193" y="775694"/>
                    <a:pt x="627577" y="791310"/>
                    <a:pt x="625619" y="811047"/>
                  </a:cubicBezTo>
                  <a:lnTo>
                    <a:pt x="593277" y="811047"/>
                  </a:lnTo>
                  <a:lnTo>
                    <a:pt x="593277" y="585156"/>
                  </a:lnTo>
                  <a:lnTo>
                    <a:pt x="625619" y="585156"/>
                  </a:lnTo>
                  <a:cubicBezTo>
                    <a:pt x="627888" y="608030"/>
                    <a:pt x="648269" y="624736"/>
                    <a:pt x="671146" y="622467"/>
                  </a:cubicBezTo>
                  <a:cubicBezTo>
                    <a:pt x="690884" y="620510"/>
                    <a:pt x="706500" y="604894"/>
                    <a:pt x="708457" y="585156"/>
                  </a:cubicBezTo>
                  <a:lnTo>
                    <a:pt x="934720" y="585156"/>
                  </a:lnTo>
                  <a:lnTo>
                    <a:pt x="934720" y="764176"/>
                  </a:lnTo>
                  <a:lnTo>
                    <a:pt x="955040" y="764176"/>
                  </a:lnTo>
                  <a:lnTo>
                    <a:pt x="955040" y="574996"/>
                  </a:lnTo>
                  <a:cubicBezTo>
                    <a:pt x="955040" y="569385"/>
                    <a:pt x="950492" y="564836"/>
                    <a:pt x="944880" y="564836"/>
                  </a:cubicBezTo>
                  <a:lnTo>
                    <a:pt x="698500" y="564836"/>
                  </a:lnTo>
                  <a:cubicBezTo>
                    <a:pt x="692889" y="564836"/>
                    <a:pt x="688340" y="569385"/>
                    <a:pt x="688340" y="574996"/>
                  </a:cubicBezTo>
                  <a:lnTo>
                    <a:pt x="688340" y="581126"/>
                  </a:lnTo>
                  <a:cubicBezTo>
                    <a:pt x="688340" y="592892"/>
                    <a:pt x="678804" y="602428"/>
                    <a:pt x="667038" y="602428"/>
                  </a:cubicBezTo>
                  <a:cubicBezTo>
                    <a:pt x="655273" y="602428"/>
                    <a:pt x="645736" y="592892"/>
                    <a:pt x="645736" y="581126"/>
                  </a:cubicBezTo>
                  <a:lnTo>
                    <a:pt x="645736" y="574996"/>
                  </a:lnTo>
                  <a:cubicBezTo>
                    <a:pt x="645736" y="569385"/>
                    <a:pt x="641188" y="564836"/>
                    <a:pt x="635576" y="564836"/>
                  </a:cubicBezTo>
                  <a:lnTo>
                    <a:pt x="583117" y="564836"/>
                  </a:lnTo>
                  <a:cubicBezTo>
                    <a:pt x="577505" y="564836"/>
                    <a:pt x="572957" y="569385"/>
                    <a:pt x="572957" y="574996"/>
                  </a:cubicBezTo>
                  <a:lnTo>
                    <a:pt x="572957" y="648284"/>
                  </a:lnTo>
                  <a:lnTo>
                    <a:pt x="368165" y="648284"/>
                  </a:lnTo>
                  <a:lnTo>
                    <a:pt x="358885" y="489111"/>
                  </a:lnTo>
                  <a:lnTo>
                    <a:pt x="338565" y="490296"/>
                  </a:lnTo>
                  <a:lnTo>
                    <a:pt x="357226" y="811589"/>
                  </a:lnTo>
                  <a:lnTo>
                    <a:pt x="98214" y="811589"/>
                  </a:lnTo>
                  <a:cubicBezTo>
                    <a:pt x="92602" y="811589"/>
                    <a:pt x="88054" y="816137"/>
                    <a:pt x="88054" y="821749"/>
                  </a:cubicBezTo>
                  <a:lnTo>
                    <a:pt x="88054" y="889482"/>
                  </a:lnTo>
                  <a:cubicBezTo>
                    <a:pt x="88054" y="895094"/>
                    <a:pt x="92602" y="899642"/>
                    <a:pt x="98214" y="899642"/>
                  </a:cubicBezTo>
                  <a:lnTo>
                    <a:pt x="1005840" y="899642"/>
                  </a:lnTo>
                  <a:cubicBezTo>
                    <a:pt x="1011452" y="899642"/>
                    <a:pt x="1016000" y="895094"/>
                    <a:pt x="1016000" y="889482"/>
                  </a:cubicBezTo>
                  <a:lnTo>
                    <a:pt x="1016000" y="821749"/>
                  </a:lnTo>
                  <a:cubicBezTo>
                    <a:pt x="1016132" y="816141"/>
                    <a:pt x="1011689" y="811484"/>
                    <a:pt x="1006081" y="811355"/>
                  </a:cubicBezTo>
                  <a:cubicBezTo>
                    <a:pt x="1006000" y="811352"/>
                    <a:pt x="1005922" y="811352"/>
                    <a:pt x="1005840" y="811352"/>
                  </a:cubicBezTo>
                  <a:close/>
                  <a:moveTo>
                    <a:pt x="667174" y="793809"/>
                  </a:moveTo>
                  <a:cubicBezTo>
                    <a:pt x="677479" y="793812"/>
                    <a:pt x="686298" y="801206"/>
                    <a:pt x="688103" y="811352"/>
                  </a:cubicBezTo>
                  <a:lnTo>
                    <a:pt x="646075" y="811352"/>
                  </a:lnTo>
                  <a:cubicBezTo>
                    <a:pt x="647917" y="801158"/>
                    <a:pt x="656814" y="793758"/>
                    <a:pt x="667174" y="793809"/>
                  </a:cubicBezTo>
                  <a:close/>
                  <a:moveTo>
                    <a:pt x="573092" y="668502"/>
                  </a:moveTo>
                  <a:lnTo>
                    <a:pt x="573092" y="730309"/>
                  </a:lnTo>
                  <a:lnTo>
                    <a:pt x="372906" y="730309"/>
                  </a:lnTo>
                  <a:lnTo>
                    <a:pt x="369316" y="668502"/>
                  </a:lnTo>
                  <a:close/>
                  <a:moveTo>
                    <a:pt x="995680" y="879018"/>
                  </a:moveTo>
                  <a:lnTo>
                    <a:pt x="108374" y="879018"/>
                  </a:lnTo>
                  <a:lnTo>
                    <a:pt x="108374" y="831604"/>
                  </a:lnTo>
                  <a:lnTo>
                    <a:pt x="368199" y="831604"/>
                  </a:lnTo>
                  <a:cubicBezTo>
                    <a:pt x="370993" y="831604"/>
                    <a:pt x="373661" y="830453"/>
                    <a:pt x="375582" y="828421"/>
                  </a:cubicBezTo>
                  <a:cubicBezTo>
                    <a:pt x="377515" y="826385"/>
                    <a:pt x="378521" y="823639"/>
                    <a:pt x="378359" y="820835"/>
                  </a:cubicBezTo>
                  <a:lnTo>
                    <a:pt x="374261" y="750595"/>
                  </a:lnTo>
                  <a:lnTo>
                    <a:pt x="573126" y="750595"/>
                  </a:lnTo>
                  <a:lnTo>
                    <a:pt x="573126" y="811250"/>
                  </a:lnTo>
                  <a:lnTo>
                    <a:pt x="419947" y="811250"/>
                  </a:lnTo>
                  <a:lnTo>
                    <a:pt x="419947" y="831570"/>
                  </a:lnTo>
                  <a:lnTo>
                    <a:pt x="995680" y="831570"/>
                  </a:lnTo>
                  <a:close/>
                  <a:moveTo>
                    <a:pt x="755227" y="792895"/>
                  </a:moveTo>
                  <a:cubicBezTo>
                    <a:pt x="759311" y="795370"/>
                    <a:pt x="764571" y="794666"/>
                    <a:pt x="767859" y="791201"/>
                  </a:cubicBezTo>
                  <a:lnTo>
                    <a:pt x="864312" y="689601"/>
                  </a:lnTo>
                  <a:cubicBezTo>
                    <a:pt x="868166" y="685524"/>
                    <a:pt x="867983" y="679092"/>
                    <a:pt x="863902" y="675238"/>
                  </a:cubicBezTo>
                  <a:cubicBezTo>
                    <a:pt x="862015" y="673457"/>
                    <a:pt x="859523" y="672465"/>
                    <a:pt x="856929" y="672465"/>
                  </a:cubicBezTo>
                  <a:lnTo>
                    <a:pt x="830580" y="672465"/>
                  </a:lnTo>
                  <a:lnTo>
                    <a:pt x="846091" y="614620"/>
                  </a:lnTo>
                  <a:cubicBezTo>
                    <a:pt x="847544" y="609202"/>
                    <a:pt x="844330" y="603627"/>
                    <a:pt x="838908" y="602174"/>
                  </a:cubicBezTo>
                  <a:cubicBezTo>
                    <a:pt x="835196" y="601179"/>
                    <a:pt x="831237" y="602364"/>
                    <a:pt x="828684" y="605239"/>
                  </a:cubicBezTo>
                  <a:lnTo>
                    <a:pt x="742290" y="701658"/>
                  </a:lnTo>
                  <a:cubicBezTo>
                    <a:pt x="738548" y="705840"/>
                    <a:pt x="738907" y="712261"/>
                    <a:pt x="743089" y="716004"/>
                  </a:cubicBezTo>
                  <a:cubicBezTo>
                    <a:pt x="744955" y="717673"/>
                    <a:pt x="747373" y="718595"/>
                    <a:pt x="749876" y="718591"/>
                  </a:cubicBezTo>
                  <a:lnTo>
                    <a:pt x="771856" y="718591"/>
                  </a:lnTo>
                  <a:lnTo>
                    <a:pt x="750587" y="780940"/>
                  </a:lnTo>
                  <a:cubicBezTo>
                    <a:pt x="749056" y="785457"/>
                    <a:pt x="750875" y="790429"/>
                    <a:pt x="754956" y="792895"/>
                  </a:cubicBezTo>
                  <a:close/>
                  <a:moveTo>
                    <a:pt x="815374" y="650655"/>
                  </a:moveTo>
                  <a:lnTo>
                    <a:pt x="807246" y="679983"/>
                  </a:lnTo>
                  <a:cubicBezTo>
                    <a:pt x="805787" y="685402"/>
                    <a:pt x="808997" y="690976"/>
                    <a:pt x="814416" y="692436"/>
                  </a:cubicBezTo>
                  <a:cubicBezTo>
                    <a:pt x="815269" y="692666"/>
                    <a:pt x="816150" y="692781"/>
                    <a:pt x="817034" y="692785"/>
                  </a:cubicBezTo>
                  <a:lnTo>
                    <a:pt x="833120" y="692785"/>
                  </a:lnTo>
                  <a:lnTo>
                    <a:pt x="784928" y="743585"/>
                  </a:lnTo>
                  <a:lnTo>
                    <a:pt x="795765" y="711750"/>
                  </a:lnTo>
                  <a:cubicBezTo>
                    <a:pt x="796819" y="708651"/>
                    <a:pt x="796314" y="705234"/>
                    <a:pt x="794411" y="702572"/>
                  </a:cubicBezTo>
                  <a:cubicBezTo>
                    <a:pt x="792501" y="699910"/>
                    <a:pt x="789422" y="698336"/>
                    <a:pt x="786147" y="698339"/>
                  </a:cubicBezTo>
                  <a:lnTo>
                    <a:pt x="772601" y="698339"/>
                  </a:ln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ee4p_icon_group">
            <a:extLst>
              <a:ext uri="{FF2B5EF4-FFF2-40B4-BE49-F238E27FC236}">
                <a16:creationId xmlns:a16="http://schemas.microsoft.com/office/drawing/2014/main" id="{DBBE6BAD-1BCF-E707-D734-6BB7F134B659}"/>
              </a:ext>
            </a:extLst>
          </p:cNvPr>
          <p:cNvGrpSpPr>
            <a:grpSpLocks noChangeAspect="1"/>
          </p:cNvGrpSpPr>
          <p:nvPr/>
        </p:nvGrpSpPr>
        <p:grpSpPr>
          <a:xfrm>
            <a:off x="924111" y="4999398"/>
            <a:ext cx="986705" cy="986705"/>
            <a:chOff x="4031864" y="2888999"/>
            <a:chExt cx="1080000" cy="1080000"/>
          </a:xfrm>
        </p:grpSpPr>
        <p:sp>
          <p:nvSpPr>
            <p:cNvPr id="28" name="ee4p_icon_frame" hidden="1">
              <a:extLst>
                <a:ext uri="{FF2B5EF4-FFF2-40B4-BE49-F238E27FC236}">
                  <a16:creationId xmlns:a16="http://schemas.microsoft.com/office/drawing/2014/main" id="{FDB46E32-54E7-7356-A99C-E0440E0A10EC}"/>
                </a:ext>
              </a:extLst>
            </p:cNvPr>
            <p:cNvSpPr/>
            <p:nvPr/>
          </p:nvSpPr>
          <p:spPr>
            <a:xfrm>
              <a:off x="4031864" y="2888999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e4p_icon">
              <a:extLst>
                <a:ext uri="{FF2B5EF4-FFF2-40B4-BE49-F238E27FC236}">
                  <a16:creationId xmlns:a16="http://schemas.microsoft.com/office/drawing/2014/main" id="{D8F6A0AE-D9E4-219A-0F7C-A3EB3ABD0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3762" y="2920762"/>
              <a:ext cx="1016203" cy="1016474"/>
            </a:xfrm>
            <a:custGeom>
              <a:avLst/>
              <a:gdLst>
                <a:gd name="connsiteX0" fmla="*/ 508237 w 1016203"/>
                <a:gd name="connsiteY0" fmla="*/ 333824 h 1016474"/>
                <a:gd name="connsiteX1" fmla="*/ 333824 w 1016203"/>
                <a:gd name="connsiteY1" fmla="*/ 508237 h 1016474"/>
                <a:gd name="connsiteX2" fmla="*/ 508237 w 1016203"/>
                <a:gd name="connsiteY2" fmla="*/ 682651 h 1016474"/>
                <a:gd name="connsiteX3" fmla="*/ 682651 w 1016203"/>
                <a:gd name="connsiteY3" fmla="*/ 508237 h 1016474"/>
                <a:gd name="connsiteX4" fmla="*/ 508237 w 1016203"/>
                <a:gd name="connsiteY4" fmla="*/ 333824 h 1016474"/>
                <a:gd name="connsiteX5" fmla="*/ 508237 w 1016203"/>
                <a:gd name="connsiteY5" fmla="*/ 662331 h 1016474"/>
                <a:gd name="connsiteX6" fmla="*/ 354144 w 1016203"/>
                <a:gd name="connsiteY6" fmla="*/ 508237 h 1016474"/>
                <a:gd name="connsiteX7" fmla="*/ 508237 w 1016203"/>
                <a:gd name="connsiteY7" fmla="*/ 354144 h 1016474"/>
                <a:gd name="connsiteX8" fmla="*/ 662331 w 1016203"/>
                <a:gd name="connsiteY8" fmla="*/ 508237 h 1016474"/>
                <a:gd name="connsiteX9" fmla="*/ 508237 w 1016203"/>
                <a:gd name="connsiteY9" fmla="*/ 662331 h 1016474"/>
                <a:gd name="connsiteX10" fmla="*/ 919684 w 1016203"/>
                <a:gd name="connsiteY10" fmla="*/ 823197 h 1016474"/>
                <a:gd name="connsiteX11" fmla="*/ 823164 w 1016203"/>
                <a:gd name="connsiteY11" fmla="*/ 919717 h 1016474"/>
                <a:gd name="connsiteX12" fmla="*/ 919684 w 1016203"/>
                <a:gd name="connsiteY12" fmla="*/ 1016237 h 1016474"/>
                <a:gd name="connsiteX13" fmla="*/ 1016204 w 1016203"/>
                <a:gd name="connsiteY13" fmla="*/ 919717 h 1016474"/>
                <a:gd name="connsiteX14" fmla="*/ 919684 w 1016203"/>
                <a:gd name="connsiteY14" fmla="*/ 823197 h 1016474"/>
                <a:gd name="connsiteX15" fmla="*/ 919684 w 1016203"/>
                <a:gd name="connsiteY15" fmla="*/ 995917 h 1016474"/>
                <a:gd name="connsiteX16" fmla="*/ 843484 w 1016203"/>
                <a:gd name="connsiteY16" fmla="*/ 919717 h 1016474"/>
                <a:gd name="connsiteX17" fmla="*/ 919684 w 1016203"/>
                <a:gd name="connsiteY17" fmla="*/ 843517 h 1016474"/>
                <a:gd name="connsiteX18" fmla="*/ 995884 w 1016203"/>
                <a:gd name="connsiteY18" fmla="*/ 919717 h 1016474"/>
                <a:gd name="connsiteX19" fmla="*/ 919684 w 1016203"/>
                <a:gd name="connsiteY19" fmla="*/ 995917 h 1016474"/>
                <a:gd name="connsiteX20" fmla="*/ 810870 w 1016203"/>
                <a:gd name="connsiteY20" fmla="*/ 698568 h 1016474"/>
                <a:gd name="connsiteX21" fmla="*/ 810870 w 1016203"/>
                <a:gd name="connsiteY21" fmla="*/ 678248 h 1016474"/>
                <a:gd name="connsiteX22" fmla="*/ 692845 w 1016203"/>
                <a:gd name="connsiteY22" fmla="*/ 678248 h 1016474"/>
                <a:gd name="connsiteX23" fmla="*/ 754313 w 1016203"/>
                <a:gd name="connsiteY23" fmla="*/ 558834 h 1016474"/>
                <a:gd name="connsiteX24" fmla="*/ 734399 w 1016203"/>
                <a:gd name="connsiteY24" fmla="*/ 554770 h 1016474"/>
                <a:gd name="connsiteX25" fmla="*/ 461762 w 1016203"/>
                <a:gd name="connsiteY25" fmla="*/ 734321 h 1016474"/>
                <a:gd name="connsiteX26" fmla="*/ 282210 w 1016203"/>
                <a:gd name="connsiteY26" fmla="*/ 461684 h 1016474"/>
                <a:gd name="connsiteX27" fmla="*/ 554848 w 1016203"/>
                <a:gd name="connsiteY27" fmla="*/ 282133 h 1016474"/>
                <a:gd name="connsiteX28" fmla="*/ 733383 w 1016203"/>
                <a:gd name="connsiteY28" fmla="*/ 456997 h 1016474"/>
                <a:gd name="connsiteX29" fmla="*/ 753195 w 1016203"/>
                <a:gd name="connsiteY29" fmla="*/ 452493 h 1016474"/>
                <a:gd name="connsiteX30" fmla="*/ 693014 w 1016203"/>
                <a:gd name="connsiteY30" fmla="*/ 338227 h 1016474"/>
                <a:gd name="connsiteX31" fmla="*/ 810870 w 1016203"/>
                <a:gd name="connsiteY31" fmla="*/ 338227 h 1016474"/>
                <a:gd name="connsiteX32" fmla="*/ 810870 w 1016203"/>
                <a:gd name="connsiteY32" fmla="*/ 317907 h 1016474"/>
                <a:gd name="connsiteX33" fmla="*/ 712928 w 1016203"/>
                <a:gd name="connsiteY33" fmla="*/ 317907 h 1016474"/>
                <a:gd name="connsiteX34" fmla="*/ 865802 w 1016203"/>
                <a:gd name="connsiteY34" fmla="*/ 165067 h 1016474"/>
                <a:gd name="connsiteX35" fmla="*/ 865825 w 1016203"/>
                <a:gd name="connsiteY35" fmla="*/ 150698 h 1016474"/>
                <a:gd name="connsiteX36" fmla="*/ 865802 w 1016203"/>
                <a:gd name="connsiteY36" fmla="*/ 150673 h 1016474"/>
                <a:gd name="connsiteX37" fmla="*/ 865802 w 1016203"/>
                <a:gd name="connsiteY37" fmla="*/ 42910 h 1016474"/>
                <a:gd name="connsiteX38" fmla="*/ 973565 w 1016203"/>
                <a:gd name="connsiteY38" fmla="*/ 42911 h 1016474"/>
                <a:gd name="connsiteX39" fmla="*/ 973565 w 1016203"/>
                <a:gd name="connsiteY39" fmla="*/ 150673 h 1016474"/>
                <a:gd name="connsiteX40" fmla="*/ 987925 w 1016203"/>
                <a:gd name="connsiteY40" fmla="*/ 165067 h 1016474"/>
                <a:gd name="connsiteX41" fmla="*/ 987840 w 1016203"/>
                <a:gd name="connsiteY41" fmla="*/ 28615 h 1016474"/>
                <a:gd name="connsiteX42" fmla="*/ 851388 w 1016203"/>
                <a:gd name="connsiteY42" fmla="*/ 28699 h 1016474"/>
                <a:gd name="connsiteX43" fmla="*/ 844601 w 1016203"/>
                <a:gd name="connsiteY43" fmla="*/ 157514 h 1016474"/>
                <a:gd name="connsiteX44" fmla="*/ 698568 w 1016203"/>
                <a:gd name="connsiteY44" fmla="*/ 303547 h 1016474"/>
                <a:gd name="connsiteX45" fmla="*/ 698568 w 1016203"/>
                <a:gd name="connsiteY45" fmla="*/ 205605 h 1016474"/>
                <a:gd name="connsiteX46" fmla="*/ 678248 w 1016203"/>
                <a:gd name="connsiteY46" fmla="*/ 205605 h 1016474"/>
                <a:gd name="connsiteX47" fmla="*/ 678248 w 1016203"/>
                <a:gd name="connsiteY47" fmla="*/ 323427 h 1016474"/>
                <a:gd name="connsiteX48" fmla="*/ 666022 w 1016203"/>
                <a:gd name="connsiteY48" fmla="*/ 312827 h 1016474"/>
                <a:gd name="connsiteX49" fmla="*/ 338227 w 1016203"/>
                <a:gd name="connsiteY49" fmla="*/ 323563 h 1016474"/>
                <a:gd name="connsiteX50" fmla="*/ 338227 w 1016203"/>
                <a:gd name="connsiteY50" fmla="*/ 205605 h 1016474"/>
                <a:gd name="connsiteX51" fmla="*/ 317907 w 1016203"/>
                <a:gd name="connsiteY51" fmla="*/ 205605 h 1016474"/>
                <a:gd name="connsiteX52" fmla="*/ 317907 w 1016203"/>
                <a:gd name="connsiteY52" fmla="*/ 303547 h 1016474"/>
                <a:gd name="connsiteX53" fmla="*/ 171806 w 1016203"/>
                <a:gd name="connsiteY53" fmla="*/ 157447 h 1016474"/>
                <a:gd name="connsiteX54" fmla="*/ 157447 w 1016203"/>
                <a:gd name="connsiteY54" fmla="*/ 21511 h 1016474"/>
                <a:gd name="connsiteX55" fmla="*/ 21511 w 1016203"/>
                <a:gd name="connsiteY55" fmla="*/ 35871 h 1016474"/>
                <a:gd name="connsiteX56" fmla="*/ 35871 w 1016203"/>
                <a:gd name="connsiteY56" fmla="*/ 171806 h 1016474"/>
                <a:gd name="connsiteX57" fmla="*/ 157447 w 1016203"/>
                <a:gd name="connsiteY57" fmla="*/ 171806 h 1016474"/>
                <a:gd name="connsiteX58" fmla="*/ 303547 w 1016203"/>
                <a:gd name="connsiteY58" fmla="*/ 317907 h 1016474"/>
                <a:gd name="connsiteX59" fmla="*/ 205605 w 1016203"/>
                <a:gd name="connsiteY59" fmla="*/ 317907 h 1016474"/>
                <a:gd name="connsiteX60" fmla="*/ 205605 w 1016203"/>
                <a:gd name="connsiteY60" fmla="*/ 338227 h 1016474"/>
                <a:gd name="connsiteX61" fmla="*/ 323563 w 1016203"/>
                <a:gd name="connsiteY61" fmla="*/ 338227 h 1016474"/>
                <a:gd name="connsiteX62" fmla="*/ 323563 w 1016203"/>
                <a:gd name="connsiteY62" fmla="*/ 678248 h 1016474"/>
                <a:gd name="connsiteX63" fmla="*/ 205605 w 1016203"/>
                <a:gd name="connsiteY63" fmla="*/ 678248 h 1016474"/>
                <a:gd name="connsiteX64" fmla="*/ 205605 w 1016203"/>
                <a:gd name="connsiteY64" fmla="*/ 698568 h 1016474"/>
                <a:gd name="connsiteX65" fmla="*/ 303547 w 1016203"/>
                <a:gd name="connsiteY65" fmla="*/ 698568 h 1016474"/>
                <a:gd name="connsiteX66" fmla="*/ 157447 w 1016203"/>
                <a:gd name="connsiteY66" fmla="*/ 844669 h 1016474"/>
                <a:gd name="connsiteX67" fmla="*/ 21511 w 1016203"/>
                <a:gd name="connsiteY67" fmla="*/ 859028 h 1016474"/>
                <a:gd name="connsiteX68" fmla="*/ 35871 w 1016203"/>
                <a:gd name="connsiteY68" fmla="*/ 994962 h 1016474"/>
                <a:gd name="connsiteX69" fmla="*/ 171806 w 1016203"/>
                <a:gd name="connsiteY69" fmla="*/ 980603 h 1016474"/>
                <a:gd name="connsiteX70" fmla="*/ 171806 w 1016203"/>
                <a:gd name="connsiteY70" fmla="*/ 859028 h 1016474"/>
                <a:gd name="connsiteX71" fmla="*/ 317907 w 1016203"/>
                <a:gd name="connsiteY71" fmla="*/ 712928 h 1016474"/>
                <a:gd name="connsiteX72" fmla="*/ 317907 w 1016203"/>
                <a:gd name="connsiteY72" fmla="*/ 810870 h 1016474"/>
                <a:gd name="connsiteX73" fmla="*/ 338227 w 1016203"/>
                <a:gd name="connsiteY73" fmla="*/ 810870 h 1016474"/>
                <a:gd name="connsiteX74" fmla="*/ 338227 w 1016203"/>
                <a:gd name="connsiteY74" fmla="*/ 692912 h 1016474"/>
                <a:gd name="connsiteX75" fmla="*/ 678248 w 1016203"/>
                <a:gd name="connsiteY75" fmla="*/ 692912 h 1016474"/>
                <a:gd name="connsiteX76" fmla="*/ 678248 w 1016203"/>
                <a:gd name="connsiteY76" fmla="*/ 810972 h 1016474"/>
                <a:gd name="connsiteX77" fmla="*/ 698568 w 1016203"/>
                <a:gd name="connsiteY77" fmla="*/ 810972 h 1016474"/>
                <a:gd name="connsiteX78" fmla="*/ 698568 w 1016203"/>
                <a:gd name="connsiteY78" fmla="*/ 712928 h 1016474"/>
                <a:gd name="connsiteX79" fmla="*/ 803555 w 1016203"/>
                <a:gd name="connsiteY79" fmla="*/ 817914 h 1016474"/>
                <a:gd name="connsiteX80" fmla="*/ 817914 w 1016203"/>
                <a:gd name="connsiteY80" fmla="*/ 803555 h 1016474"/>
                <a:gd name="connsiteX81" fmla="*/ 712928 w 1016203"/>
                <a:gd name="connsiteY81" fmla="*/ 698568 h 1016474"/>
                <a:gd name="connsiteX82" fmla="*/ 96791 w 1016203"/>
                <a:gd name="connsiteY82" fmla="*/ 172957 h 1016474"/>
                <a:gd name="connsiteX83" fmla="*/ 20557 w 1016203"/>
                <a:gd name="connsiteY83" fmla="*/ 96791 h 1016474"/>
                <a:gd name="connsiteX84" fmla="*/ 96724 w 1016203"/>
                <a:gd name="connsiteY84" fmla="*/ 20557 h 1016474"/>
                <a:gd name="connsiteX85" fmla="*/ 172957 w 1016203"/>
                <a:gd name="connsiteY85" fmla="*/ 96724 h 1016474"/>
                <a:gd name="connsiteX86" fmla="*/ 172957 w 1016203"/>
                <a:gd name="connsiteY86" fmla="*/ 96791 h 1016474"/>
                <a:gd name="connsiteX87" fmla="*/ 96791 w 1016203"/>
                <a:gd name="connsiteY87" fmla="*/ 172957 h 1016474"/>
                <a:gd name="connsiteX88" fmla="*/ 96791 w 1016203"/>
                <a:gd name="connsiteY88" fmla="*/ 995917 h 1016474"/>
                <a:gd name="connsiteX89" fmla="*/ 20557 w 1016203"/>
                <a:gd name="connsiteY89" fmla="*/ 919751 h 1016474"/>
                <a:gd name="connsiteX90" fmla="*/ 96724 w 1016203"/>
                <a:gd name="connsiteY90" fmla="*/ 843517 h 1016474"/>
                <a:gd name="connsiteX91" fmla="*/ 172957 w 1016203"/>
                <a:gd name="connsiteY91" fmla="*/ 919684 h 1016474"/>
                <a:gd name="connsiteX92" fmla="*/ 96791 w 1016203"/>
                <a:gd name="connsiteY92" fmla="*/ 995917 h 101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016203" h="1016474">
                  <a:moveTo>
                    <a:pt x="508237" y="333824"/>
                  </a:moveTo>
                  <a:cubicBezTo>
                    <a:pt x="411911" y="333824"/>
                    <a:pt x="333824" y="411911"/>
                    <a:pt x="333824" y="508237"/>
                  </a:cubicBezTo>
                  <a:cubicBezTo>
                    <a:pt x="333824" y="604564"/>
                    <a:pt x="411911" y="682651"/>
                    <a:pt x="508237" y="682651"/>
                  </a:cubicBezTo>
                  <a:cubicBezTo>
                    <a:pt x="604564" y="682651"/>
                    <a:pt x="682651" y="604564"/>
                    <a:pt x="682651" y="508237"/>
                  </a:cubicBezTo>
                  <a:cubicBezTo>
                    <a:pt x="682556" y="411951"/>
                    <a:pt x="604524" y="333918"/>
                    <a:pt x="508237" y="333824"/>
                  </a:cubicBezTo>
                  <a:close/>
                  <a:moveTo>
                    <a:pt x="508237" y="662331"/>
                  </a:moveTo>
                  <a:cubicBezTo>
                    <a:pt x="423134" y="662331"/>
                    <a:pt x="354144" y="593341"/>
                    <a:pt x="354144" y="508237"/>
                  </a:cubicBezTo>
                  <a:cubicBezTo>
                    <a:pt x="354144" y="423134"/>
                    <a:pt x="423134" y="354144"/>
                    <a:pt x="508237" y="354144"/>
                  </a:cubicBezTo>
                  <a:cubicBezTo>
                    <a:pt x="593341" y="354144"/>
                    <a:pt x="662331" y="423134"/>
                    <a:pt x="662331" y="508237"/>
                  </a:cubicBezTo>
                  <a:cubicBezTo>
                    <a:pt x="662236" y="593304"/>
                    <a:pt x="593304" y="662236"/>
                    <a:pt x="508237" y="662331"/>
                  </a:cubicBezTo>
                  <a:close/>
                  <a:moveTo>
                    <a:pt x="919684" y="823197"/>
                  </a:moveTo>
                  <a:cubicBezTo>
                    <a:pt x="866377" y="823197"/>
                    <a:pt x="823164" y="866411"/>
                    <a:pt x="823164" y="919717"/>
                  </a:cubicBezTo>
                  <a:cubicBezTo>
                    <a:pt x="823164" y="973024"/>
                    <a:pt x="866377" y="1016237"/>
                    <a:pt x="919684" y="1016237"/>
                  </a:cubicBezTo>
                  <a:cubicBezTo>
                    <a:pt x="972990" y="1016237"/>
                    <a:pt x="1016204" y="973024"/>
                    <a:pt x="1016204" y="919717"/>
                  </a:cubicBezTo>
                  <a:cubicBezTo>
                    <a:pt x="1016146" y="866435"/>
                    <a:pt x="972966" y="823255"/>
                    <a:pt x="919684" y="823197"/>
                  </a:cubicBezTo>
                  <a:close/>
                  <a:moveTo>
                    <a:pt x="919684" y="995917"/>
                  </a:moveTo>
                  <a:cubicBezTo>
                    <a:pt x="877601" y="995917"/>
                    <a:pt x="843484" y="961800"/>
                    <a:pt x="843484" y="919717"/>
                  </a:cubicBezTo>
                  <a:cubicBezTo>
                    <a:pt x="843484" y="877635"/>
                    <a:pt x="877601" y="843517"/>
                    <a:pt x="919684" y="843517"/>
                  </a:cubicBezTo>
                  <a:cubicBezTo>
                    <a:pt x="961766" y="843517"/>
                    <a:pt x="995884" y="877635"/>
                    <a:pt x="995884" y="919717"/>
                  </a:cubicBezTo>
                  <a:cubicBezTo>
                    <a:pt x="995826" y="961780"/>
                    <a:pt x="961746" y="995860"/>
                    <a:pt x="919684" y="995917"/>
                  </a:cubicBezTo>
                  <a:close/>
                  <a:moveTo>
                    <a:pt x="810870" y="698568"/>
                  </a:moveTo>
                  <a:lnTo>
                    <a:pt x="810870" y="678248"/>
                  </a:lnTo>
                  <a:lnTo>
                    <a:pt x="692845" y="678248"/>
                  </a:lnTo>
                  <a:cubicBezTo>
                    <a:pt x="723870" y="644815"/>
                    <a:pt x="745131" y="603511"/>
                    <a:pt x="754313" y="558834"/>
                  </a:cubicBezTo>
                  <a:lnTo>
                    <a:pt x="734399" y="554770"/>
                  </a:lnTo>
                  <a:cubicBezTo>
                    <a:pt x="708694" y="679640"/>
                    <a:pt x="586632" y="760026"/>
                    <a:pt x="461762" y="734321"/>
                  </a:cubicBezTo>
                  <a:cubicBezTo>
                    <a:pt x="336894" y="708616"/>
                    <a:pt x="256506" y="586554"/>
                    <a:pt x="282210" y="461684"/>
                  </a:cubicBezTo>
                  <a:cubicBezTo>
                    <a:pt x="307915" y="336817"/>
                    <a:pt x="429978" y="256429"/>
                    <a:pt x="554848" y="282133"/>
                  </a:cubicBezTo>
                  <a:cubicBezTo>
                    <a:pt x="643494" y="300381"/>
                    <a:pt x="713297" y="368751"/>
                    <a:pt x="733383" y="456997"/>
                  </a:cubicBezTo>
                  <a:lnTo>
                    <a:pt x="753195" y="452493"/>
                  </a:lnTo>
                  <a:cubicBezTo>
                    <a:pt x="743414" y="409818"/>
                    <a:pt x="722671" y="370431"/>
                    <a:pt x="693014" y="338227"/>
                  </a:cubicBezTo>
                  <a:lnTo>
                    <a:pt x="810870" y="338227"/>
                  </a:lnTo>
                  <a:lnTo>
                    <a:pt x="810870" y="317907"/>
                  </a:lnTo>
                  <a:lnTo>
                    <a:pt x="712928" y="317907"/>
                  </a:lnTo>
                  <a:lnTo>
                    <a:pt x="865802" y="165067"/>
                  </a:lnTo>
                  <a:cubicBezTo>
                    <a:pt x="869778" y="161106"/>
                    <a:pt x="869788" y="154673"/>
                    <a:pt x="865825" y="150698"/>
                  </a:cubicBezTo>
                  <a:cubicBezTo>
                    <a:pt x="865819" y="150690"/>
                    <a:pt x="865809" y="150682"/>
                    <a:pt x="865802" y="150673"/>
                  </a:cubicBezTo>
                  <a:cubicBezTo>
                    <a:pt x="836043" y="120915"/>
                    <a:pt x="836043" y="72668"/>
                    <a:pt x="865802" y="42910"/>
                  </a:cubicBezTo>
                  <a:cubicBezTo>
                    <a:pt x="895560" y="13152"/>
                    <a:pt x="943807" y="13153"/>
                    <a:pt x="973565" y="42911"/>
                  </a:cubicBezTo>
                  <a:cubicBezTo>
                    <a:pt x="1003324" y="72669"/>
                    <a:pt x="1003324" y="120915"/>
                    <a:pt x="973565" y="150673"/>
                  </a:cubicBezTo>
                  <a:lnTo>
                    <a:pt x="987925" y="165067"/>
                  </a:lnTo>
                  <a:cubicBezTo>
                    <a:pt x="1025581" y="127363"/>
                    <a:pt x="1025544" y="66271"/>
                    <a:pt x="987840" y="28615"/>
                  </a:cubicBezTo>
                  <a:cubicBezTo>
                    <a:pt x="950137" y="-9042"/>
                    <a:pt x="889044" y="-9005"/>
                    <a:pt x="851388" y="28699"/>
                  </a:cubicBezTo>
                  <a:cubicBezTo>
                    <a:pt x="816539" y="63592"/>
                    <a:pt x="813610" y="119151"/>
                    <a:pt x="844601" y="157514"/>
                  </a:cubicBezTo>
                  <a:lnTo>
                    <a:pt x="698568" y="303547"/>
                  </a:lnTo>
                  <a:lnTo>
                    <a:pt x="698568" y="205605"/>
                  </a:lnTo>
                  <a:lnTo>
                    <a:pt x="678248" y="205605"/>
                  </a:lnTo>
                  <a:lnTo>
                    <a:pt x="678248" y="323427"/>
                  </a:lnTo>
                  <a:cubicBezTo>
                    <a:pt x="674286" y="319803"/>
                    <a:pt x="670222" y="316213"/>
                    <a:pt x="666022" y="312827"/>
                  </a:cubicBezTo>
                  <a:cubicBezTo>
                    <a:pt x="569218" y="234605"/>
                    <a:pt x="429704" y="239174"/>
                    <a:pt x="338227" y="323563"/>
                  </a:cubicBezTo>
                  <a:lnTo>
                    <a:pt x="338227" y="205605"/>
                  </a:lnTo>
                  <a:lnTo>
                    <a:pt x="317907" y="205605"/>
                  </a:lnTo>
                  <a:lnTo>
                    <a:pt x="317907" y="303547"/>
                  </a:lnTo>
                  <a:lnTo>
                    <a:pt x="171806" y="157447"/>
                  </a:lnTo>
                  <a:cubicBezTo>
                    <a:pt x="205378" y="115944"/>
                    <a:pt x="198949" y="55084"/>
                    <a:pt x="157447" y="21511"/>
                  </a:cubicBezTo>
                  <a:cubicBezTo>
                    <a:pt x="115944" y="-12061"/>
                    <a:pt x="55084" y="-5632"/>
                    <a:pt x="21511" y="35871"/>
                  </a:cubicBezTo>
                  <a:cubicBezTo>
                    <a:pt x="-12061" y="77374"/>
                    <a:pt x="-5632" y="138234"/>
                    <a:pt x="35871" y="171806"/>
                  </a:cubicBezTo>
                  <a:cubicBezTo>
                    <a:pt x="71323" y="200484"/>
                    <a:pt x="121995" y="200484"/>
                    <a:pt x="157447" y="171806"/>
                  </a:cubicBezTo>
                  <a:lnTo>
                    <a:pt x="303547" y="317907"/>
                  </a:lnTo>
                  <a:lnTo>
                    <a:pt x="205605" y="317907"/>
                  </a:lnTo>
                  <a:lnTo>
                    <a:pt x="205605" y="338227"/>
                  </a:lnTo>
                  <a:lnTo>
                    <a:pt x="323563" y="338227"/>
                  </a:lnTo>
                  <a:cubicBezTo>
                    <a:pt x="234917" y="434235"/>
                    <a:pt x="234917" y="582240"/>
                    <a:pt x="323563" y="678248"/>
                  </a:cubicBezTo>
                  <a:lnTo>
                    <a:pt x="205605" y="678248"/>
                  </a:lnTo>
                  <a:lnTo>
                    <a:pt x="205605" y="698568"/>
                  </a:lnTo>
                  <a:lnTo>
                    <a:pt x="303547" y="698568"/>
                  </a:lnTo>
                  <a:lnTo>
                    <a:pt x="157447" y="844669"/>
                  </a:lnTo>
                  <a:cubicBezTo>
                    <a:pt x="115944" y="811097"/>
                    <a:pt x="55084" y="817525"/>
                    <a:pt x="21511" y="859028"/>
                  </a:cubicBezTo>
                  <a:cubicBezTo>
                    <a:pt x="-12061" y="900532"/>
                    <a:pt x="-5632" y="961390"/>
                    <a:pt x="35871" y="994962"/>
                  </a:cubicBezTo>
                  <a:cubicBezTo>
                    <a:pt x="77374" y="1028535"/>
                    <a:pt x="138234" y="1022107"/>
                    <a:pt x="171806" y="980603"/>
                  </a:cubicBezTo>
                  <a:cubicBezTo>
                    <a:pt x="200484" y="945151"/>
                    <a:pt x="200484" y="894480"/>
                    <a:pt x="171806" y="859028"/>
                  </a:cubicBezTo>
                  <a:lnTo>
                    <a:pt x="317907" y="712928"/>
                  </a:lnTo>
                  <a:lnTo>
                    <a:pt x="317907" y="810870"/>
                  </a:lnTo>
                  <a:lnTo>
                    <a:pt x="338227" y="810870"/>
                  </a:lnTo>
                  <a:lnTo>
                    <a:pt x="338227" y="692912"/>
                  </a:lnTo>
                  <a:cubicBezTo>
                    <a:pt x="434235" y="781558"/>
                    <a:pt x="582240" y="781558"/>
                    <a:pt x="678248" y="692912"/>
                  </a:cubicBezTo>
                  <a:lnTo>
                    <a:pt x="678248" y="810972"/>
                  </a:lnTo>
                  <a:lnTo>
                    <a:pt x="698568" y="810972"/>
                  </a:lnTo>
                  <a:lnTo>
                    <a:pt x="698568" y="712928"/>
                  </a:lnTo>
                  <a:lnTo>
                    <a:pt x="803555" y="817914"/>
                  </a:lnTo>
                  <a:lnTo>
                    <a:pt x="817914" y="803555"/>
                  </a:lnTo>
                  <a:lnTo>
                    <a:pt x="712928" y="698568"/>
                  </a:lnTo>
                  <a:close/>
                  <a:moveTo>
                    <a:pt x="96791" y="172957"/>
                  </a:moveTo>
                  <a:cubicBezTo>
                    <a:pt x="54707" y="172976"/>
                    <a:pt x="20576" y="138875"/>
                    <a:pt x="20557" y="96791"/>
                  </a:cubicBezTo>
                  <a:cubicBezTo>
                    <a:pt x="20539" y="54707"/>
                    <a:pt x="54640" y="20576"/>
                    <a:pt x="96724" y="20557"/>
                  </a:cubicBezTo>
                  <a:cubicBezTo>
                    <a:pt x="138808" y="20539"/>
                    <a:pt x="172939" y="54640"/>
                    <a:pt x="172957" y="96724"/>
                  </a:cubicBezTo>
                  <a:cubicBezTo>
                    <a:pt x="172957" y="96746"/>
                    <a:pt x="172957" y="96769"/>
                    <a:pt x="172957" y="96791"/>
                  </a:cubicBezTo>
                  <a:cubicBezTo>
                    <a:pt x="172883" y="138826"/>
                    <a:pt x="138826" y="172883"/>
                    <a:pt x="96791" y="172957"/>
                  </a:cubicBezTo>
                  <a:close/>
                  <a:moveTo>
                    <a:pt x="96791" y="995917"/>
                  </a:moveTo>
                  <a:cubicBezTo>
                    <a:pt x="54707" y="995938"/>
                    <a:pt x="20576" y="961834"/>
                    <a:pt x="20557" y="919751"/>
                  </a:cubicBezTo>
                  <a:cubicBezTo>
                    <a:pt x="20539" y="877669"/>
                    <a:pt x="54640" y="843538"/>
                    <a:pt x="96724" y="843517"/>
                  </a:cubicBezTo>
                  <a:cubicBezTo>
                    <a:pt x="138808" y="843497"/>
                    <a:pt x="172939" y="877601"/>
                    <a:pt x="172957" y="919684"/>
                  </a:cubicBezTo>
                  <a:cubicBezTo>
                    <a:pt x="172920" y="961746"/>
                    <a:pt x="138852" y="995843"/>
                    <a:pt x="96791" y="995917"/>
                  </a:cubicBez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2DBB91A-4BE6-DE4B-7264-82A6FEBD699D}"/>
              </a:ext>
            </a:extLst>
          </p:cNvPr>
          <p:cNvSpPr/>
          <p:nvPr/>
        </p:nvSpPr>
        <p:spPr>
          <a:xfrm>
            <a:off x="10210801" y="1199605"/>
            <a:ext cx="1803400" cy="461665"/>
          </a:xfrm>
          <a:prstGeom prst="rect">
            <a:avLst/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dirty="0">
                <a:solidFill>
                  <a:srgbClr val="000000"/>
                </a:solidFill>
              </a:rPr>
              <a:t>           Zoom sur la slide suivante </a:t>
            </a:r>
          </a:p>
        </p:txBody>
      </p:sp>
      <p:pic>
        <p:nvPicPr>
          <p:cNvPr id="30" name="Graphique 29" descr="Loupe avec un remplissage uni">
            <a:extLst>
              <a:ext uri="{FF2B5EF4-FFF2-40B4-BE49-F238E27FC236}">
                <a16:creationId xmlns:a16="http://schemas.microsoft.com/office/drawing/2014/main" id="{F033EDE5-F060-EF4D-43F6-8487002E5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6582" y="119960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426A-4450-1F51-A399-D7774343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E41316-4FDC-589D-91AF-10897CA5D57D}"/>
              </a:ext>
            </a:extLst>
          </p:cNvPr>
          <p:cNvSpPr/>
          <p:nvPr/>
        </p:nvSpPr>
        <p:spPr>
          <a:xfrm>
            <a:off x="872066" y="1848597"/>
            <a:ext cx="10447867" cy="3996267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9D683C1-54CB-2F66-0743-F505414D2C17}"/>
              </a:ext>
            </a:extLst>
          </p:cNvPr>
          <p:cNvCxnSpPr>
            <a:cxnSpLocks/>
          </p:cNvCxnSpPr>
          <p:nvPr/>
        </p:nvCxnSpPr>
        <p:spPr>
          <a:xfrm>
            <a:off x="1811866" y="5319929"/>
            <a:ext cx="34374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376D45D-E312-A43D-87F7-9BA4D40E70DC}"/>
              </a:ext>
            </a:extLst>
          </p:cNvPr>
          <p:cNvCxnSpPr/>
          <p:nvPr/>
        </p:nvCxnSpPr>
        <p:spPr>
          <a:xfrm flipV="1">
            <a:off x="2057400" y="3524997"/>
            <a:ext cx="0" cy="194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6CB67AB-42D5-076B-2113-892AD4BCFC83}"/>
              </a:ext>
            </a:extLst>
          </p:cNvPr>
          <p:cNvSpPr txBox="1"/>
          <p:nvPr/>
        </p:nvSpPr>
        <p:spPr>
          <a:xfrm>
            <a:off x="1295400" y="2297330"/>
            <a:ext cx="446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>
                <a:solidFill>
                  <a:schemeClr val="tx2"/>
                </a:solidFill>
              </a:rPr>
              <a:t>Profiter du creux des marchés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2802DAF-73AC-9405-A77E-461365C96840}"/>
              </a:ext>
            </a:extLst>
          </p:cNvPr>
          <p:cNvCxnSpPr>
            <a:cxnSpLocks/>
          </p:cNvCxnSpPr>
          <p:nvPr/>
        </p:nvCxnSpPr>
        <p:spPr>
          <a:xfrm>
            <a:off x="6900333" y="5286061"/>
            <a:ext cx="34374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ECC25D6-5164-32A5-0905-E57C0F0B30B5}"/>
              </a:ext>
            </a:extLst>
          </p:cNvPr>
          <p:cNvCxnSpPr/>
          <p:nvPr/>
        </p:nvCxnSpPr>
        <p:spPr>
          <a:xfrm flipV="1">
            <a:off x="7145867" y="3491129"/>
            <a:ext cx="0" cy="1947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FBF60C6-470D-61D5-BE0B-1D5C7FE102FD}"/>
              </a:ext>
            </a:extLst>
          </p:cNvPr>
          <p:cNvSpPr/>
          <p:nvPr/>
        </p:nvSpPr>
        <p:spPr>
          <a:xfrm>
            <a:off x="5668436" y="3886431"/>
            <a:ext cx="855126" cy="369332"/>
          </a:xfrm>
          <a:prstGeom prst="rightArrow">
            <a:avLst>
              <a:gd name="adj1" fmla="val 27076"/>
              <a:gd name="adj2" fmla="val 912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777FE06-F650-CA7F-00D3-90B5E2270CA8}"/>
              </a:ext>
            </a:extLst>
          </p:cNvPr>
          <p:cNvSpPr/>
          <p:nvPr/>
        </p:nvSpPr>
        <p:spPr>
          <a:xfrm>
            <a:off x="2048933" y="3914465"/>
            <a:ext cx="3183467" cy="1337733"/>
          </a:xfrm>
          <a:custGeom>
            <a:avLst/>
            <a:gdLst>
              <a:gd name="connsiteX0" fmla="*/ 0 w 3183467"/>
              <a:gd name="connsiteY0" fmla="*/ 905933 h 1337733"/>
              <a:gd name="connsiteX1" fmla="*/ 76200 w 3183467"/>
              <a:gd name="connsiteY1" fmla="*/ 821266 h 1337733"/>
              <a:gd name="connsiteX2" fmla="*/ 93134 w 3183467"/>
              <a:gd name="connsiteY2" fmla="*/ 804333 h 1337733"/>
              <a:gd name="connsiteX3" fmla="*/ 118534 w 3183467"/>
              <a:gd name="connsiteY3" fmla="*/ 745066 h 1337733"/>
              <a:gd name="connsiteX4" fmla="*/ 169334 w 3183467"/>
              <a:gd name="connsiteY4" fmla="*/ 694266 h 1337733"/>
              <a:gd name="connsiteX5" fmla="*/ 203200 w 3183467"/>
              <a:gd name="connsiteY5" fmla="*/ 651933 h 1337733"/>
              <a:gd name="connsiteX6" fmla="*/ 254000 w 3183467"/>
              <a:gd name="connsiteY6" fmla="*/ 601133 h 1337733"/>
              <a:gd name="connsiteX7" fmla="*/ 296334 w 3183467"/>
              <a:gd name="connsiteY7" fmla="*/ 558800 h 1337733"/>
              <a:gd name="connsiteX8" fmla="*/ 313267 w 3183467"/>
              <a:gd name="connsiteY8" fmla="*/ 524933 h 1337733"/>
              <a:gd name="connsiteX9" fmla="*/ 338667 w 3183467"/>
              <a:gd name="connsiteY9" fmla="*/ 508000 h 1337733"/>
              <a:gd name="connsiteX10" fmla="*/ 431800 w 3183467"/>
              <a:gd name="connsiteY10" fmla="*/ 465666 h 1337733"/>
              <a:gd name="connsiteX11" fmla="*/ 465667 w 3183467"/>
              <a:gd name="connsiteY11" fmla="*/ 457200 h 1337733"/>
              <a:gd name="connsiteX12" fmla="*/ 635000 w 3183467"/>
              <a:gd name="connsiteY12" fmla="*/ 465666 h 1337733"/>
              <a:gd name="connsiteX13" fmla="*/ 660400 w 3183467"/>
              <a:gd name="connsiteY13" fmla="*/ 508000 h 1337733"/>
              <a:gd name="connsiteX14" fmla="*/ 677334 w 3183467"/>
              <a:gd name="connsiteY14" fmla="*/ 550333 h 1337733"/>
              <a:gd name="connsiteX15" fmla="*/ 685800 w 3183467"/>
              <a:gd name="connsiteY15" fmla="*/ 584200 h 1337733"/>
              <a:gd name="connsiteX16" fmla="*/ 745067 w 3183467"/>
              <a:gd name="connsiteY16" fmla="*/ 643466 h 1337733"/>
              <a:gd name="connsiteX17" fmla="*/ 787400 w 3183467"/>
              <a:gd name="connsiteY17" fmla="*/ 719666 h 1337733"/>
              <a:gd name="connsiteX18" fmla="*/ 829734 w 3183467"/>
              <a:gd name="connsiteY18" fmla="*/ 804333 h 1337733"/>
              <a:gd name="connsiteX19" fmla="*/ 846667 w 3183467"/>
              <a:gd name="connsiteY19" fmla="*/ 838200 h 1337733"/>
              <a:gd name="connsiteX20" fmla="*/ 872067 w 3183467"/>
              <a:gd name="connsiteY20" fmla="*/ 897466 h 1337733"/>
              <a:gd name="connsiteX21" fmla="*/ 889000 w 3183467"/>
              <a:gd name="connsiteY21" fmla="*/ 914400 h 1337733"/>
              <a:gd name="connsiteX22" fmla="*/ 914400 w 3183467"/>
              <a:gd name="connsiteY22" fmla="*/ 948266 h 1337733"/>
              <a:gd name="connsiteX23" fmla="*/ 973667 w 3183467"/>
              <a:gd name="connsiteY23" fmla="*/ 1049866 h 1337733"/>
              <a:gd name="connsiteX24" fmla="*/ 982134 w 3183467"/>
              <a:gd name="connsiteY24" fmla="*/ 1075266 h 1337733"/>
              <a:gd name="connsiteX25" fmla="*/ 1007534 w 3183467"/>
              <a:gd name="connsiteY25" fmla="*/ 1109133 h 1337733"/>
              <a:gd name="connsiteX26" fmla="*/ 1075267 w 3183467"/>
              <a:gd name="connsiteY26" fmla="*/ 1185333 h 1337733"/>
              <a:gd name="connsiteX27" fmla="*/ 1159934 w 3183467"/>
              <a:gd name="connsiteY27" fmla="*/ 1244600 h 1337733"/>
              <a:gd name="connsiteX28" fmla="*/ 1202267 w 3183467"/>
              <a:gd name="connsiteY28" fmla="*/ 1253066 h 1337733"/>
              <a:gd name="connsiteX29" fmla="*/ 1227667 w 3183467"/>
              <a:gd name="connsiteY29" fmla="*/ 1270000 h 1337733"/>
              <a:gd name="connsiteX30" fmla="*/ 1253067 w 3183467"/>
              <a:gd name="connsiteY30" fmla="*/ 1295400 h 1337733"/>
              <a:gd name="connsiteX31" fmla="*/ 1286934 w 3183467"/>
              <a:gd name="connsiteY31" fmla="*/ 1303866 h 1337733"/>
              <a:gd name="connsiteX32" fmla="*/ 1380067 w 3183467"/>
              <a:gd name="connsiteY32" fmla="*/ 1337733 h 1337733"/>
              <a:gd name="connsiteX33" fmla="*/ 1837267 w 3183467"/>
              <a:gd name="connsiteY33" fmla="*/ 1320800 h 1337733"/>
              <a:gd name="connsiteX34" fmla="*/ 1879600 w 3183467"/>
              <a:gd name="connsiteY34" fmla="*/ 1278466 h 1337733"/>
              <a:gd name="connsiteX35" fmla="*/ 1930400 w 3183467"/>
              <a:gd name="connsiteY35" fmla="*/ 1253066 h 1337733"/>
              <a:gd name="connsiteX36" fmla="*/ 1998134 w 3183467"/>
              <a:gd name="connsiteY36" fmla="*/ 1219200 h 1337733"/>
              <a:gd name="connsiteX37" fmla="*/ 2057400 w 3183467"/>
              <a:gd name="connsiteY37" fmla="*/ 1159933 h 1337733"/>
              <a:gd name="connsiteX38" fmla="*/ 2125134 w 3183467"/>
              <a:gd name="connsiteY38" fmla="*/ 1049866 h 1337733"/>
              <a:gd name="connsiteX39" fmla="*/ 2192867 w 3183467"/>
              <a:gd name="connsiteY39" fmla="*/ 939800 h 1337733"/>
              <a:gd name="connsiteX40" fmla="*/ 2243667 w 3183467"/>
              <a:gd name="connsiteY40" fmla="*/ 702733 h 1337733"/>
              <a:gd name="connsiteX41" fmla="*/ 2286000 w 3183467"/>
              <a:gd name="connsiteY41" fmla="*/ 558800 h 1337733"/>
              <a:gd name="connsiteX42" fmla="*/ 2319867 w 3183467"/>
              <a:gd name="connsiteY42" fmla="*/ 508000 h 1337733"/>
              <a:gd name="connsiteX43" fmla="*/ 2353734 w 3183467"/>
              <a:gd name="connsiteY43" fmla="*/ 381000 h 1337733"/>
              <a:gd name="connsiteX44" fmla="*/ 2370667 w 3183467"/>
              <a:gd name="connsiteY44" fmla="*/ 355600 h 1337733"/>
              <a:gd name="connsiteX45" fmla="*/ 2404534 w 3183467"/>
              <a:gd name="connsiteY45" fmla="*/ 228600 h 1337733"/>
              <a:gd name="connsiteX46" fmla="*/ 2446867 w 3183467"/>
              <a:gd name="connsiteY46" fmla="*/ 110066 h 1337733"/>
              <a:gd name="connsiteX47" fmla="*/ 2463800 w 3183467"/>
              <a:gd name="connsiteY47" fmla="*/ 50800 h 1337733"/>
              <a:gd name="connsiteX48" fmla="*/ 2497667 w 3183467"/>
              <a:gd name="connsiteY48" fmla="*/ 25400 h 1337733"/>
              <a:gd name="connsiteX49" fmla="*/ 2607734 w 3183467"/>
              <a:gd name="connsiteY49" fmla="*/ 0 h 1337733"/>
              <a:gd name="connsiteX50" fmla="*/ 2717800 w 3183467"/>
              <a:gd name="connsiteY50" fmla="*/ 16933 h 1337733"/>
              <a:gd name="connsiteX51" fmla="*/ 2743200 w 3183467"/>
              <a:gd name="connsiteY51" fmla="*/ 33866 h 1337733"/>
              <a:gd name="connsiteX52" fmla="*/ 2768600 w 3183467"/>
              <a:gd name="connsiteY52" fmla="*/ 59266 h 1337733"/>
              <a:gd name="connsiteX53" fmla="*/ 2777067 w 3183467"/>
              <a:gd name="connsiteY53" fmla="*/ 93133 h 1337733"/>
              <a:gd name="connsiteX54" fmla="*/ 2794000 w 3183467"/>
              <a:gd name="connsiteY54" fmla="*/ 152400 h 1337733"/>
              <a:gd name="connsiteX55" fmla="*/ 2810934 w 3183467"/>
              <a:gd name="connsiteY55" fmla="*/ 254000 h 1337733"/>
              <a:gd name="connsiteX56" fmla="*/ 2827867 w 3183467"/>
              <a:gd name="connsiteY56" fmla="*/ 279400 h 1337733"/>
              <a:gd name="connsiteX57" fmla="*/ 2887134 w 3183467"/>
              <a:gd name="connsiteY57" fmla="*/ 364066 h 1337733"/>
              <a:gd name="connsiteX58" fmla="*/ 2921000 w 3183467"/>
              <a:gd name="connsiteY58" fmla="*/ 381000 h 1337733"/>
              <a:gd name="connsiteX59" fmla="*/ 2937934 w 3183467"/>
              <a:gd name="connsiteY59" fmla="*/ 397933 h 1337733"/>
              <a:gd name="connsiteX60" fmla="*/ 2971800 w 3183467"/>
              <a:gd name="connsiteY60" fmla="*/ 406400 h 1337733"/>
              <a:gd name="connsiteX61" fmla="*/ 2997200 w 3183467"/>
              <a:gd name="connsiteY61" fmla="*/ 414866 h 1337733"/>
              <a:gd name="connsiteX62" fmla="*/ 3056467 w 3183467"/>
              <a:gd name="connsiteY62" fmla="*/ 465666 h 1337733"/>
              <a:gd name="connsiteX63" fmla="*/ 3073400 w 3183467"/>
              <a:gd name="connsiteY63" fmla="*/ 491066 h 1337733"/>
              <a:gd name="connsiteX64" fmla="*/ 3115734 w 3183467"/>
              <a:gd name="connsiteY64" fmla="*/ 508000 h 1337733"/>
              <a:gd name="connsiteX65" fmla="*/ 3183467 w 3183467"/>
              <a:gd name="connsiteY65" fmla="*/ 567266 h 1337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183467" h="1337733">
                <a:moveTo>
                  <a:pt x="0" y="905933"/>
                </a:moveTo>
                <a:cubicBezTo>
                  <a:pt x="46329" y="848023"/>
                  <a:pt x="21094" y="876372"/>
                  <a:pt x="76200" y="821266"/>
                </a:cubicBezTo>
                <a:lnTo>
                  <a:pt x="93134" y="804333"/>
                </a:lnTo>
                <a:cubicBezTo>
                  <a:pt x="101601" y="784577"/>
                  <a:pt x="106300" y="762738"/>
                  <a:pt x="118534" y="745066"/>
                </a:cubicBezTo>
                <a:cubicBezTo>
                  <a:pt x="132165" y="725377"/>
                  <a:pt x="154374" y="712966"/>
                  <a:pt x="169334" y="694266"/>
                </a:cubicBezTo>
                <a:cubicBezTo>
                  <a:pt x="180623" y="680155"/>
                  <a:pt x="191044" y="665304"/>
                  <a:pt x="203200" y="651933"/>
                </a:cubicBezTo>
                <a:cubicBezTo>
                  <a:pt x="219309" y="634213"/>
                  <a:pt x="240716" y="621058"/>
                  <a:pt x="254000" y="601133"/>
                </a:cubicBezTo>
                <a:cubicBezTo>
                  <a:pt x="276579" y="567266"/>
                  <a:pt x="262467" y="581377"/>
                  <a:pt x="296334" y="558800"/>
                </a:cubicBezTo>
                <a:cubicBezTo>
                  <a:pt x="301978" y="547511"/>
                  <a:pt x="305187" y="534629"/>
                  <a:pt x="313267" y="524933"/>
                </a:cubicBezTo>
                <a:cubicBezTo>
                  <a:pt x="319781" y="517116"/>
                  <a:pt x="329734" y="512873"/>
                  <a:pt x="338667" y="508000"/>
                </a:cubicBezTo>
                <a:cubicBezTo>
                  <a:pt x="375536" y="487890"/>
                  <a:pt x="396187" y="475841"/>
                  <a:pt x="431800" y="465666"/>
                </a:cubicBezTo>
                <a:cubicBezTo>
                  <a:pt x="442989" y="462469"/>
                  <a:pt x="454378" y="460022"/>
                  <a:pt x="465667" y="457200"/>
                </a:cubicBezTo>
                <a:lnTo>
                  <a:pt x="635000" y="465666"/>
                </a:lnTo>
                <a:cubicBezTo>
                  <a:pt x="650924" y="469820"/>
                  <a:pt x="653040" y="493281"/>
                  <a:pt x="660400" y="508000"/>
                </a:cubicBezTo>
                <a:cubicBezTo>
                  <a:pt x="667197" y="521594"/>
                  <a:pt x="672528" y="535915"/>
                  <a:pt x="677334" y="550333"/>
                </a:cubicBezTo>
                <a:cubicBezTo>
                  <a:pt x="681014" y="561372"/>
                  <a:pt x="678956" y="574789"/>
                  <a:pt x="685800" y="584200"/>
                </a:cubicBezTo>
                <a:cubicBezTo>
                  <a:pt x="702233" y="606795"/>
                  <a:pt x="745067" y="643466"/>
                  <a:pt x="745067" y="643466"/>
                </a:cubicBezTo>
                <a:cubicBezTo>
                  <a:pt x="762647" y="713784"/>
                  <a:pt x="738919" y="638865"/>
                  <a:pt x="787400" y="719666"/>
                </a:cubicBezTo>
                <a:cubicBezTo>
                  <a:pt x="803634" y="746723"/>
                  <a:pt x="815623" y="776111"/>
                  <a:pt x="829734" y="804333"/>
                </a:cubicBezTo>
                <a:cubicBezTo>
                  <a:pt x="835378" y="815622"/>
                  <a:pt x="842676" y="826226"/>
                  <a:pt x="846667" y="838200"/>
                </a:cubicBezTo>
                <a:cubicBezTo>
                  <a:pt x="854193" y="860777"/>
                  <a:pt x="858118" y="876542"/>
                  <a:pt x="872067" y="897466"/>
                </a:cubicBezTo>
                <a:cubicBezTo>
                  <a:pt x="876495" y="904108"/>
                  <a:pt x="883890" y="908268"/>
                  <a:pt x="889000" y="914400"/>
                </a:cubicBezTo>
                <a:cubicBezTo>
                  <a:pt x="898034" y="925240"/>
                  <a:pt x="905933" y="936977"/>
                  <a:pt x="914400" y="948266"/>
                </a:cubicBezTo>
                <a:cubicBezTo>
                  <a:pt x="947012" y="1046097"/>
                  <a:pt x="909155" y="953098"/>
                  <a:pt x="973667" y="1049866"/>
                </a:cubicBezTo>
                <a:cubicBezTo>
                  <a:pt x="978618" y="1057292"/>
                  <a:pt x="977706" y="1067517"/>
                  <a:pt x="982134" y="1075266"/>
                </a:cubicBezTo>
                <a:cubicBezTo>
                  <a:pt x="989135" y="1087518"/>
                  <a:pt x="999332" y="1097650"/>
                  <a:pt x="1007534" y="1109133"/>
                </a:cubicBezTo>
                <a:cubicBezTo>
                  <a:pt x="1031506" y="1142695"/>
                  <a:pt x="1031967" y="1155023"/>
                  <a:pt x="1075267" y="1185333"/>
                </a:cubicBezTo>
                <a:cubicBezTo>
                  <a:pt x="1103489" y="1205089"/>
                  <a:pt x="1126153" y="1237844"/>
                  <a:pt x="1159934" y="1244600"/>
                </a:cubicBezTo>
                <a:lnTo>
                  <a:pt x="1202267" y="1253066"/>
                </a:lnTo>
                <a:cubicBezTo>
                  <a:pt x="1210734" y="1258711"/>
                  <a:pt x="1219850" y="1263486"/>
                  <a:pt x="1227667" y="1270000"/>
                </a:cubicBezTo>
                <a:cubicBezTo>
                  <a:pt x="1236865" y="1277665"/>
                  <a:pt x="1242671" y="1289460"/>
                  <a:pt x="1253067" y="1295400"/>
                </a:cubicBezTo>
                <a:cubicBezTo>
                  <a:pt x="1263170" y="1301173"/>
                  <a:pt x="1275788" y="1300522"/>
                  <a:pt x="1286934" y="1303866"/>
                </a:cubicBezTo>
                <a:cubicBezTo>
                  <a:pt x="1330403" y="1316907"/>
                  <a:pt x="1339680" y="1321578"/>
                  <a:pt x="1380067" y="1337733"/>
                </a:cubicBezTo>
                <a:cubicBezTo>
                  <a:pt x="1532467" y="1332089"/>
                  <a:pt x="1685825" y="1338768"/>
                  <a:pt x="1837267" y="1320800"/>
                </a:cubicBezTo>
                <a:cubicBezTo>
                  <a:pt x="1857084" y="1318449"/>
                  <a:pt x="1861751" y="1287391"/>
                  <a:pt x="1879600" y="1278466"/>
                </a:cubicBezTo>
                <a:cubicBezTo>
                  <a:pt x="1896533" y="1269999"/>
                  <a:pt x="1913165" y="1260900"/>
                  <a:pt x="1930400" y="1253066"/>
                </a:cubicBezTo>
                <a:cubicBezTo>
                  <a:pt x="1995499" y="1223476"/>
                  <a:pt x="1951172" y="1250508"/>
                  <a:pt x="1998134" y="1219200"/>
                </a:cubicBezTo>
                <a:cubicBezTo>
                  <a:pt x="2105374" y="1076212"/>
                  <a:pt x="1938873" y="1291630"/>
                  <a:pt x="2057400" y="1159933"/>
                </a:cubicBezTo>
                <a:cubicBezTo>
                  <a:pt x="2106312" y="1105586"/>
                  <a:pt x="2092328" y="1106531"/>
                  <a:pt x="2125134" y="1049866"/>
                </a:cubicBezTo>
                <a:cubicBezTo>
                  <a:pt x="2146718" y="1012584"/>
                  <a:pt x="2192867" y="939800"/>
                  <a:pt x="2192867" y="939800"/>
                </a:cubicBezTo>
                <a:cubicBezTo>
                  <a:pt x="2227977" y="787656"/>
                  <a:pt x="2210880" y="866668"/>
                  <a:pt x="2243667" y="702733"/>
                </a:cubicBezTo>
                <a:cubicBezTo>
                  <a:pt x="2254911" y="646516"/>
                  <a:pt x="2258064" y="621656"/>
                  <a:pt x="2286000" y="558800"/>
                </a:cubicBezTo>
                <a:cubicBezTo>
                  <a:pt x="2294265" y="540203"/>
                  <a:pt x="2308578" y="524933"/>
                  <a:pt x="2319867" y="508000"/>
                </a:cubicBezTo>
                <a:cubicBezTo>
                  <a:pt x="2326147" y="470324"/>
                  <a:pt x="2333182" y="411829"/>
                  <a:pt x="2353734" y="381000"/>
                </a:cubicBezTo>
                <a:lnTo>
                  <a:pt x="2370667" y="355600"/>
                </a:lnTo>
                <a:cubicBezTo>
                  <a:pt x="2381956" y="313267"/>
                  <a:pt x="2394309" y="271203"/>
                  <a:pt x="2404534" y="228600"/>
                </a:cubicBezTo>
                <a:cubicBezTo>
                  <a:pt x="2430029" y="122369"/>
                  <a:pt x="2401357" y="170746"/>
                  <a:pt x="2446867" y="110066"/>
                </a:cubicBezTo>
                <a:cubicBezTo>
                  <a:pt x="2452511" y="90311"/>
                  <a:pt x="2453229" y="68418"/>
                  <a:pt x="2463800" y="50800"/>
                </a:cubicBezTo>
                <a:cubicBezTo>
                  <a:pt x="2471060" y="38700"/>
                  <a:pt x="2485701" y="32879"/>
                  <a:pt x="2497667" y="25400"/>
                </a:cubicBezTo>
                <a:cubicBezTo>
                  <a:pt x="2540596" y="-1431"/>
                  <a:pt x="2546925" y="6756"/>
                  <a:pt x="2607734" y="0"/>
                </a:cubicBezTo>
                <a:cubicBezTo>
                  <a:pt x="2632023" y="2429"/>
                  <a:pt x="2687285" y="1676"/>
                  <a:pt x="2717800" y="16933"/>
                </a:cubicBezTo>
                <a:cubicBezTo>
                  <a:pt x="2726901" y="21484"/>
                  <a:pt x="2735383" y="27352"/>
                  <a:pt x="2743200" y="33866"/>
                </a:cubicBezTo>
                <a:cubicBezTo>
                  <a:pt x="2752398" y="41531"/>
                  <a:pt x="2760133" y="50799"/>
                  <a:pt x="2768600" y="59266"/>
                </a:cubicBezTo>
                <a:cubicBezTo>
                  <a:pt x="2771422" y="70555"/>
                  <a:pt x="2773870" y="81944"/>
                  <a:pt x="2777067" y="93133"/>
                </a:cubicBezTo>
                <a:cubicBezTo>
                  <a:pt x="2785122" y="121324"/>
                  <a:pt x="2788705" y="120629"/>
                  <a:pt x="2794000" y="152400"/>
                </a:cubicBezTo>
                <a:cubicBezTo>
                  <a:pt x="2796886" y="169714"/>
                  <a:pt x="2800541" y="229749"/>
                  <a:pt x="2810934" y="254000"/>
                </a:cubicBezTo>
                <a:cubicBezTo>
                  <a:pt x="2814942" y="263353"/>
                  <a:pt x="2823316" y="270299"/>
                  <a:pt x="2827867" y="279400"/>
                </a:cubicBezTo>
                <a:cubicBezTo>
                  <a:pt x="2855032" y="333729"/>
                  <a:pt x="2800004" y="285648"/>
                  <a:pt x="2887134" y="364066"/>
                </a:cubicBezTo>
                <a:cubicBezTo>
                  <a:pt x="2896515" y="372509"/>
                  <a:pt x="2910499" y="373999"/>
                  <a:pt x="2921000" y="381000"/>
                </a:cubicBezTo>
                <a:cubicBezTo>
                  <a:pt x="2927642" y="385428"/>
                  <a:pt x="2930794" y="394363"/>
                  <a:pt x="2937934" y="397933"/>
                </a:cubicBezTo>
                <a:cubicBezTo>
                  <a:pt x="2948342" y="403137"/>
                  <a:pt x="2960612" y="403203"/>
                  <a:pt x="2971800" y="406400"/>
                </a:cubicBezTo>
                <a:cubicBezTo>
                  <a:pt x="2980381" y="408852"/>
                  <a:pt x="2988733" y="412044"/>
                  <a:pt x="2997200" y="414866"/>
                </a:cubicBezTo>
                <a:cubicBezTo>
                  <a:pt x="3027158" y="434839"/>
                  <a:pt x="3029094" y="433732"/>
                  <a:pt x="3056467" y="465666"/>
                </a:cubicBezTo>
                <a:cubicBezTo>
                  <a:pt x="3063089" y="473392"/>
                  <a:pt x="3065120" y="485152"/>
                  <a:pt x="3073400" y="491066"/>
                </a:cubicBezTo>
                <a:cubicBezTo>
                  <a:pt x="3085767" y="499900"/>
                  <a:pt x="3101623" y="502355"/>
                  <a:pt x="3115734" y="508000"/>
                </a:cubicBezTo>
                <a:cubicBezTo>
                  <a:pt x="3170996" y="563262"/>
                  <a:pt x="3145115" y="548091"/>
                  <a:pt x="3183467" y="567266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Euro avec un remplissage uni">
            <a:extLst>
              <a:ext uri="{FF2B5EF4-FFF2-40B4-BE49-F238E27FC236}">
                <a16:creationId xmlns:a16="http://schemas.microsoft.com/office/drawing/2014/main" id="{FBCE928E-34D7-7E2C-92B8-B5FAB30A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7702" y="3446477"/>
            <a:ext cx="275730" cy="275730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0D95088-7976-39B8-8F20-65DE73DE1FCF}"/>
              </a:ext>
            </a:extLst>
          </p:cNvPr>
          <p:cNvSpPr txBox="1"/>
          <p:nvPr/>
        </p:nvSpPr>
        <p:spPr>
          <a:xfrm>
            <a:off x="2007517" y="3833507"/>
            <a:ext cx="668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/>
              <a:t>CO2</a:t>
            </a:r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FEB71E32-48CB-D27B-5A2F-68B2877BFA00}"/>
              </a:ext>
            </a:extLst>
          </p:cNvPr>
          <p:cNvSpPr/>
          <p:nvPr/>
        </p:nvSpPr>
        <p:spPr>
          <a:xfrm>
            <a:off x="7162800" y="4405529"/>
            <a:ext cx="3039533" cy="212666"/>
          </a:xfrm>
          <a:custGeom>
            <a:avLst/>
            <a:gdLst>
              <a:gd name="connsiteX0" fmla="*/ 0 w 3039533"/>
              <a:gd name="connsiteY0" fmla="*/ 211667 h 212666"/>
              <a:gd name="connsiteX1" fmla="*/ 42333 w 3039533"/>
              <a:gd name="connsiteY1" fmla="*/ 194733 h 212666"/>
              <a:gd name="connsiteX2" fmla="*/ 330200 w 3039533"/>
              <a:gd name="connsiteY2" fmla="*/ 169333 h 212666"/>
              <a:gd name="connsiteX3" fmla="*/ 389467 w 3039533"/>
              <a:gd name="connsiteY3" fmla="*/ 127000 h 212666"/>
              <a:gd name="connsiteX4" fmla="*/ 448733 w 3039533"/>
              <a:gd name="connsiteY4" fmla="*/ 67733 h 212666"/>
              <a:gd name="connsiteX5" fmla="*/ 524933 w 3039533"/>
              <a:gd name="connsiteY5" fmla="*/ 25400 h 212666"/>
              <a:gd name="connsiteX6" fmla="*/ 550333 w 3039533"/>
              <a:gd name="connsiteY6" fmla="*/ 0 h 212666"/>
              <a:gd name="connsiteX7" fmla="*/ 711200 w 3039533"/>
              <a:gd name="connsiteY7" fmla="*/ 8467 h 212666"/>
              <a:gd name="connsiteX8" fmla="*/ 736600 w 3039533"/>
              <a:gd name="connsiteY8" fmla="*/ 16933 h 212666"/>
              <a:gd name="connsiteX9" fmla="*/ 804333 w 3039533"/>
              <a:gd name="connsiteY9" fmla="*/ 33867 h 212666"/>
              <a:gd name="connsiteX10" fmla="*/ 872067 w 3039533"/>
              <a:gd name="connsiteY10" fmla="*/ 59267 h 212666"/>
              <a:gd name="connsiteX11" fmla="*/ 897467 w 3039533"/>
              <a:gd name="connsiteY11" fmla="*/ 76200 h 212666"/>
              <a:gd name="connsiteX12" fmla="*/ 939800 w 3039533"/>
              <a:gd name="connsiteY12" fmla="*/ 118533 h 212666"/>
              <a:gd name="connsiteX13" fmla="*/ 1058333 w 3039533"/>
              <a:gd name="connsiteY13" fmla="*/ 127000 h 212666"/>
              <a:gd name="connsiteX14" fmla="*/ 1143000 w 3039533"/>
              <a:gd name="connsiteY14" fmla="*/ 143933 h 212666"/>
              <a:gd name="connsiteX15" fmla="*/ 1253067 w 3039533"/>
              <a:gd name="connsiteY15" fmla="*/ 177800 h 212666"/>
              <a:gd name="connsiteX16" fmla="*/ 1295400 w 3039533"/>
              <a:gd name="connsiteY16" fmla="*/ 194733 h 212666"/>
              <a:gd name="connsiteX17" fmla="*/ 1964267 w 3039533"/>
              <a:gd name="connsiteY17" fmla="*/ 177800 h 212666"/>
              <a:gd name="connsiteX18" fmla="*/ 2091267 w 3039533"/>
              <a:gd name="connsiteY18" fmla="*/ 152400 h 212666"/>
              <a:gd name="connsiteX19" fmla="*/ 2252133 w 3039533"/>
              <a:gd name="connsiteY19" fmla="*/ 42333 h 212666"/>
              <a:gd name="connsiteX20" fmla="*/ 2311400 w 3039533"/>
              <a:gd name="connsiteY20" fmla="*/ 33867 h 212666"/>
              <a:gd name="connsiteX21" fmla="*/ 2506133 w 3039533"/>
              <a:gd name="connsiteY21" fmla="*/ 67733 h 212666"/>
              <a:gd name="connsiteX22" fmla="*/ 2540000 w 3039533"/>
              <a:gd name="connsiteY22" fmla="*/ 93133 h 212666"/>
              <a:gd name="connsiteX23" fmla="*/ 2607733 w 3039533"/>
              <a:gd name="connsiteY23" fmla="*/ 118533 h 212666"/>
              <a:gd name="connsiteX24" fmla="*/ 2683933 w 3039533"/>
              <a:gd name="connsiteY24" fmla="*/ 169333 h 212666"/>
              <a:gd name="connsiteX25" fmla="*/ 3039533 w 3039533"/>
              <a:gd name="connsiteY25" fmla="*/ 169333 h 21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39533" h="212666">
                <a:moveTo>
                  <a:pt x="0" y="211667"/>
                </a:moveTo>
                <a:cubicBezTo>
                  <a:pt x="14111" y="206022"/>
                  <a:pt x="27403" y="197577"/>
                  <a:pt x="42333" y="194733"/>
                </a:cubicBezTo>
                <a:cubicBezTo>
                  <a:pt x="138037" y="176503"/>
                  <a:pt x="233263" y="174719"/>
                  <a:pt x="330200" y="169333"/>
                </a:cubicBezTo>
                <a:cubicBezTo>
                  <a:pt x="347462" y="157825"/>
                  <a:pt x="375027" y="140127"/>
                  <a:pt x="389467" y="127000"/>
                </a:cubicBezTo>
                <a:cubicBezTo>
                  <a:pt x="410140" y="108206"/>
                  <a:pt x="423744" y="80227"/>
                  <a:pt x="448733" y="67733"/>
                </a:cubicBezTo>
                <a:cubicBezTo>
                  <a:pt x="470349" y="56925"/>
                  <a:pt x="504358" y="42546"/>
                  <a:pt x="524933" y="25400"/>
                </a:cubicBezTo>
                <a:cubicBezTo>
                  <a:pt x="534131" y="17735"/>
                  <a:pt x="541866" y="8467"/>
                  <a:pt x="550333" y="0"/>
                </a:cubicBezTo>
                <a:cubicBezTo>
                  <a:pt x="603955" y="2822"/>
                  <a:pt x="657724" y="3606"/>
                  <a:pt x="711200" y="8467"/>
                </a:cubicBezTo>
                <a:cubicBezTo>
                  <a:pt x="720088" y="9275"/>
                  <a:pt x="727990" y="14585"/>
                  <a:pt x="736600" y="16933"/>
                </a:cubicBezTo>
                <a:cubicBezTo>
                  <a:pt x="759053" y="23056"/>
                  <a:pt x="782255" y="26507"/>
                  <a:pt x="804333" y="33867"/>
                </a:cubicBezTo>
                <a:cubicBezTo>
                  <a:pt x="937153" y="78141"/>
                  <a:pt x="744321" y="27329"/>
                  <a:pt x="872067" y="59267"/>
                </a:cubicBezTo>
                <a:cubicBezTo>
                  <a:pt x="880534" y="64911"/>
                  <a:pt x="890272" y="69005"/>
                  <a:pt x="897467" y="76200"/>
                </a:cubicBezTo>
                <a:cubicBezTo>
                  <a:pt x="913595" y="92328"/>
                  <a:pt x="912383" y="113695"/>
                  <a:pt x="939800" y="118533"/>
                </a:cubicBezTo>
                <a:cubicBezTo>
                  <a:pt x="978809" y="125417"/>
                  <a:pt x="1018822" y="124178"/>
                  <a:pt x="1058333" y="127000"/>
                </a:cubicBezTo>
                <a:cubicBezTo>
                  <a:pt x="1086555" y="132644"/>
                  <a:pt x="1114984" y="137341"/>
                  <a:pt x="1143000" y="143933"/>
                </a:cubicBezTo>
                <a:cubicBezTo>
                  <a:pt x="1163275" y="148704"/>
                  <a:pt x="1231558" y="169197"/>
                  <a:pt x="1253067" y="177800"/>
                </a:cubicBezTo>
                <a:lnTo>
                  <a:pt x="1295400" y="194733"/>
                </a:lnTo>
                <a:cubicBezTo>
                  <a:pt x="1518356" y="189089"/>
                  <a:pt x="1752684" y="248326"/>
                  <a:pt x="1964267" y="177800"/>
                </a:cubicBezTo>
                <a:cubicBezTo>
                  <a:pt x="2039312" y="152786"/>
                  <a:pt x="1997327" y="162838"/>
                  <a:pt x="2091267" y="152400"/>
                </a:cubicBezTo>
                <a:cubicBezTo>
                  <a:pt x="2187845" y="55822"/>
                  <a:pt x="2148704" y="63019"/>
                  <a:pt x="2252133" y="42333"/>
                </a:cubicBezTo>
                <a:cubicBezTo>
                  <a:pt x="2271702" y="38419"/>
                  <a:pt x="2291644" y="36689"/>
                  <a:pt x="2311400" y="33867"/>
                </a:cubicBezTo>
                <a:cubicBezTo>
                  <a:pt x="2407920" y="40301"/>
                  <a:pt x="2429671" y="29502"/>
                  <a:pt x="2506133" y="67733"/>
                </a:cubicBezTo>
                <a:cubicBezTo>
                  <a:pt x="2518754" y="74044"/>
                  <a:pt x="2527379" y="86822"/>
                  <a:pt x="2540000" y="93133"/>
                </a:cubicBezTo>
                <a:cubicBezTo>
                  <a:pt x="2561567" y="103917"/>
                  <a:pt x="2586422" y="107251"/>
                  <a:pt x="2607733" y="118533"/>
                </a:cubicBezTo>
                <a:cubicBezTo>
                  <a:pt x="2634712" y="132816"/>
                  <a:pt x="2653406" y="169333"/>
                  <a:pt x="2683933" y="169333"/>
                </a:cubicBezTo>
                <a:lnTo>
                  <a:pt x="3039533" y="169333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7BAFDC9-0CB9-B19F-303F-D51D53458352}"/>
              </a:ext>
            </a:extLst>
          </p:cNvPr>
          <p:cNvCxnSpPr>
            <a:cxnSpLocks/>
          </p:cNvCxnSpPr>
          <p:nvPr/>
        </p:nvCxnSpPr>
        <p:spPr>
          <a:xfrm>
            <a:off x="2576901" y="4380126"/>
            <a:ext cx="0" cy="9398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CAB2D71-D8B7-F976-AF6D-5D2A372E7373}"/>
              </a:ext>
            </a:extLst>
          </p:cNvPr>
          <p:cNvCxnSpPr>
            <a:cxnSpLocks/>
          </p:cNvCxnSpPr>
          <p:nvPr/>
        </p:nvCxnSpPr>
        <p:spPr>
          <a:xfrm>
            <a:off x="4668167" y="3914459"/>
            <a:ext cx="0" cy="137160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066D098-5390-5271-5CCE-4A7C301174E7}"/>
              </a:ext>
            </a:extLst>
          </p:cNvPr>
          <p:cNvCxnSpPr>
            <a:cxnSpLocks/>
          </p:cNvCxnSpPr>
          <p:nvPr/>
        </p:nvCxnSpPr>
        <p:spPr>
          <a:xfrm>
            <a:off x="7826234" y="4405529"/>
            <a:ext cx="0" cy="84666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A4306EE-137C-2F4B-59C0-2B22481F36C4}"/>
              </a:ext>
            </a:extLst>
          </p:cNvPr>
          <p:cNvCxnSpPr>
            <a:cxnSpLocks/>
          </p:cNvCxnSpPr>
          <p:nvPr/>
        </p:nvCxnSpPr>
        <p:spPr>
          <a:xfrm>
            <a:off x="9553434" y="4478867"/>
            <a:ext cx="0" cy="807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que 37" descr="Loupe avec un remplissage uni">
            <a:extLst>
              <a:ext uri="{FF2B5EF4-FFF2-40B4-BE49-F238E27FC236}">
                <a16:creationId xmlns:a16="http://schemas.microsoft.com/office/drawing/2014/main" id="{FF56CE27-D75E-3D62-838A-8831E102F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8834" y="4893971"/>
            <a:ext cx="914400" cy="91440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350D2AFD-6D9A-6E9C-B528-98DE4D741CE1}"/>
              </a:ext>
            </a:extLst>
          </p:cNvPr>
          <p:cNvSpPr txBox="1"/>
          <p:nvPr/>
        </p:nvSpPr>
        <p:spPr>
          <a:xfrm>
            <a:off x="2340752" y="5311618"/>
            <a:ext cx="47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8h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2749E94-40DA-277B-398D-16C8016C5352}"/>
              </a:ext>
            </a:extLst>
          </p:cNvPr>
          <p:cNvSpPr txBox="1"/>
          <p:nvPr/>
        </p:nvSpPr>
        <p:spPr>
          <a:xfrm>
            <a:off x="4388768" y="5337022"/>
            <a:ext cx="6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19h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2203146-5FAF-DCE8-5C7B-1B50EC4EB7AF}"/>
              </a:ext>
            </a:extLst>
          </p:cNvPr>
          <p:cNvSpPr txBox="1"/>
          <p:nvPr/>
        </p:nvSpPr>
        <p:spPr>
          <a:xfrm>
            <a:off x="7606101" y="5305775"/>
            <a:ext cx="6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8h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B3C8780-5EB6-23FD-B392-20AC76F4E3D8}"/>
              </a:ext>
            </a:extLst>
          </p:cNvPr>
          <p:cNvSpPr txBox="1"/>
          <p:nvPr/>
        </p:nvSpPr>
        <p:spPr>
          <a:xfrm>
            <a:off x="9320603" y="5286059"/>
            <a:ext cx="61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2"/>
                </a:solidFill>
              </a:rPr>
              <a:t>19h</a:t>
            </a:r>
          </a:p>
        </p:txBody>
      </p:sp>
      <p:pic>
        <p:nvPicPr>
          <p:cNvPr id="43" name="Graphique 42" descr="Euro avec un remplissage uni">
            <a:extLst>
              <a:ext uri="{FF2B5EF4-FFF2-40B4-BE49-F238E27FC236}">
                <a16:creationId xmlns:a16="http://schemas.microsoft.com/office/drawing/2014/main" id="{F3AD0912-4B27-46F3-B128-EE13D843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8100" y="3429000"/>
            <a:ext cx="275730" cy="2757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72F58D2-E395-49D1-C075-E1241071C5E2}"/>
              </a:ext>
            </a:extLst>
          </p:cNvPr>
          <p:cNvSpPr txBox="1"/>
          <p:nvPr/>
        </p:nvSpPr>
        <p:spPr>
          <a:xfrm>
            <a:off x="7051532" y="3812164"/>
            <a:ext cx="6688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/>
              <a:t>CO2</a:t>
            </a:r>
          </a:p>
        </p:txBody>
      </p:sp>
      <p:pic>
        <p:nvPicPr>
          <p:cNvPr id="46" name="Graphique 45" descr="Nuage contour">
            <a:extLst>
              <a:ext uri="{FF2B5EF4-FFF2-40B4-BE49-F238E27FC236}">
                <a16:creationId xmlns:a16="http://schemas.microsoft.com/office/drawing/2014/main" id="{9F218A51-DB3E-E858-6ADF-B24BF16E8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4235" y="3681390"/>
            <a:ext cx="442665" cy="442665"/>
          </a:xfrm>
          <a:prstGeom prst="rect">
            <a:avLst/>
          </a:prstGeom>
        </p:spPr>
      </p:pic>
      <p:pic>
        <p:nvPicPr>
          <p:cNvPr id="47" name="Graphique 46" descr="Nuage contour">
            <a:extLst>
              <a:ext uri="{FF2B5EF4-FFF2-40B4-BE49-F238E27FC236}">
                <a16:creationId xmlns:a16="http://schemas.microsoft.com/office/drawing/2014/main" id="{5C23A6E1-019D-87EF-B592-7ADE4FAF4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3436" y="3674057"/>
            <a:ext cx="442665" cy="4426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07FEC7-9985-1C55-CE9F-7BCD694675D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Un avantage financier en déplaçant l’usage des heures pleines vers les heures creuses</a:t>
            </a:r>
          </a:p>
        </p:txBody>
      </p:sp>
    </p:spTree>
    <p:extLst>
      <p:ext uri="{BB962C8B-B14F-4D97-AF65-F5344CB8AC3E}">
        <p14:creationId xmlns:p14="http://schemas.microsoft.com/office/powerpoint/2010/main" val="150020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343A6A-4E32-1580-B007-6BA1AA152F5E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/>
              <a:t>Objectif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2BDADF-C16F-D8F9-9C27-FC1A9155B8D0}"/>
              </a:ext>
            </a:extLst>
          </p:cNvPr>
          <p:cNvSpPr/>
          <p:nvPr/>
        </p:nvSpPr>
        <p:spPr>
          <a:xfrm>
            <a:off x="1079500" y="1365250"/>
            <a:ext cx="1010920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Nombre de batteries déployées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2D89EB-12CC-A986-6220-FE697888CAD0}"/>
              </a:ext>
            </a:extLst>
          </p:cNvPr>
          <p:cNvSpPr/>
          <p:nvPr/>
        </p:nvSpPr>
        <p:spPr>
          <a:xfrm>
            <a:off x="1079500" y="3138487"/>
            <a:ext cx="1010920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Capacité totale installée (MW / MWh)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D9549A-155C-E73E-6F4D-8F428EEBF96F}"/>
              </a:ext>
            </a:extLst>
          </p:cNvPr>
          <p:cNvSpPr/>
          <p:nvPr/>
        </p:nvSpPr>
        <p:spPr>
          <a:xfrm>
            <a:off x="1079500" y="4911725"/>
            <a:ext cx="10109200" cy="1162050"/>
          </a:xfrm>
          <a:prstGeom prst="rect">
            <a:avLst/>
          </a:prstGeom>
          <a:solidFill>
            <a:srgbClr val="BFBFBF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Taux d’utilisation effectif (%)</a:t>
            </a:r>
          </a:p>
        </p:txBody>
      </p:sp>
      <p:grpSp>
        <p:nvGrpSpPr>
          <p:cNvPr id="18" name="ee4p_icon_group">
            <a:extLst>
              <a:ext uri="{FF2B5EF4-FFF2-40B4-BE49-F238E27FC236}">
                <a16:creationId xmlns:a16="http://schemas.microsoft.com/office/drawing/2014/main" id="{B6366C62-10A9-7A09-EE3C-E6038260C8E8}"/>
              </a:ext>
            </a:extLst>
          </p:cNvPr>
          <p:cNvGrpSpPr>
            <a:grpSpLocks noChangeAspect="1"/>
          </p:cNvGrpSpPr>
          <p:nvPr/>
        </p:nvGrpSpPr>
        <p:grpSpPr>
          <a:xfrm>
            <a:off x="1500548" y="1452922"/>
            <a:ext cx="986705" cy="986706"/>
            <a:chOff x="4032000" y="2889000"/>
            <a:chExt cx="1080000" cy="1080001"/>
          </a:xfrm>
        </p:grpSpPr>
        <p:sp>
          <p:nvSpPr>
            <p:cNvPr id="19" name="ee4p_icon_frame" hidden="1">
              <a:extLst>
                <a:ext uri="{FF2B5EF4-FFF2-40B4-BE49-F238E27FC236}">
                  <a16:creationId xmlns:a16="http://schemas.microsoft.com/office/drawing/2014/main" id="{E0CD19D8-7B1E-7BF3-537F-C462E324CE5C}"/>
                </a:ext>
              </a:extLst>
            </p:cNvPr>
            <p:cNvSpPr/>
            <p:nvPr/>
          </p:nvSpPr>
          <p:spPr>
            <a:xfrm>
              <a:off x="4032000" y="2889000"/>
              <a:ext cx="1080000" cy="108000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e4p_icon">
              <a:extLst>
                <a:ext uri="{FF2B5EF4-FFF2-40B4-BE49-F238E27FC236}">
                  <a16:creationId xmlns:a16="http://schemas.microsoft.com/office/drawing/2014/main" id="{5DB286DB-3CBD-9932-4102-BD038FCBF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000" y="3003736"/>
              <a:ext cx="1016000" cy="850527"/>
            </a:xfrm>
            <a:custGeom>
              <a:avLst/>
              <a:gdLst>
                <a:gd name="connsiteX0" fmla="*/ 1005840 w 1016000"/>
                <a:gd name="connsiteY0" fmla="*/ 92930 h 850527"/>
                <a:gd name="connsiteX1" fmla="*/ 675098 w 1016000"/>
                <a:gd name="connsiteY1" fmla="*/ 92930 h 850527"/>
                <a:gd name="connsiteX2" fmla="*/ 675098 w 1016000"/>
                <a:gd name="connsiteY2" fmla="*/ 20320 h 850527"/>
                <a:gd name="connsiteX3" fmla="*/ 846870 w 1016000"/>
                <a:gd name="connsiteY3" fmla="*/ 20320 h 850527"/>
                <a:gd name="connsiteX4" fmla="*/ 846870 w 1016000"/>
                <a:gd name="connsiteY4" fmla="*/ 60520 h 850527"/>
                <a:gd name="connsiteX5" fmla="*/ 867190 w 1016000"/>
                <a:gd name="connsiteY5" fmla="*/ 60520 h 850527"/>
                <a:gd name="connsiteX6" fmla="*/ 867190 w 1016000"/>
                <a:gd name="connsiteY6" fmla="*/ 10160 h 850527"/>
                <a:gd name="connsiteX7" fmla="*/ 857030 w 1016000"/>
                <a:gd name="connsiteY7" fmla="*/ 0 h 850527"/>
                <a:gd name="connsiteX8" fmla="*/ 664938 w 1016000"/>
                <a:gd name="connsiteY8" fmla="*/ 0 h 850527"/>
                <a:gd name="connsiteX9" fmla="*/ 654778 w 1016000"/>
                <a:gd name="connsiteY9" fmla="*/ 10160 h 850527"/>
                <a:gd name="connsiteX10" fmla="*/ 654778 w 1016000"/>
                <a:gd name="connsiteY10" fmla="*/ 92930 h 850527"/>
                <a:gd name="connsiteX11" fmla="*/ 361222 w 1016000"/>
                <a:gd name="connsiteY11" fmla="*/ 92930 h 850527"/>
                <a:gd name="connsiteX12" fmla="*/ 361222 w 1016000"/>
                <a:gd name="connsiteY12" fmla="*/ 10160 h 850527"/>
                <a:gd name="connsiteX13" fmla="*/ 351062 w 1016000"/>
                <a:gd name="connsiteY13" fmla="*/ 0 h 850527"/>
                <a:gd name="connsiteX14" fmla="*/ 158970 w 1016000"/>
                <a:gd name="connsiteY14" fmla="*/ 0 h 850527"/>
                <a:gd name="connsiteX15" fmla="*/ 148810 w 1016000"/>
                <a:gd name="connsiteY15" fmla="*/ 10160 h 850527"/>
                <a:gd name="connsiteX16" fmla="*/ 148810 w 1016000"/>
                <a:gd name="connsiteY16" fmla="*/ 92930 h 850527"/>
                <a:gd name="connsiteX17" fmla="*/ 10160 w 1016000"/>
                <a:gd name="connsiteY17" fmla="*/ 92930 h 850527"/>
                <a:gd name="connsiteX18" fmla="*/ 0 w 1016000"/>
                <a:gd name="connsiteY18" fmla="*/ 103090 h 850527"/>
                <a:gd name="connsiteX19" fmla="*/ 0 w 1016000"/>
                <a:gd name="connsiteY19" fmla="*/ 348861 h 850527"/>
                <a:gd name="connsiteX20" fmla="*/ 20320 w 1016000"/>
                <a:gd name="connsiteY20" fmla="*/ 348861 h 850527"/>
                <a:gd name="connsiteX21" fmla="*/ 20320 w 1016000"/>
                <a:gd name="connsiteY21" fmla="*/ 113250 h 850527"/>
                <a:gd name="connsiteX22" fmla="*/ 995680 w 1016000"/>
                <a:gd name="connsiteY22" fmla="*/ 113250 h 850527"/>
                <a:gd name="connsiteX23" fmla="*/ 995680 w 1016000"/>
                <a:gd name="connsiteY23" fmla="*/ 563677 h 850527"/>
                <a:gd name="connsiteX24" fmla="*/ 20320 w 1016000"/>
                <a:gd name="connsiteY24" fmla="*/ 563677 h 850527"/>
                <a:gd name="connsiteX25" fmla="*/ 20320 w 1016000"/>
                <a:gd name="connsiteY25" fmla="*/ 458555 h 850527"/>
                <a:gd name="connsiteX26" fmla="*/ 0 w 1016000"/>
                <a:gd name="connsiteY26" fmla="*/ 458555 h 850527"/>
                <a:gd name="connsiteX27" fmla="*/ 0 w 1016000"/>
                <a:gd name="connsiteY27" fmla="*/ 840368 h 850527"/>
                <a:gd name="connsiteX28" fmla="*/ 10160 w 1016000"/>
                <a:gd name="connsiteY28" fmla="*/ 850528 h 850527"/>
                <a:gd name="connsiteX29" fmla="*/ 1005840 w 1016000"/>
                <a:gd name="connsiteY29" fmla="*/ 850528 h 850527"/>
                <a:gd name="connsiteX30" fmla="*/ 1016000 w 1016000"/>
                <a:gd name="connsiteY30" fmla="*/ 840368 h 850527"/>
                <a:gd name="connsiteX31" fmla="*/ 1016000 w 1016000"/>
                <a:gd name="connsiteY31" fmla="*/ 103090 h 850527"/>
                <a:gd name="connsiteX32" fmla="*/ 1005840 w 1016000"/>
                <a:gd name="connsiteY32" fmla="*/ 92930 h 850527"/>
                <a:gd name="connsiteX33" fmla="*/ 341037 w 1016000"/>
                <a:gd name="connsiteY33" fmla="*/ 92930 h 850527"/>
                <a:gd name="connsiteX34" fmla="*/ 169130 w 1016000"/>
                <a:gd name="connsiteY34" fmla="*/ 92930 h 850527"/>
                <a:gd name="connsiteX35" fmla="*/ 169130 w 1016000"/>
                <a:gd name="connsiteY35" fmla="*/ 20320 h 850527"/>
                <a:gd name="connsiteX36" fmla="*/ 340902 w 1016000"/>
                <a:gd name="connsiteY36" fmla="*/ 20320 h 850527"/>
                <a:gd name="connsiteX37" fmla="*/ 871796 w 1016000"/>
                <a:gd name="connsiteY37" fmla="*/ 583997 h 850527"/>
                <a:gd name="connsiteX38" fmla="*/ 804740 w 1016000"/>
                <a:gd name="connsiteY38" fmla="*/ 704799 h 850527"/>
                <a:gd name="connsiteX39" fmla="*/ 660400 w 1016000"/>
                <a:gd name="connsiteY39" fmla="*/ 704799 h 850527"/>
                <a:gd name="connsiteX40" fmla="*/ 727456 w 1016000"/>
                <a:gd name="connsiteY40" fmla="*/ 583997 h 850527"/>
                <a:gd name="connsiteX41" fmla="*/ 704224 w 1016000"/>
                <a:gd name="connsiteY41" fmla="*/ 583997 h 850527"/>
                <a:gd name="connsiteX42" fmla="*/ 637201 w 1016000"/>
                <a:gd name="connsiteY42" fmla="*/ 704799 h 850527"/>
                <a:gd name="connsiteX43" fmla="*/ 497637 w 1016000"/>
                <a:gd name="connsiteY43" fmla="*/ 704799 h 850527"/>
                <a:gd name="connsiteX44" fmla="*/ 564659 w 1016000"/>
                <a:gd name="connsiteY44" fmla="*/ 583997 h 850527"/>
                <a:gd name="connsiteX45" fmla="*/ 541664 w 1016000"/>
                <a:gd name="connsiteY45" fmla="*/ 583997 h 850527"/>
                <a:gd name="connsiteX46" fmla="*/ 474607 w 1016000"/>
                <a:gd name="connsiteY46" fmla="*/ 704799 h 850527"/>
                <a:gd name="connsiteX47" fmla="*/ 321733 w 1016000"/>
                <a:gd name="connsiteY47" fmla="*/ 704799 h 850527"/>
                <a:gd name="connsiteX48" fmla="*/ 388789 w 1016000"/>
                <a:gd name="connsiteY48" fmla="*/ 583997 h 850527"/>
                <a:gd name="connsiteX49" fmla="*/ 365929 w 1016000"/>
                <a:gd name="connsiteY49" fmla="*/ 583997 h 850527"/>
                <a:gd name="connsiteX50" fmla="*/ 298873 w 1016000"/>
                <a:gd name="connsiteY50" fmla="*/ 704799 h 850527"/>
                <a:gd name="connsiteX51" fmla="*/ 144340 w 1016000"/>
                <a:gd name="connsiteY51" fmla="*/ 704799 h 850527"/>
                <a:gd name="connsiteX52" fmla="*/ 211396 w 1016000"/>
                <a:gd name="connsiteY52" fmla="*/ 583997 h 850527"/>
                <a:gd name="connsiteX53" fmla="*/ 20320 w 1016000"/>
                <a:gd name="connsiteY53" fmla="*/ 584132 h 850527"/>
                <a:gd name="connsiteX54" fmla="*/ 188163 w 1016000"/>
                <a:gd name="connsiteY54" fmla="*/ 584132 h 850527"/>
                <a:gd name="connsiteX55" fmla="*/ 121107 w 1016000"/>
                <a:gd name="connsiteY55" fmla="*/ 704935 h 850527"/>
                <a:gd name="connsiteX56" fmla="*/ 20320 w 1016000"/>
                <a:gd name="connsiteY56" fmla="*/ 704935 h 850527"/>
                <a:gd name="connsiteX57" fmla="*/ 995680 w 1016000"/>
                <a:gd name="connsiteY57" fmla="*/ 715095 h 850527"/>
                <a:gd name="connsiteX58" fmla="*/ 995680 w 1016000"/>
                <a:gd name="connsiteY58" fmla="*/ 830241 h 850527"/>
                <a:gd name="connsiteX59" fmla="*/ 20320 w 1016000"/>
                <a:gd name="connsiteY59" fmla="*/ 830241 h 850527"/>
                <a:gd name="connsiteX60" fmla="*/ 20320 w 1016000"/>
                <a:gd name="connsiteY60" fmla="*/ 725255 h 850527"/>
                <a:gd name="connsiteX61" fmla="*/ 938107 w 1016000"/>
                <a:gd name="connsiteY61" fmla="*/ 725255 h 850527"/>
                <a:gd name="connsiteX62" fmla="*/ 938107 w 1016000"/>
                <a:gd name="connsiteY62" fmla="*/ 704935 h 850527"/>
                <a:gd name="connsiteX63" fmla="*/ 827837 w 1016000"/>
                <a:gd name="connsiteY63" fmla="*/ 704935 h 850527"/>
                <a:gd name="connsiteX64" fmla="*/ 894893 w 1016000"/>
                <a:gd name="connsiteY64" fmla="*/ 584132 h 850527"/>
                <a:gd name="connsiteX65" fmla="*/ 995680 w 1016000"/>
                <a:gd name="connsiteY65" fmla="*/ 584132 h 850527"/>
                <a:gd name="connsiteX66" fmla="*/ 265176 w 1016000"/>
                <a:gd name="connsiteY66" fmla="*/ 270358 h 850527"/>
                <a:gd name="connsiteX67" fmla="*/ 265176 w 1016000"/>
                <a:gd name="connsiteY67" fmla="*/ 338701 h 850527"/>
                <a:gd name="connsiteX68" fmla="*/ 333485 w 1016000"/>
                <a:gd name="connsiteY68" fmla="*/ 338701 h 850527"/>
                <a:gd name="connsiteX69" fmla="*/ 333485 w 1016000"/>
                <a:gd name="connsiteY69" fmla="*/ 359021 h 850527"/>
                <a:gd name="connsiteX70" fmla="*/ 265176 w 1016000"/>
                <a:gd name="connsiteY70" fmla="*/ 359021 h 850527"/>
                <a:gd name="connsiteX71" fmla="*/ 265176 w 1016000"/>
                <a:gd name="connsiteY71" fmla="*/ 427330 h 850527"/>
                <a:gd name="connsiteX72" fmla="*/ 244856 w 1016000"/>
                <a:gd name="connsiteY72" fmla="*/ 427330 h 850527"/>
                <a:gd name="connsiteX73" fmla="*/ 244856 w 1016000"/>
                <a:gd name="connsiteY73" fmla="*/ 359021 h 850527"/>
                <a:gd name="connsiteX74" fmla="*/ 176547 w 1016000"/>
                <a:gd name="connsiteY74" fmla="*/ 359021 h 850527"/>
                <a:gd name="connsiteX75" fmla="*/ 176547 w 1016000"/>
                <a:gd name="connsiteY75" fmla="*/ 338701 h 850527"/>
                <a:gd name="connsiteX76" fmla="*/ 244856 w 1016000"/>
                <a:gd name="connsiteY76" fmla="*/ 338701 h 850527"/>
                <a:gd name="connsiteX77" fmla="*/ 244856 w 1016000"/>
                <a:gd name="connsiteY77" fmla="*/ 270358 h 850527"/>
                <a:gd name="connsiteX78" fmla="*/ 839453 w 1016000"/>
                <a:gd name="connsiteY78" fmla="*/ 338701 h 850527"/>
                <a:gd name="connsiteX79" fmla="*/ 839453 w 1016000"/>
                <a:gd name="connsiteY79" fmla="*/ 359021 h 850527"/>
                <a:gd name="connsiteX80" fmla="*/ 682515 w 1016000"/>
                <a:gd name="connsiteY80" fmla="*/ 359021 h 850527"/>
                <a:gd name="connsiteX81" fmla="*/ 682515 w 1016000"/>
                <a:gd name="connsiteY81" fmla="*/ 338701 h 850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016000" h="850527">
                  <a:moveTo>
                    <a:pt x="1005840" y="92930"/>
                  </a:moveTo>
                  <a:lnTo>
                    <a:pt x="675098" y="92930"/>
                  </a:lnTo>
                  <a:lnTo>
                    <a:pt x="675098" y="20320"/>
                  </a:lnTo>
                  <a:lnTo>
                    <a:pt x="846870" y="20320"/>
                  </a:lnTo>
                  <a:lnTo>
                    <a:pt x="846870" y="60520"/>
                  </a:lnTo>
                  <a:lnTo>
                    <a:pt x="867190" y="60520"/>
                  </a:lnTo>
                  <a:lnTo>
                    <a:pt x="867190" y="10160"/>
                  </a:lnTo>
                  <a:cubicBezTo>
                    <a:pt x="867190" y="4549"/>
                    <a:pt x="862642" y="0"/>
                    <a:pt x="857030" y="0"/>
                  </a:cubicBezTo>
                  <a:lnTo>
                    <a:pt x="664938" y="0"/>
                  </a:lnTo>
                  <a:cubicBezTo>
                    <a:pt x="659326" y="0"/>
                    <a:pt x="654778" y="4549"/>
                    <a:pt x="654778" y="10160"/>
                  </a:cubicBezTo>
                  <a:lnTo>
                    <a:pt x="654778" y="92930"/>
                  </a:lnTo>
                  <a:lnTo>
                    <a:pt x="361222" y="92930"/>
                  </a:lnTo>
                  <a:lnTo>
                    <a:pt x="361222" y="10160"/>
                  </a:lnTo>
                  <a:cubicBezTo>
                    <a:pt x="361222" y="4549"/>
                    <a:pt x="356674" y="0"/>
                    <a:pt x="351062" y="0"/>
                  </a:cubicBezTo>
                  <a:lnTo>
                    <a:pt x="158970" y="0"/>
                  </a:lnTo>
                  <a:cubicBezTo>
                    <a:pt x="153359" y="0"/>
                    <a:pt x="148810" y="4549"/>
                    <a:pt x="148810" y="10160"/>
                  </a:cubicBezTo>
                  <a:lnTo>
                    <a:pt x="148810" y="92930"/>
                  </a:lnTo>
                  <a:lnTo>
                    <a:pt x="10160" y="92930"/>
                  </a:lnTo>
                  <a:cubicBezTo>
                    <a:pt x="4549" y="92930"/>
                    <a:pt x="0" y="97479"/>
                    <a:pt x="0" y="103090"/>
                  </a:cubicBezTo>
                  <a:lnTo>
                    <a:pt x="0" y="348861"/>
                  </a:lnTo>
                  <a:lnTo>
                    <a:pt x="20320" y="348861"/>
                  </a:lnTo>
                  <a:lnTo>
                    <a:pt x="20320" y="113250"/>
                  </a:lnTo>
                  <a:lnTo>
                    <a:pt x="995680" y="113250"/>
                  </a:lnTo>
                  <a:lnTo>
                    <a:pt x="995680" y="563677"/>
                  </a:lnTo>
                  <a:lnTo>
                    <a:pt x="20320" y="563677"/>
                  </a:lnTo>
                  <a:lnTo>
                    <a:pt x="20320" y="458555"/>
                  </a:lnTo>
                  <a:lnTo>
                    <a:pt x="0" y="458555"/>
                  </a:lnTo>
                  <a:lnTo>
                    <a:pt x="0" y="840368"/>
                  </a:lnTo>
                  <a:cubicBezTo>
                    <a:pt x="0" y="845979"/>
                    <a:pt x="4549" y="850528"/>
                    <a:pt x="10160" y="850528"/>
                  </a:cubicBezTo>
                  <a:lnTo>
                    <a:pt x="1005840" y="850528"/>
                  </a:lnTo>
                  <a:cubicBezTo>
                    <a:pt x="1011452" y="850528"/>
                    <a:pt x="1016000" y="845979"/>
                    <a:pt x="1016000" y="840368"/>
                  </a:cubicBezTo>
                  <a:lnTo>
                    <a:pt x="1016000" y="103090"/>
                  </a:lnTo>
                  <a:cubicBezTo>
                    <a:pt x="1016000" y="97479"/>
                    <a:pt x="1011452" y="92930"/>
                    <a:pt x="1005840" y="92930"/>
                  </a:cubicBezTo>
                  <a:close/>
                  <a:moveTo>
                    <a:pt x="341037" y="92930"/>
                  </a:moveTo>
                  <a:lnTo>
                    <a:pt x="169130" y="92930"/>
                  </a:lnTo>
                  <a:lnTo>
                    <a:pt x="169130" y="20320"/>
                  </a:lnTo>
                  <a:lnTo>
                    <a:pt x="340902" y="20320"/>
                  </a:lnTo>
                  <a:close/>
                  <a:moveTo>
                    <a:pt x="871796" y="583997"/>
                  </a:moveTo>
                  <a:lnTo>
                    <a:pt x="804740" y="704799"/>
                  </a:lnTo>
                  <a:lnTo>
                    <a:pt x="660400" y="704799"/>
                  </a:lnTo>
                  <a:lnTo>
                    <a:pt x="727456" y="583997"/>
                  </a:lnTo>
                  <a:close/>
                  <a:moveTo>
                    <a:pt x="704224" y="583997"/>
                  </a:moveTo>
                  <a:lnTo>
                    <a:pt x="637201" y="704799"/>
                  </a:lnTo>
                  <a:lnTo>
                    <a:pt x="497637" y="704799"/>
                  </a:lnTo>
                  <a:lnTo>
                    <a:pt x="564659" y="583997"/>
                  </a:lnTo>
                  <a:close/>
                  <a:moveTo>
                    <a:pt x="541664" y="583997"/>
                  </a:moveTo>
                  <a:lnTo>
                    <a:pt x="474607" y="704799"/>
                  </a:lnTo>
                  <a:lnTo>
                    <a:pt x="321733" y="704799"/>
                  </a:lnTo>
                  <a:lnTo>
                    <a:pt x="388789" y="583997"/>
                  </a:lnTo>
                  <a:close/>
                  <a:moveTo>
                    <a:pt x="365929" y="583997"/>
                  </a:moveTo>
                  <a:lnTo>
                    <a:pt x="298873" y="704799"/>
                  </a:lnTo>
                  <a:lnTo>
                    <a:pt x="144340" y="704799"/>
                  </a:lnTo>
                  <a:lnTo>
                    <a:pt x="211396" y="583997"/>
                  </a:lnTo>
                  <a:close/>
                  <a:moveTo>
                    <a:pt x="20320" y="584132"/>
                  </a:moveTo>
                  <a:lnTo>
                    <a:pt x="188163" y="584132"/>
                  </a:lnTo>
                  <a:lnTo>
                    <a:pt x="121107" y="704935"/>
                  </a:lnTo>
                  <a:lnTo>
                    <a:pt x="20320" y="704935"/>
                  </a:lnTo>
                  <a:close/>
                  <a:moveTo>
                    <a:pt x="995680" y="715095"/>
                  </a:moveTo>
                  <a:lnTo>
                    <a:pt x="995680" y="830241"/>
                  </a:lnTo>
                  <a:lnTo>
                    <a:pt x="20320" y="830241"/>
                  </a:lnTo>
                  <a:lnTo>
                    <a:pt x="20320" y="725255"/>
                  </a:lnTo>
                  <a:lnTo>
                    <a:pt x="938107" y="725255"/>
                  </a:lnTo>
                  <a:lnTo>
                    <a:pt x="938107" y="704935"/>
                  </a:lnTo>
                  <a:lnTo>
                    <a:pt x="827837" y="704935"/>
                  </a:lnTo>
                  <a:lnTo>
                    <a:pt x="894893" y="584132"/>
                  </a:lnTo>
                  <a:lnTo>
                    <a:pt x="995680" y="584132"/>
                  </a:lnTo>
                  <a:close/>
                  <a:moveTo>
                    <a:pt x="265176" y="270358"/>
                  </a:moveTo>
                  <a:lnTo>
                    <a:pt x="265176" y="338701"/>
                  </a:lnTo>
                  <a:lnTo>
                    <a:pt x="333485" y="338701"/>
                  </a:lnTo>
                  <a:lnTo>
                    <a:pt x="333485" y="359021"/>
                  </a:lnTo>
                  <a:lnTo>
                    <a:pt x="265176" y="359021"/>
                  </a:lnTo>
                  <a:lnTo>
                    <a:pt x="265176" y="427330"/>
                  </a:lnTo>
                  <a:lnTo>
                    <a:pt x="244856" y="427330"/>
                  </a:lnTo>
                  <a:lnTo>
                    <a:pt x="244856" y="359021"/>
                  </a:lnTo>
                  <a:lnTo>
                    <a:pt x="176547" y="359021"/>
                  </a:lnTo>
                  <a:lnTo>
                    <a:pt x="176547" y="338701"/>
                  </a:lnTo>
                  <a:lnTo>
                    <a:pt x="244856" y="338701"/>
                  </a:lnTo>
                  <a:lnTo>
                    <a:pt x="244856" y="270358"/>
                  </a:lnTo>
                  <a:close/>
                  <a:moveTo>
                    <a:pt x="839453" y="338701"/>
                  </a:moveTo>
                  <a:lnTo>
                    <a:pt x="839453" y="359021"/>
                  </a:lnTo>
                  <a:lnTo>
                    <a:pt x="682515" y="359021"/>
                  </a:lnTo>
                  <a:lnTo>
                    <a:pt x="682515" y="338701"/>
                  </a:ln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ee4p_icon_group">
            <a:extLst>
              <a:ext uri="{FF2B5EF4-FFF2-40B4-BE49-F238E27FC236}">
                <a16:creationId xmlns:a16="http://schemas.microsoft.com/office/drawing/2014/main" id="{F4681C3F-BC5E-9491-AA89-B9A17FE69063}"/>
              </a:ext>
            </a:extLst>
          </p:cNvPr>
          <p:cNvGrpSpPr>
            <a:grpSpLocks noChangeAspect="1"/>
          </p:cNvGrpSpPr>
          <p:nvPr/>
        </p:nvGrpSpPr>
        <p:grpSpPr>
          <a:xfrm>
            <a:off x="1500548" y="4999398"/>
            <a:ext cx="986705" cy="986705"/>
            <a:chOff x="4031999" y="2889093"/>
            <a:chExt cx="1080000" cy="1080000"/>
          </a:xfrm>
        </p:grpSpPr>
        <p:sp>
          <p:nvSpPr>
            <p:cNvPr id="22" name="ee4p_icon_frame" hidden="1">
              <a:extLst>
                <a:ext uri="{FF2B5EF4-FFF2-40B4-BE49-F238E27FC236}">
                  <a16:creationId xmlns:a16="http://schemas.microsoft.com/office/drawing/2014/main" id="{63762AE6-3771-9DCA-C0F8-ADAA0532E2D2}"/>
                </a:ext>
              </a:extLst>
            </p:cNvPr>
            <p:cNvSpPr/>
            <p:nvPr/>
          </p:nvSpPr>
          <p:spPr>
            <a:xfrm>
              <a:off x="4031999" y="2889093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e4p_icon">
              <a:extLst>
                <a:ext uri="{FF2B5EF4-FFF2-40B4-BE49-F238E27FC236}">
                  <a16:creationId xmlns:a16="http://schemas.microsoft.com/office/drawing/2014/main" id="{405BBAA6-D166-986A-C350-74D2BBCBEE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2333" y="2921188"/>
              <a:ext cx="859332" cy="1015811"/>
            </a:xfrm>
            <a:custGeom>
              <a:avLst/>
              <a:gdLst>
                <a:gd name="connsiteX0" fmla="*/ 775106 w 859332"/>
                <a:gd name="connsiteY0" fmla="*/ 784604 h 1015811"/>
                <a:gd name="connsiteX1" fmla="*/ 754786 w 859332"/>
                <a:gd name="connsiteY1" fmla="*/ 784604 h 1015811"/>
                <a:gd name="connsiteX2" fmla="*/ 754786 w 859332"/>
                <a:gd name="connsiteY2" fmla="*/ 995492 h 1015811"/>
                <a:gd name="connsiteX3" fmla="*/ 548200 w 859332"/>
                <a:gd name="connsiteY3" fmla="*/ 995492 h 1015811"/>
                <a:gd name="connsiteX4" fmla="*/ 548200 w 859332"/>
                <a:gd name="connsiteY4" fmla="*/ 692080 h 1015811"/>
                <a:gd name="connsiteX5" fmla="*/ 538040 w 859332"/>
                <a:gd name="connsiteY5" fmla="*/ 681920 h 1015811"/>
                <a:gd name="connsiteX6" fmla="*/ 321293 w 859332"/>
                <a:gd name="connsiteY6" fmla="*/ 681920 h 1015811"/>
                <a:gd name="connsiteX7" fmla="*/ 311133 w 859332"/>
                <a:gd name="connsiteY7" fmla="*/ 692080 h 1015811"/>
                <a:gd name="connsiteX8" fmla="*/ 311133 w 859332"/>
                <a:gd name="connsiteY8" fmla="*/ 1005652 h 1015811"/>
                <a:gd name="connsiteX9" fmla="*/ 321293 w 859332"/>
                <a:gd name="connsiteY9" fmla="*/ 1015812 h 1015811"/>
                <a:gd name="connsiteX10" fmla="*/ 859333 w 859332"/>
                <a:gd name="connsiteY10" fmla="*/ 1015812 h 1015811"/>
                <a:gd name="connsiteX11" fmla="*/ 859333 w 859332"/>
                <a:gd name="connsiteY11" fmla="*/ 995492 h 1015811"/>
                <a:gd name="connsiteX12" fmla="*/ 775106 w 859332"/>
                <a:gd name="connsiteY12" fmla="*/ 995492 h 1015811"/>
                <a:gd name="connsiteX13" fmla="*/ 347032 w 859332"/>
                <a:gd name="connsiteY13" fmla="*/ 995492 h 1015811"/>
                <a:gd name="connsiteX14" fmla="*/ 331453 w 859332"/>
                <a:gd name="connsiteY14" fmla="*/ 995492 h 1015811"/>
                <a:gd name="connsiteX15" fmla="*/ 331453 w 859332"/>
                <a:gd name="connsiteY15" fmla="*/ 702240 h 1015811"/>
                <a:gd name="connsiteX16" fmla="*/ 527880 w 859332"/>
                <a:gd name="connsiteY16" fmla="*/ 702240 h 1015811"/>
                <a:gd name="connsiteX17" fmla="*/ 527880 w 859332"/>
                <a:gd name="connsiteY17" fmla="*/ 995492 h 1015811"/>
                <a:gd name="connsiteX18" fmla="*/ 104716 w 859332"/>
                <a:gd name="connsiteY18" fmla="*/ 589498 h 1015811"/>
                <a:gd name="connsiteX19" fmla="*/ 429836 w 859332"/>
                <a:gd name="connsiteY19" fmla="*/ 386772 h 1015811"/>
                <a:gd name="connsiteX20" fmla="*/ 754786 w 859332"/>
                <a:gd name="connsiteY20" fmla="*/ 589498 h 1015811"/>
                <a:gd name="connsiteX21" fmla="*/ 754786 w 859332"/>
                <a:gd name="connsiteY21" fmla="*/ 702037 h 1015811"/>
                <a:gd name="connsiteX22" fmla="*/ 775106 w 859332"/>
                <a:gd name="connsiteY22" fmla="*/ 702037 h 1015811"/>
                <a:gd name="connsiteX23" fmla="*/ 775106 w 859332"/>
                <a:gd name="connsiteY23" fmla="*/ 601081 h 1015811"/>
                <a:gd name="connsiteX24" fmla="*/ 823299 w 859332"/>
                <a:gd name="connsiteY24" fmla="*/ 631154 h 1015811"/>
                <a:gd name="connsiteX25" fmla="*/ 837299 w 859332"/>
                <a:gd name="connsiteY25" fmla="*/ 627923 h 1015811"/>
                <a:gd name="connsiteX26" fmla="*/ 838844 w 859332"/>
                <a:gd name="connsiteY26" fmla="*/ 622518 h 1015811"/>
                <a:gd name="connsiteX27" fmla="*/ 838844 w 859332"/>
                <a:gd name="connsiteY27" fmla="*/ 542017 h 1015811"/>
                <a:gd name="connsiteX28" fmla="*/ 834068 w 859332"/>
                <a:gd name="connsiteY28" fmla="*/ 533381 h 1015811"/>
                <a:gd name="connsiteX29" fmla="*/ 435051 w 859332"/>
                <a:gd name="connsiteY29" fmla="*/ 284563 h 1015811"/>
                <a:gd name="connsiteX30" fmla="*/ 424282 w 859332"/>
                <a:gd name="connsiteY30" fmla="*/ 284563 h 1015811"/>
                <a:gd name="connsiteX31" fmla="*/ 25434 w 859332"/>
                <a:gd name="connsiteY31" fmla="*/ 533381 h 1015811"/>
                <a:gd name="connsiteX32" fmla="*/ 20659 w 859332"/>
                <a:gd name="connsiteY32" fmla="*/ 542017 h 1015811"/>
                <a:gd name="connsiteX33" fmla="*/ 20659 w 859332"/>
                <a:gd name="connsiteY33" fmla="*/ 622518 h 1015811"/>
                <a:gd name="connsiteX34" fmla="*/ 25874 w 859332"/>
                <a:gd name="connsiteY34" fmla="*/ 631425 h 1015811"/>
                <a:gd name="connsiteX35" fmla="*/ 36203 w 859332"/>
                <a:gd name="connsiteY35" fmla="*/ 631154 h 1015811"/>
                <a:gd name="connsiteX36" fmla="*/ 84396 w 859332"/>
                <a:gd name="connsiteY36" fmla="*/ 601081 h 1015811"/>
                <a:gd name="connsiteX37" fmla="*/ 84396 w 859332"/>
                <a:gd name="connsiteY37" fmla="*/ 995492 h 1015811"/>
                <a:gd name="connsiteX38" fmla="*/ 0 w 859332"/>
                <a:gd name="connsiteY38" fmla="*/ 995492 h 1015811"/>
                <a:gd name="connsiteX39" fmla="*/ 0 w 859332"/>
                <a:gd name="connsiteY39" fmla="*/ 1015812 h 1015811"/>
                <a:gd name="connsiteX40" fmla="*/ 214376 w 859332"/>
                <a:gd name="connsiteY40" fmla="*/ 1015812 h 1015811"/>
                <a:gd name="connsiteX41" fmla="*/ 214376 w 859332"/>
                <a:gd name="connsiteY41" fmla="*/ 995492 h 1015811"/>
                <a:gd name="connsiteX42" fmla="*/ 104716 w 859332"/>
                <a:gd name="connsiteY42" fmla="*/ 995492 h 1015811"/>
                <a:gd name="connsiteX43" fmla="*/ 40979 w 859332"/>
                <a:gd name="connsiteY43" fmla="*/ 547639 h 1015811"/>
                <a:gd name="connsiteX44" fmla="*/ 429666 w 859332"/>
                <a:gd name="connsiteY44" fmla="*/ 305154 h 1015811"/>
                <a:gd name="connsiteX45" fmla="*/ 818354 w 859332"/>
                <a:gd name="connsiteY45" fmla="*/ 547639 h 1015811"/>
                <a:gd name="connsiteX46" fmla="*/ 818354 w 859332"/>
                <a:gd name="connsiteY46" fmla="*/ 604230 h 1015811"/>
                <a:gd name="connsiteX47" fmla="*/ 435051 w 859332"/>
                <a:gd name="connsiteY47" fmla="*/ 365064 h 1015811"/>
                <a:gd name="connsiteX48" fmla="*/ 424282 w 859332"/>
                <a:gd name="connsiteY48" fmla="*/ 365064 h 1015811"/>
                <a:gd name="connsiteX49" fmla="*/ 40979 w 859332"/>
                <a:gd name="connsiteY49" fmla="*/ 604230 h 1015811"/>
                <a:gd name="connsiteX50" fmla="*/ 560561 w 859332"/>
                <a:gd name="connsiteY50" fmla="*/ 225364 h 1015811"/>
                <a:gd name="connsiteX51" fmla="*/ 546202 w 859332"/>
                <a:gd name="connsiteY51" fmla="*/ 239757 h 1015811"/>
                <a:gd name="connsiteX52" fmla="*/ 313131 w 859332"/>
                <a:gd name="connsiteY52" fmla="*/ 239757 h 1015811"/>
                <a:gd name="connsiteX53" fmla="*/ 298772 w 859332"/>
                <a:gd name="connsiteY53" fmla="*/ 225364 h 1015811"/>
                <a:gd name="connsiteX54" fmla="*/ 560561 w 859332"/>
                <a:gd name="connsiteY54" fmla="*/ 225364 h 1015811"/>
                <a:gd name="connsiteX55" fmla="*/ 609160 w 859332"/>
                <a:gd name="connsiteY55" fmla="*/ 176664 h 1015811"/>
                <a:gd name="connsiteX56" fmla="*/ 250173 w 859332"/>
                <a:gd name="connsiteY56" fmla="*/ 176664 h 1015811"/>
                <a:gd name="connsiteX57" fmla="*/ 235678 w 859332"/>
                <a:gd name="connsiteY57" fmla="*/ 162372 h 1015811"/>
                <a:gd name="connsiteX58" fmla="*/ 623655 w 859332"/>
                <a:gd name="connsiteY58" fmla="*/ 162372 h 1015811"/>
                <a:gd name="connsiteX59" fmla="*/ 191990 w 859332"/>
                <a:gd name="connsiteY59" fmla="*/ 118616 h 1015811"/>
                <a:gd name="connsiteX60" fmla="*/ 177631 w 859332"/>
                <a:gd name="connsiteY60" fmla="*/ 104223 h 1015811"/>
                <a:gd name="connsiteX61" fmla="*/ 681702 w 859332"/>
                <a:gd name="connsiteY61" fmla="*/ 104223 h 1015811"/>
                <a:gd name="connsiteX62" fmla="*/ 667343 w 859332"/>
                <a:gd name="connsiteY62" fmla="*/ 118616 h 1015811"/>
                <a:gd name="connsiteX63" fmla="*/ 191990 w 859332"/>
                <a:gd name="connsiteY63" fmla="*/ 118616 h 101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859332" h="1015811">
                  <a:moveTo>
                    <a:pt x="775106" y="784604"/>
                  </a:moveTo>
                  <a:lnTo>
                    <a:pt x="754786" y="784604"/>
                  </a:lnTo>
                  <a:lnTo>
                    <a:pt x="754786" y="995492"/>
                  </a:lnTo>
                  <a:lnTo>
                    <a:pt x="548200" y="995492"/>
                  </a:lnTo>
                  <a:lnTo>
                    <a:pt x="548200" y="692080"/>
                  </a:lnTo>
                  <a:cubicBezTo>
                    <a:pt x="548200" y="686469"/>
                    <a:pt x="543651" y="681920"/>
                    <a:pt x="538040" y="681920"/>
                  </a:cubicBezTo>
                  <a:lnTo>
                    <a:pt x="321293" y="681920"/>
                  </a:lnTo>
                  <a:cubicBezTo>
                    <a:pt x="315681" y="681920"/>
                    <a:pt x="311133" y="686469"/>
                    <a:pt x="311133" y="692080"/>
                  </a:cubicBezTo>
                  <a:lnTo>
                    <a:pt x="311133" y="1005652"/>
                  </a:lnTo>
                  <a:cubicBezTo>
                    <a:pt x="311133" y="1011264"/>
                    <a:pt x="315681" y="1015812"/>
                    <a:pt x="321293" y="1015812"/>
                  </a:cubicBezTo>
                  <a:lnTo>
                    <a:pt x="859333" y="1015812"/>
                  </a:lnTo>
                  <a:lnTo>
                    <a:pt x="859333" y="995492"/>
                  </a:lnTo>
                  <a:lnTo>
                    <a:pt x="775106" y="995492"/>
                  </a:lnTo>
                  <a:close/>
                  <a:moveTo>
                    <a:pt x="347032" y="995492"/>
                  </a:moveTo>
                  <a:lnTo>
                    <a:pt x="331453" y="995492"/>
                  </a:lnTo>
                  <a:lnTo>
                    <a:pt x="331453" y="702240"/>
                  </a:lnTo>
                  <a:lnTo>
                    <a:pt x="527880" y="702240"/>
                  </a:lnTo>
                  <a:lnTo>
                    <a:pt x="527880" y="995492"/>
                  </a:lnTo>
                  <a:close/>
                  <a:moveTo>
                    <a:pt x="104716" y="589498"/>
                  </a:moveTo>
                  <a:lnTo>
                    <a:pt x="429836" y="386772"/>
                  </a:lnTo>
                  <a:lnTo>
                    <a:pt x="754786" y="589498"/>
                  </a:lnTo>
                  <a:lnTo>
                    <a:pt x="754786" y="702037"/>
                  </a:lnTo>
                  <a:lnTo>
                    <a:pt x="775106" y="702037"/>
                  </a:lnTo>
                  <a:lnTo>
                    <a:pt x="775106" y="601081"/>
                  </a:lnTo>
                  <a:lnTo>
                    <a:pt x="823299" y="631154"/>
                  </a:lnTo>
                  <a:cubicBezTo>
                    <a:pt x="828057" y="634128"/>
                    <a:pt x="834326" y="632682"/>
                    <a:pt x="837299" y="627923"/>
                  </a:cubicBezTo>
                  <a:cubicBezTo>
                    <a:pt x="838312" y="626301"/>
                    <a:pt x="838847" y="624428"/>
                    <a:pt x="838844" y="622518"/>
                  </a:cubicBezTo>
                  <a:lnTo>
                    <a:pt x="838844" y="542017"/>
                  </a:lnTo>
                  <a:cubicBezTo>
                    <a:pt x="838850" y="538509"/>
                    <a:pt x="837045" y="535241"/>
                    <a:pt x="834068" y="533381"/>
                  </a:cubicBezTo>
                  <a:lnTo>
                    <a:pt x="435051" y="284563"/>
                  </a:lnTo>
                  <a:cubicBezTo>
                    <a:pt x="431756" y="282504"/>
                    <a:pt x="427577" y="282504"/>
                    <a:pt x="424282" y="284563"/>
                  </a:cubicBezTo>
                  <a:lnTo>
                    <a:pt x="25434" y="533381"/>
                  </a:lnTo>
                  <a:cubicBezTo>
                    <a:pt x="22457" y="535241"/>
                    <a:pt x="20652" y="538505"/>
                    <a:pt x="20659" y="542017"/>
                  </a:cubicBezTo>
                  <a:lnTo>
                    <a:pt x="20659" y="622518"/>
                  </a:lnTo>
                  <a:cubicBezTo>
                    <a:pt x="20647" y="626217"/>
                    <a:pt x="22645" y="629627"/>
                    <a:pt x="25874" y="631425"/>
                  </a:cubicBezTo>
                  <a:cubicBezTo>
                    <a:pt x="29118" y="633186"/>
                    <a:pt x="33056" y="633085"/>
                    <a:pt x="36203" y="631154"/>
                  </a:cubicBezTo>
                  <a:lnTo>
                    <a:pt x="84396" y="601081"/>
                  </a:lnTo>
                  <a:lnTo>
                    <a:pt x="84396" y="995492"/>
                  </a:lnTo>
                  <a:lnTo>
                    <a:pt x="0" y="995492"/>
                  </a:lnTo>
                  <a:lnTo>
                    <a:pt x="0" y="1015812"/>
                  </a:lnTo>
                  <a:lnTo>
                    <a:pt x="214376" y="1015812"/>
                  </a:lnTo>
                  <a:lnTo>
                    <a:pt x="214376" y="995492"/>
                  </a:lnTo>
                  <a:lnTo>
                    <a:pt x="104716" y="995492"/>
                  </a:lnTo>
                  <a:close/>
                  <a:moveTo>
                    <a:pt x="40979" y="547639"/>
                  </a:moveTo>
                  <a:lnTo>
                    <a:pt x="429666" y="305154"/>
                  </a:lnTo>
                  <a:lnTo>
                    <a:pt x="818354" y="547639"/>
                  </a:lnTo>
                  <a:lnTo>
                    <a:pt x="818354" y="604230"/>
                  </a:lnTo>
                  <a:lnTo>
                    <a:pt x="435051" y="365064"/>
                  </a:lnTo>
                  <a:cubicBezTo>
                    <a:pt x="431756" y="363005"/>
                    <a:pt x="427577" y="363005"/>
                    <a:pt x="424282" y="365064"/>
                  </a:cubicBezTo>
                  <a:lnTo>
                    <a:pt x="40979" y="604230"/>
                  </a:lnTo>
                  <a:close/>
                  <a:moveTo>
                    <a:pt x="560561" y="225364"/>
                  </a:moveTo>
                  <a:lnTo>
                    <a:pt x="546202" y="239757"/>
                  </a:lnTo>
                  <a:cubicBezTo>
                    <a:pt x="481797" y="175503"/>
                    <a:pt x="377535" y="175503"/>
                    <a:pt x="313131" y="239757"/>
                  </a:cubicBezTo>
                  <a:lnTo>
                    <a:pt x="298772" y="225364"/>
                  </a:lnTo>
                  <a:cubicBezTo>
                    <a:pt x="371111" y="153186"/>
                    <a:pt x="488222" y="153186"/>
                    <a:pt x="560561" y="225364"/>
                  </a:cubicBezTo>
                  <a:close/>
                  <a:moveTo>
                    <a:pt x="609160" y="176664"/>
                  </a:moveTo>
                  <a:cubicBezTo>
                    <a:pt x="509930" y="77769"/>
                    <a:pt x="349402" y="77769"/>
                    <a:pt x="250173" y="176664"/>
                  </a:cubicBezTo>
                  <a:lnTo>
                    <a:pt x="235678" y="162372"/>
                  </a:lnTo>
                  <a:cubicBezTo>
                    <a:pt x="342897" y="55429"/>
                    <a:pt x="516436" y="55429"/>
                    <a:pt x="623655" y="162372"/>
                  </a:cubicBezTo>
                  <a:close/>
                  <a:moveTo>
                    <a:pt x="191990" y="118616"/>
                  </a:moveTo>
                  <a:lnTo>
                    <a:pt x="177631" y="104223"/>
                  </a:lnTo>
                  <a:cubicBezTo>
                    <a:pt x="316921" y="-34741"/>
                    <a:pt x="542412" y="-34741"/>
                    <a:pt x="681702" y="104223"/>
                  </a:cubicBezTo>
                  <a:lnTo>
                    <a:pt x="667343" y="118616"/>
                  </a:lnTo>
                  <a:cubicBezTo>
                    <a:pt x="535991" y="-12443"/>
                    <a:pt x="323342" y="-12443"/>
                    <a:pt x="191990" y="118616"/>
                  </a:cubicBez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ee4p_icon_group">
            <a:extLst>
              <a:ext uri="{FF2B5EF4-FFF2-40B4-BE49-F238E27FC236}">
                <a16:creationId xmlns:a16="http://schemas.microsoft.com/office/drawing/2014/main" id="{B0DA1D0A-34A2-C5BE-62BE-025D864F57E4}"/>
              </a:ext>
            </a:extLst>
          </p:cNvPr>
          <p:cNvGrpSpPr>
            <a:grpSpLocks noChangeAspect="1"/>
          </p:cNvGrpSpPr>
          <p:nvPr/>
        </p:nvGrpSpPr>
        <p:grpSpPr>
          <a:xfrm>
            <a:off x="1500549" y="3226159"/>
            <a:ext cx="986704" cy="986705"/>
            <a:chOff x="4031936" y="2889001"/>
            <a:chExt cx="1079999" cy="1080000"/>
          </a:xfrm>
        </p:grpSpPr>
        <p:sp>
          <p:nvSpPr>
            <p:cNvPr id="25" name="ee4p_icon_frame" hidden="1">
              <a:extLst>
                <a:ext uri="{FF2B5EF4-FFF2-40B4-BE49-F238E27FC236}">
                  <a16:creationId xmlns:a16="http://schemas.microsoft.com/office/drawing/2014/main" id="{80D66511-5E9E-BB67-094B-348E646BFA45}"/>
                </a:ext>
              </a:extLst>
            </p:cNvPr>
            <p:cNvSpPr/>
            <p:nvPr/>
          </p:nvSpPr>
          <p:spPr>
            <a:xfrm>
              <a:off x="4031936" y="2889001"/>
              <a:ext cx="1079999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ee4p_icon">
              <a:extLst>
                <a:ext uri="{FF2B5EF4-FFF2-40B4-BE49-F238E27FC236}">
                  <a16:creationId xmlns:a16="http://schemas.microsoft.com/office/drawing/2014/main" id="{3217A46A-3ECA-572F-BE5B-3C680C46AA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3586" y="2922053"/>
              <a:ext cx="596697" cy="1013896"/>
            </a:xfrm>
            <a:custGeom>
              <a:avLst/>
              <a:gdLst>
                <a:gd name="connsiteX0" fmla="*/ 595763 w 596697"/>
                <a:gd name="connsiteY0" fmla="*/ 418893 h 1013896"/>
                <a:gd name="connsiteX1" fmla="*/ 594306 w 596697"/>
                <a:gd name="connsiteY1" fmla="*/ 429697 h 1013896"/>
                <a:gd name="connsiteX2" fmla="*/ 104967 w 596697"/>
                <a:gd name="connsiteY2" fmla="*/ 1010307 h 1013896"/>
                <a:gd name="connsiteX3" fmla="*/ 97177 w 596697"/>
                <a:gd name="connsiteY3" fmla="*/ 1013897 h 1013896"/>
                <a:gd name="connsiteX4" fmla="*/ 92605 w 596697"/>
                <a:gd name="connsiteY4" fmla="*/ 1012813 h 1013896"/>
                <a:gd name="connsiteX5" fmla="*/ 87322 w 596697"/>
                <a:gd name="connsiteY5" fmla="*/ 1001400 h 1013896"/>
                <a:gd name="connsiteX6" fmla="*/ 143338 w 596697"/>
                <a:gd name="connsiteY6" fmla="*/ 773206 h 1013896"/>
                <a:gd name="connsiteX7" fmla="*/ 162947 w 596697"/>
                <a:gd name="connsiteY7" fmla="*/ 777880 h 1013896"/>
                <a:gd name="connsiteX8" fmla="*/ 117430 w 596697"/>
                <a:gd name="connsiteY8" fmla="*/ 964146 h 1013896"/>
                <a:gd name="connsiteX9" fmla="*/ 564673 w 596697"/>
                <a:gd name="connsiteY9" fmla="*/ 433456 h 1013896"/>
                <a:gd name="connsiteX10" fmla="*/ 372920 w 596697"/>
                <a:gd name="connsiteY10" fmla="*/ 433456 h 1013896"/>
                <a:gd name="connsiteX11" fmla="*/ 364860 w 596697"/>
                <a:gd name="connsiteY11" fmla="*/ 429493 h 1013896"/>
                <a:gd name="connsiteX12" fmla="*/ 363099 w 596697"/>
                <a:gd name="connsiteY12" fmla="*/ 420654 h 1013896"/>
                <a:gd name="connsiteX13" fmla="*/ 391208 w 596697"/>
                <a:gd name="connsiteY13" fmla="*/ 315871 h 1013896"/>
                <a:gd name="connsiteX14" fmla="*/ 410817 w 596697"/>
                <a:gd name="connsiteY14" fmla="*/ 321154 h 1013896"/>
                <a:gd name="connsiteX15" fmla="*/ 386162 w 596697"/>
                <a:gd name="connsiteY15" fmla="*/ 413136 h 1013896"/>
                <a:gd name="connsiteX16" fmla="*/ 586686 w 596697"/>
                <a:gd name="connsiteY16" fmla="*/ 413136 h 1013896"/>
                <a:gd name="connsiteX17" fmla="*/ 595763 w 596697"/>
                <a:gd name="connsiteY17" fmla="*/ 418893 h 1013896"/>
                <a:gd name="connsiteX18" fmla="*/ 167044 w 596697"/>
                <a:gd name="connsiteY18" fmla="*/ 676686 h 1013896"/>
                <a:gd name="connsiteX19" fmla="*/ 186755 w 596697"/>
                <a:gd name="connsiteY19" fmla="*/ 681529 h 1013896"/>
                <a:gd name="connsiteX20" fmla="*/ 215338 w 596697"/>
                <a:gd name="connsiteY20" fmla="*/ 565129 h 1013896"/>
                <a:gd name="connsiteX21" fmla="*/ 207871 w 596697"/>
                <a:gd name="connsiteY21" fmla="*/ 552853 h 1013896"/>
                <a:gd name="connsiteX22" fmla="*/ 205483 w 596697"/>
                <a:gd name="connsiteY22" fmla="*/ 552565 h 1013896"/>
                <a:gd name="connsiteX23" fmla="*/ 32357 w 596697"/>
                <a:gd name="connsiteY23" fmla="*/ 552565 h 1013896"/>
                <a:gd name="connsiteX24" fmla="*/ 462192 w 596697"/>
                <a:gd name="connsiteY24" fmla="*/ 50762 h 1013896"/>
                <a:gd name="connsiteX25" fmla="*/ 412273 w 596697"/>
                <a:gd name="connsiteY25" fmla="*/ 236826 h 1013896"/>
                <a:gd name="connsiteX26" fmla="*/ 431916 w 596697"/>
                <a:gd name="connsiteY26" fmla="*/ 242075 h 1013896"/>
                <a:gd name="connsiteX27" fmla="*/ 493417 w 596697"/>
                <a:gd name="connsiteY27" fmla="*/ 12764 h 1013896"/>
                <a:gd name="connsiteX28" fmla="*/ 486200 w 596697"/>
                <a:gd name="connsiteY28" fmla="*/ 340 h 1013896"/>
                <a:gd name="connsiteX29" fmla="*/ 475908 w 596697"/>
                <a:gd name="connsiteY29" fmla="*/ 3518 h 1013896"/>
                <a:gd name="connsiteX30" fmla="*/ 2588 w 596697"/>
                <a:gd name="connsiteY30" fmla="*/ 556087 h 1013896"/>
                <a:gd name="connsiteX31" fmla="*/ 3386 w 596697"/>
                <a:gd name="connsiteY31" fmla="*/ 570433 h 1013896"/>
                <a:gd name="connsiteX32" fmla="*/ 10276 w 596697"/>
                <a:gd name="connsiteY32" fmla="*/ 573020 h 1013896"/>
                <a:gd name="connsiteX33" fmla="*/ 192512 w 596697"/>
                <a:gd name="connsiteY33" fmla="*/ 573020 h 101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96697" h="1013896">
                  <a:moveTo>
                    <a:pt x="595763" y="418893"/>
                  </a:moveTo>
                  <a:cubicBezTo>
                    <a:pt x="597415" y="422473"/>
                    <a:pt x="596846" y="426682"/>
                    <a:pt x="594306" y="429697"/>
                  </a:cubicBezTo>
                  <a:lnTo>
                    <a:pt x="104967" y="1010307"/>
                  </a:lnTo>
                  <a:cubicBezTo>
                    <a:pt x="103028" y="1012593"/>
                    <a:pt x="100176" y="1013907"/>
                    <a:pt x="97177" y="1013897"/>
                  </a:cubicBezTo>
                  <a:cubicBezTo>
                    <a:pt x="95589" y="1013907"/>
                    <a:pt x="94021" y="1013534"/>
                    <a:pt x="92605" y="1012813"/>
                  </a:cubicBezTo>
                  <a:cubicBezTo>
                    <a:pt x="88419" y="1010686"/>
                    <a:pt x="86234" y="1005968"/>
                    <a:pt x="87322" y="1001400"/>
                  </a:cubicBezTo>
                  <a:lnTo>
                    <a:pt x="143338" y="773206"/>
                  </a:lnTo>
                  <a:lnTo>
                    <a:pt x="162947" y="777880"/>
                  </a:lnTo>
                  <a:lnTo>
                    <a:pt x="117430" y="964146"/>
                  </a:lnTo>
                  <a:lnTo>
                    <a:pt x="564673" y="433456"/>
                  </a:lnTo>
                  <a:lnTo>
                    <a:pt x="372920" y="433456"/>
                  </a:lnTo>
                  <a:cubicBezTo>
                    <a:pt x="369763" y="433459"/>
                    <a:pt x="366787" y="431996"/>
                    <a:pt x="364860" y="429493"/>
                  </a:cubicBezTo>
                  <a:cubicBezTo>
                    <a:pt x="362926" y="426984"/>
                    <a:pt x="362276" y="423712"/>
                    <a:pt x="363099" y="420654"/>
                  </a:cubicBezTo>
                  <a:lnTo>
                    <a:pt x="391208" y="315871"/>
                  </a:lnTo>
                  <a:lnTo>
                    <a:pt x="410817" y="321154"/>
                  </a:lnTo>
                  <a:lnTo>
                    <a:pt x="386162" y="413136"/>
                  </a:lnTo>
                  <a:lnTo>
                    <a:pt x="586686" y="413136"/>
                  </a:lnTo>
                  <a:cubicBezTo>
                    <a:pt x="590561" y="413166"/>
                    <a:pt x="594083" y="415401"/>
                    <a:pt x="595763" y="418893"/>
                  </a:cubicBezTo>
                  <a:close/>
                  <a:moveTo>
                    <a:pt x="167044" y="676686"/>
                  </a:moveTo>
                  <a:lnTo>
                    <a:pt x="186755" y="681529"/>
                  </a:lnTo>
                  <a:lnTo>
                    <a:pt x="215338" y="565129"/>
                  </a:lnTo>
                  <a:cubicBezTo>
                    <a:pt x="216666" y="559677"/>
                    <a:pt x="213323" y="554180"/>
                    <a:pt x="207871" y="552853"/>
                  </a:cubicBezTo>
                  <a:cubicBezTo>
                    <a:pt x="207088" y="552663"/>
                    <a:pt x="206289" y="552565"/>
                    <a:pt x="205483" y="552565"/>
                  </a:cubicBezTo>
                  <a:lnTo>
                    <a:pt x="32357" y="552565"/>
                  </a:lnTo>
                  <a:lnTo>
                    <a:pt x="462192" y="50762"/>
                  </a:lnTo>
                  <a:lnTo>
                    <a:pt x="412273" y="236826"/>
                  </a:lnTo>
                  <a:lnTo>
                    <a:pt x="431916" y="242075"/>
                  </a:lnTo>
                  <a:lnTo>
                    <a:pt x="493417" y="12764"/>
                  </a:lnTo>
                  <a:cubicBezTo>
                    <a:pt x="494857" y="7340"/>
                    <a:pt x="491626" y="1778"/>
                    <a:pt x="486200" y="340"/>
                  </a:cubicBezTo>
                  <a:cubicBezTo>
                    <a:pt x="482445" y="-656"/>
                    <a:pt x="478448" y="578"/>
                    <a:pt x="475908" y="3518"/>
                  </a:cubicBezTo>
                  <a:lnTo>
                    <a:pt x="2588" y="556087"/>
                  </a:lnTo>
                  <a:cubicBezTo>
                    <a:pt x="-1153" y="560270"/>
                    <a:pt x="-796" y="566691"/>
                    <a:pt x="3386" y="570433"/>
                  </a:cubicBezTo>
                  <a:cubicBezTo>
                    <a:pt x="5279" y="572126"/>
                    <a:pt x="7737" y="573051"/>
                    <a:pt x="10276" y="573020"/>
                  </a:cubicBezTo>
                  <a:lnTo>
                    <a:pt x="192512" y="573020"/>
                  </a:ln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218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851D7F-1697-85CA-B535-B92F6D8E226B}"/>
              </a:ext>
            </a:extLst>
          </p:cNvPr>
          <p:cNvSpPr/>
          <p:nvPr/>
        </p:nvSpPr>
        <p:spPr>
          <a:xfrm>
            <a:off x="-9426" y="1780"/>
            <a:ext cx="12198668" cy="985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/>
              <a:t>  Pipeline ETL associée 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A617866-434B-8D17-A796-5764C8B3441C}"/>
              </a:ext>
            </a:extLst>
          </p:cNvPr>
          <p:cNvGrpSpPr/>
          <p:nvPr/>
        </p:nvGrpSpPr>
        <p:grpSpPr>
          <a:xfrm>
            <a:off x="4206089" y="2112560"/>
            <a:ext cx="3522135" cy="1560731"/>
            <a:chOff x="2937932" y="2514600"/>
            <a:chExt cx="3522135" cy="1560731"/>
          </a:xfrm>
        </p:grpSpPr>
        <p:pic>
          <p:nvPicPr>
            <p:cNvPr id="7" name="Graphique 6" descr="Ampoule fluorescente avec un remplissage uni">
              <a:extLst>
                <a:ext uri="{FF2B5EF4-FFF2-40B4-BE49-F238E27FC236}">
                  <a16:creationId xmlns:a16="http://schemas.microsoft.com/office/drawing/2014/main" id="{752F2D22-13E1-79E3-8977-CB9EA984C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41800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55280EE-3F98-0FB0-8454-2F3430345ECE}"/>
                </a:ext>
              </a:extLst>
            </p:cNvPr>
            <p:cNvSpPr txBox="1"/>
            <p:nvPr/>
          </p:nvSpPr>
          <p:spPr>
            <a:xfrm>
              <a:off x="2937932" y="3429000"/>
              <a:ext cx="35221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/>
                <a:t>Données de consommation horaire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7CC098A-9627-E269-B1CA-D2174B4F436F}"/>
              </a:ext>
            </a:extLst>
          </p:cNvPr>
          <p:cNvGrpSpPr/>
          <p:nvPr/>
        </p:nvGrpSpPr>
        <p:grpSpPr>
          <a:xfrm>
            <a:off x="4206089" y="4385733"/>
            <a:ext cx="3522135" cy="1283732"/>
            <a:chOff x="2980265" y="4385733"/>
            <a:chExt cx="3522135" cy="1283732"/>
          </a:xfrm>
        </p:grpSpPr>
        <p:pic>
          <p:nvPicPr>
            <p:cNvPr id="5" name="Graphique 4" descr="Offre et demande avec un remplissage uni">
              <a:extLst>
                <a:ext uri="{FF2B5EF4-FFF2-40B4-BE49-F238E27FC236}">
                  <a16:creationId xmlns:a16="http://schemas.microsoft.com/office/drawing/2014/main" id="{CF7144C9-5E92-26AE-E6BD-0C14A984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84133" y="4385733"/>
              <a:ext cx="914400" cy="914400"/>
            </a:xfrm>
            <a:prstGeom prst="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BA278E81-338D-C31C-5E2C-79D7C86156C6}"/>
                </a:ext>
              </a:extLst>
            </p:cNvPr>
            <p:cNvSpPr txBox="1"/>
            <p:nvPr/>
          </p:nvSpPr>
          <p:spPr>
            <a:xfrm>
              <a:off x="2980265" y="5300133"/>
              <a:ext cx="3522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/>
                <a:t>Prix du marché SPOT</a:t>
              </a:r>
            </a:p>
          </p:txBody>
        </p:sp>
      </p:grpSp>
      <p:pic>
        <p:nvPicPr>
          <p:cNvPr id="10" name="Image 9">
            <a:extLst>
              <a:ext uri="{FF2B5EF4-FFF2-40B4-BE49-F238E27FC236}">
                <a16:creationId xmlns:a16="http://schemas.microsoft.com/office/drawing/2014/main" id="{EFA81AA0-0A8B-5815-E876-98F9D63E8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08" y="4784997"/>
            <a:ext cx="1706580" cy="4852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DB0395-1A63-23CF-0A1A-6666835017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87" y="2655945"/>
            <a:ext cx="1706581" cy="36363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D241392-EC54-3D92-222B-8A1426A64F2E}"/>
              </a:ext>
            </a:extLst>
          </p:cNvPr>
          <p:cNvCxnSpPr/>
          <p:nvPr/>
        </p:nvCxnSpPr>
        <p:spPr>
          <a:xfrm>
            <a:off x="2997200" y="2837764"/>
            <a:ext cx="1337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0323978-0CF5-191F-9974-6EC09164740C}"/>
              </a:ext>
            </a:extLst>
          </p:cNvPr>
          <p:cNvCxnSpPr/>
          <p:nvPr/>
        </p:nvCxnSpPr>
        <p:spPr>
          <a:xfrm>
            <a:off x="2997200" y="5027599"/>
            <a:ext cx="1337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F4B99B0-5758-1F12-255A-23EC154FA639}"/>
              </a:ext>
            </a:extLst>
          </p:cNvPr>
          <p:cNvGrpSpPr/>
          <p:nvPr/>
        </p:nvGrpSpPr>
        <p:grpSpPr>
          <a:xfrm>
            <a:off x="8518554" y="4318149"/>
            <a:ext cx="2104179" cy="1418900"/>
            <a:chOff x="9528310" y="4605298"/>
            <a:chExt cx="2370666" cy="1598599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F52180D-E399-9511-0001-578E14804ACA}"/>
                </a:ext>
              </a:extLst>
            </p:cNvPr>
            <p:cNvSpPr/>
            <p:nvPr/>
          </p:nvSpPr>
          <p:spPr>
            <a:xfrm>
              <a:off x="9528310" y="4605298"/>
              <a:ext cx="2370666" cy="159859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266D6E1-B3EC-9333-543B-301172E55604}"/>
                </a:ext>
              </a:extLst>
            </p:cNvPr>
            <p:cNvSpPr txBox="1"/>
            <p:nvPr/>
          </p:nvSpPr>
          <p:spPr>
            <a:xfrm>
              <a:off x="9861819" y="5219931"/>
              <a:ext cx="1703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>
                  <a:solidFill>
                    <a:schemeClr val="tx2"/>
                  </a:solidFill>
                  <a:latin typeface="Montserrat SemiBold" pitchFamily="2" charset="0"/>
                </a:rPr>
                <a:t>- 10€/MWh</a:t>
              </a:r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F035801-1ED9-EAE4-CD81-702805FBDD7D}"/>
              </a:ext>
            </a:extLst>
          </p:cNvPr>
          <p:cNvCxnSpPr>
            <a:cxnSpLocks/>
          </p:cNvCxnSpPr>
          <p:nvPr/>
        </p:nvCxnSpPr>
        <p:spPr>
          <a:xfrm>
            <a:off x="9570644" y="3725589"/>
            <a:ext cx="0" cy="399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ee4p_icon_group">
            <a:extLst>
              <a:ext uri="{FF2B5EF4-FFF2-40B4-BE49-F238E27FC236}">
                <a16:creationId xmlns:a16="http://schemas.microsoft.com/office/drawing/2014/main" id="{6082F5B7-1854-E7F3-2B36-50A8D94A20E2}"/>
              </a:ext>
            </a:extLst>
          </p:cNvPr>
          <p:cNvGrpSpPr>
            <a:grpSpLocks noChangeAspect="1"/>
          </p:cNvGrpSpPr>
          <p:nvPr/>
        </p:nvGrpSpPr>
        <p:grpSpPr>
          <a:xfrm>
            <a:off x="9077293" y="2074738"/>
            <a:ext cx="986705" cy="986705"/>
            <a:chOff x="4032083" y="2888998"/>
            <a:chExt cx="1080000" cy="1080000"/>
          </a:xfrm>
        </p:grpSpPr>
        <p:sp>
          <p:nvSpPr>
            <p:cNvPr id="14" name="ee4p_icon_frame" hidden="1">
              <a:extLst>
                <a:ext uri="{FF2B5EF4-FFF2-40B4-BE49-F238E27FC236}">
                  <a16:creationId xmlns:a16="http://schemas.microsoft.com/office/drawing/2014/main" id="{3124982D-31A6-1386-79A4-28C18B5A83A5}"/>
                </a:ext>
              </a:extLst>
            </p:cNvPr>
            <p:cNvSpPr/>
            <p:nvPr/>
          </p:nvSpPr>
          <p:spPr>
            <a:xfrm>
              <a:off x="4032083" y="2888998"/>
              <a:ext cx="1080000" cy="1080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e4p_icon">
              <a:extLst>
                <a:ext uri="{FF2B5EF4-FFF2-40B4-BE49-F238E27FC236}">
                  <a16:creationId xmlns:a16="http://schemas.microsoft.com/office/drawing/2014/main" id="{14F2DAC4-4A45-1CD5-0228-11639FA93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4168" y="2961029"/>
              <a:ext cx="1015831" cy="935939"/>
            </a:xfrm>
            <a:custGeom>
              <a:avLst/>
              <a:gdLst>
                <a:gd name="connsiteX0" fmla="*/ 50293 w 1015831"/>
                <a:gd name="connsiteY0" fmla="*/ 323698 h 935939"/>
                <a:gd name="connsiteX1" fmla="*/ 8569 w 1015831"/>
                <a:gd name="connsiteY1" fmla="*/ 316925 h 935939"/>
                <a:gd name="connsiteX2" fmla="*/ 1 w 1015831"/>
                <a:gd name="connsiteY2" fmla="*/ 306765 h 935939"/>
                <a:gd name="connsiteX3" fmla="*/ 1 w 1015831"/>
                <a:gd name="connsiteY3" fmla="*/ 222945 h 935939"/>
                <a:gd name="connsiteX4" fmla="*/ 8569 w 1015831"/>
                <a:gd name="connsiteY4" fmla="*/ 212785 h 935939"/>
                <a:gd name="connsiteX5" fmla="*/ 50293 w 1015831"/>
                <a:gd name="connsiteY5" fmla="*/ 206012 h 935939"/>
                <a:gd name="connsiteX6" fmla="*/ 71934 w 1015831"/>
                <a:gd name="connsiteY6" fmla="*/ 153552 h 935939"/>
                <a:gd name="connsiteX7" fmla="*/ 47482 w 1015831"/>
                <a:gd name="connsiteY7" fmla="*/ 119957 h 935939"/>
                <a:gd name="connsiteX8" fmla="*/ 45551 w 1015831"/>
                <a:gd name="connsiteY8" fmla="*/ 113353 h 935939"/>
                <a:gd name="connsiteX9" fmla="*/ 48498 w 1015831"/>
                <a:gd name="connsiteY9" fmla="*/ 105529 h 935939"/>
                <a:gd name="connsiteX10" fmla="*/ 107087 w 1015831"/>
                <a:gd name="connsiteY10" fmla="*/ 46940 h 935939"/>
                <a:gd name="connsiteX11" fmla="*/ 120261 w 1015831"/>
                <a:gd name="connsiteY11" fmla="*/ 45890 h 935939"/>
                <a:gd name="connsiteX12" fmla="*/ 154399 w 1015831"/>
                <a:gd name="connsiteY12" fmla="*/ 71053 h 935939"/>
                <a:gd name="connsiteX13" fmla="*/ 207773 w 1015831"/>
                <a:gd name="connsiteY13" fmla="*/ 48972 h 935939"/>
                <a:gd name="connsiteX14" fmla="*/ 214174 w 1015831"/>
                <a:gd name="connsiteY14" fmla="*/ 8569 h 935939"/>
                <a:gd name="connsiteX15" fmla="*/ 224334 w 1015831"/>
                <a:gd name="connsiteY15" fmla="*/ 1 h 935939"/>
                <a:gd name="connsiteX16" fmla="*/ 307070 w 1015831"/>
                <a:gd name="connsiteY16" fmla="*/ 1 h 935939"/>
                <a:gd name="connsiteX17" fmla="*/ 317230 w 1015831"/>
                <a:gd name="connsiteY17" fmla="*/ 8569 h 935939"/>
                <a:gd name="connsiteX18" fmla="*/ 323597 w 1015831"/>
                <a:gd name="connsiteY18" fmla="*/ 48972 h 935939"/>
                <a:gd name="connsiteX19" fmla="*/ 377005 w 1015831"/>
                <a:gd name="connsiteY19" fmla="*/ 71053 h 935939"/>
                <a:gd name="connsiteX20" fmla="*/ 411142 w 1015831"/>
                <a:gd name="connsiteY20" fmla="*/ 46195 h 935939"/>
                <a:gd name="connsiteX21" fmla="*/ 424316 w 1015831"/>
                <a:gd name="connsiteY21" fmla="*/ 47245 h 935939"/>
                <a:gd name="connsiteX22" fmla="*/ 482906 w 1015831"/>
                <a:gd name="connsiteY22" fmla="*/ 105834 h 935939"/>
                <a:gd name="connsiteX23" fmla="*/ 483922 w 1015831"/>
                <a:gd name="connsiteY23" fmla="*/ 120261 h 935939"/>
                <a:gd name="connsiteX24" fmla="*/ 459470 w 1015831"/>
                <a:gd name="connsiteY24" fmla="*/ 153857 h 935939"/>
                <a:gd name="connsiteX25" fmla="*/ 482770 w 1015831"/>
                <a:gd name="connsiteY25" fmla="*/ 212954 h 935939"/>
                <a:gd name="connsiteX26" fmla="*/ 462992 w 1015831"/>
                <a:gd name="connsiteY26" fmla="*/ 217628 h 935939"/>
                <a:gd name="connsiteX27" fmla="*/ 438676 w 1015831"/>
                <a:gd name="connsiteY27" fmla="*/ 158598 h 935939"/>
                <a:gd name="connsiteX28" fmla="*/ 439116 w 1015831"/>
                <a:gd name="connsiteY28" fmla="*/ 147321 h 935939"/>
                <a:gd name="connsiteX29" fmla="*/ 462823 w 1015831"/>
                <a:gd name="connsiteY29" fmla="*/ 114606 h 935939"/>
                <a:gd name="connsiteX30" fmla="*/ 415951 w 1015831"/>
                <a:gd name="connsiteY30" fmla="*/ 67734 h 935939"/>
                <a:gd name="connsiteX31" fmla="*/ 383371 w 1015831"/>
                <a:gd name="connsiteY31" fmla="*/ 91441 h 935939"/>
                <a:gd name="connsiteX32" fmla="*/ 372060 w 1015831"/>
                <a:gd name="connsiteY32" fmla="*/ 91847 h 935939"/>
                <a:gd name="connsiteX33" fmla="*/ 312624 w 1015831"/>
                <a:gd name="connsiteY33" fmla="*/ 67192 h 935939"/>
                <a:gd name="connsiteX34" fmla="*/ 304631 w 1015831"/>
                <a:gd name="connsiteY34" fmla="*/ 58827 h 935939"/>
                <a:gd name="connsiteX35" fmla="*/ 298535 w 1015831"/>
                <a:gd name="connsiteY35" fmla="*/ 20321 h 935939"/>
                <a:gd name="connsiteX36" fmla="*/ 232902 w 1015831"/>
                <a:gd name="connsiteY36" fmla="*/ 20321 h 935939"/>
                <a:gd name="connsiteX37" fmla="*/ 226738 w 1015831"/>
                <a:gd name="connsiteY37" fmla="*/ 58827 h 935939"/>
                <a:gd name="connsiteX38" fmla="*/ 218102 w 1015831"/>
                <a:gd name="connsiteY38" fmla="*/ 67294 h 935939"/>
                <a:gd name="connsiteX39" fmla="*/ 159140 w 1015831"/>
                <a:gd name="connsiteY39" fmla="*/ 91847 h 935939"/>
                <a:gd name="connsiteX40" fmla="*/ 147829 w 1015831"/>
                <a:gd name="connsiteY40" fmla="*/ 91441 h 935939"/>
                <a:gd name="connsiteX41" fmla="*/ 115249 w 1015831"/>
                <a:gd name="connsiteY41" fmla="*/ 67734 h 935939"/>
                <a:gd name="connsiteX42" fmla="*/ 68479 w 1015831"/>
                <a:gd name="connsiteY42" fmla="*/ 114606 h 935939"/>
                <a:gd name="connsiteX43" fmla="*/ 92186 w 1015831"/>
                <a:gd name="connsiteY43" fmla="*/ 147321 h 935939"/>
                <a:gd name="connsiteX44" fmla="*/ 92626 w 1015831"/>
                <a:gd name="connsiteY44" fmla="*/ 158598 h 935939"/>
                <a:gd name="connsiteX45" fmla="*/ 68310 w 1015831"/>
                <a:gd name="connsiteY45" fmla="*/ 217628 h 935939"/>
                <a:gd name="connsiteX46" fmla="*/ 59979 w 1015831"/>
                <a:gd name="connsiteY46" fmla="*/ 225350 h 935939"/>
                <a:gd name="connsiteX47" fmla="*/ 20321 w 1015831"/>
                <a:gd name="connsiteY47" fmla="*/ 231615 h 935939"/>
                <a:gd name="connsiteX48" fmla="*/ 20321 w 1015831"/>
                <a:gd name="connsiteY48" fmla="*/ 298366 h 935939"/>
                <a:gd name="connsiteX49" fmla="*/ 60080 w 1015831"/>
                <a:gd name="connsiteY49" fmla="*/ 304665 h 935939"/>
                <a:gd name="connsiteX50" fmla="*/ 68411 w 1015831"/>
                <a:gd name="connsiteY50" fmla="*/ 312353 h 935939"/>
                <a:gd name="connsiteX51" fmla="*/ 92728 w 1015831"/>
                <a:gd name="connsiteY51" fmla="*/ 371383 h 935939"/>
                <a:gd name="connsiteX52" fmla="*/ 92287 w 1015831"/>
                <a:gd name="connsiteY52" fmla="*/ 382694 h 935939"/>
                <a:gd name="connsiteX53" fmla="*/ 68581 w 1015831"/>
                <a:gd name="connsiteY53" fmla="*/ 415409 h 935939"/>
                <a:gd name="connsiteX54" fmla="*/ 115317 w 1015831"/>
                <a:gd name="connsiteY54" fmla="*/ 462247 h 935939"/>
                <a:gd name="connsiteX55" fmla="*/ 147897 w 1015831"/>
                <a:gd name="connsiteY55" fmla="*/ 438540 h 935939"/>
                <a:gd name="connsiteX56" fmla="*/ 159208 w 1015831"/>
                <a:gd name="connsiteY56" fmla="*/ 438100 h 935939"/>
                <a:gd name="connsiteX57" fmla="*/ 218644 w 1015831"/>
                <a:gd name="connsiteY57" fmla="*/ 462755 h 935939"/>
                <a:gd name="connsiteX58" fmla="*/ 226738 w 1015831"/>
                <a:gd name="connsiteY58" fmla="*/ 471154 h 935939"/>
                <a:gd name="connsiteX59" fmla="*/ 232834 w 1015831"/>
                <a:gd name="connsiteY59" fmla="*/ 509660 h 935939"/>
                <a:gd name="connsiteX60" fmla="*/ 298366 w 1015831"/>
                <a:gd name="connsiteY60" fmla="*/ 509660 h 935939"/>
                <a:gd name="connsiteX61" fmla="*/ 304631 w 1015831"/>
                <a:gd name="connsiteY61" fmla="*/ 471154 h 935939"/>
                <a:gd name="connsiteX62" fmla="*/ 313267 w 1015831"/>
                <a:gd name="connsiteY62" fmla="*/ 462687 h 935939"/>
                <a:gd name="connsiteX63" fmla="*/ 372229 w 1015831"/>
                <a:gd name="connsiteY63" fmla="*/ 438134 h 935939"/>
                <a:gd name="connsiteX64" fmla="*/ 383541 w 1015831"/>
                <a:gd name="connsiteY64" fmla="*/ 438574 h 935939"/>
                <a:gd name="connsiteX65" fmla="*/ 416121 w 1015831"/>
                <a:gd name="connsiteY65" fmla="*/ 462281 h 935939"/>
                <a:gd name="connsiteX66" fmla="*/ 462958 w 1015831"/>
                <a:gd name="connsiteY66" fmla="*/ 415443 h 935939"/>
                <a:gd name="connsiteX67" fmla="*/ 439251 w 1015831"/>
                <a:gd name="connsiteY67" fmla="*/ 382728 h 935939"/>
                <a:gd name="connsiteX68" fmla="*/ 438811 w 1015831"/>
                <a:gd name="connsiteY68" fmla="*/ 371417 h 935939"/>
                <a:gd name="connsiteX69" fmla="*/ 463127 w 1015831"/>
                <a:gd name="connsiteY69" fmla="*/ 312387 h 935939"/>
                <a:gd name="connsiteX70" fmla="*/ 471425 w 1015831"/>
                <a:gd name="connsiteY70" fmla="*/ 304699 h 935939"/>
                <a:gd name="connsiteX71" fmla="*/ 511218 w 1015831"/>
                <a:gd name="connsiteY71" fmla="*/ 298400 h 935939"/>
                <a:gd name="connsiteX72" fmla="*/ 511218 w 1015831"/>
                <a:gd name="connsiteY72" fmla="*/ 265007 h 935939"/>
                <a:gd name="connsiteX73" fmla="*/ 521378 w 1015831"/>
                <a:gd name="connsiteY73" fmla="*/ 254847 h 935939"/>
                <a:gd name="connsiteX74" fmla="*/ 807518 w 1015831"/>
                <a:gd name="connsiteY74" fmla="*/ 254847 h 935939"/>
                <a:gd name="connsiteX75" fmla="*/ 817678 w 1015831"/>
                <a:gd name="connsiteY75" fmla="*/ 265007 h 935939"/>
                <a:gd name="connsiteX76" fmla="*/ 817678 w 1015831"/>
                <a:gd name="connsiteY76" fmla="*/ 471594 h 935939"/>
                <a:gd name="connsiteX77" fmla="*/ 877994 w 1015831"/>
                <a:gd name="connsiteY77" fmla="*/ 411244 h 935939"/>
                <a:gd name="connsiteX78" fmla="*/ 892354 w 1015831"/>
                <a:gd name="connsiteY78" fmla="*/ 425637 h 935939"/>
                <a:gd name="connsiteX79" fmla="*/ 814697 w 1015831"/>
                <a:gd name="connsiteY79" fmla="*/ 503293 h 935939"/>
                <a:gd name="connsiteX80" fmla="*/ 800328 w 1015831"/>
                <a:gd name="connsiteY80" fmla="*/ 503317 h 935939"/>
                <a:gd name="connsiteX81" fmla="*/ 800304 w 1015831"/>
                <a:gd name="connsiteY81" fmla="*/ 503293 h 935939"/>
                <a:gd name="connsiteX82" fmla="*/ 722648 w 1015831"/>
                <a:gd name="connsiteY82" fmla="*/ 425637 h 935939"/>
                <a:gd name="connsiteX83" fmla="*/ 737007 w 1015831"/>
                <a:gd name="connsiteY83" fmla="*/ 411244 h 935939"/>
                <a:gd name="connsiteX84" fmla="*/ 797358 w 1015831"/>
                <a:gd name="connsiteY84" fmla="*/ 471594 h 935939"/>
                <a:gd name="connsiteX85" fmla="*/ 797358 w 1015831"/>
                <a:gd name="connsiteY85" fmla="*/ 275167 h 935939"/>
                <a:gd name="connsiteX86" fmla="*/ 531267 w 1015831"/>
                <a:gd name="connsiteY86" fmla="*/ 275167 h 935939"/>
                <a:gd name="connsiteX87" fmla="*/ 531267 w 1015831"/>
                <a:gd name="connsiteY87" fmla="*/ 307070 h 935939"/>
                <a:gd name="connsiteX88" fmla="*/ 522699 w 1015831"/>
                <a:gd name="connsiteY88" fmla="*/ 317230 h 935939"/>
                <a:gd name="connsiteX89" fmla="*/ 480975 w 1015831"/>
                <a:gd name="connsiteY89" fmla="*/ 324003 h 935939"/>
                <a:gd name="connsiteX90" fmla="*/ 459334 w 1015831"/>
                <a:gd name="connsiteY90" fmla="*/ 376429 h 935939"/>
                <a:gd name="connsiteX91" fmla="*/ 483786 w 1015831"/>
                <a:gd name="connsiteY91" fmla="*/ 410058 h 935939"/>
                <a:gd name="connsiteX92" fmla="*/ 482770 w 1015831"/>
                <a:gd name="connsiteY92" fmla="*/ 424486 h 935939"/>
                <a:gd name="connsiteX93" fmla="*/ 424181 w 1015831"/>
                <a:gd name="connsiteY93" fmla="*/ 483075 h 935939"/>
                <a:gd name="connsiteX94" fmla="*/ 411007 w 1015831"/>
                <a:gd name="connsiteY94" fmla="*/ 484091 h 935939"/>
                <a:gd name="connsiteX95" fmla="*/ 376869 w 1015831"/>
                <a:gd name="connsiteY95" fmla="*/ 459267 h 935939"/>
                <a:gd name="connsiteX96" fmla="*/ 323461 w 1015831"/>
                <a:gd name="connsiteY96" fmla="*/ 481314 h 935939"/>
                <a:gd name="connsiteX97" fmla="*/ 317094 w 1015831"/>
                <a:gd name="connsiteY97" fmla="*/ 521717 h 935939"/>
                <a:gd name="connsiteX98" fmla="*/ 306934 w 1015831"/>
                <a:gd name="connsiteY98" fmla="*/ 530285 h 935939"/>
                <a:gd name="connsiteX99" fmla="*/ 224198 w 1015831"/>
                <a:gd name="connsiteY99" fmla="*/ 530285 h 935939"/>
                <a:gd name="connsiteX100" fmla="*/ 214038 w 1015831"/>
                <a:gd name="connsiteY100" fmla="*/ 521717 h 935939"/>
                <a:gd name="connsiteX101" fmla="*/ 207773 w 1015831"/>
                <a:gd name="connsiteY101" fmla="*/ 481009 h 935939"/>
                <a:gd name="connsiteX102" fmla="*/ 154399 w 1015831"/>
                <a:gd name="connsiteY102" fmla="*/ 458962 h 935939"/>
                <a:gd name="connsiteX103" fmla="*/ 120261 w 1015831"/>
                <a:gd name="connsiteY103" fmla="*/ 483786 h 935939"/>
                <a:gd name="connsiteX104" fmla="*/ 107087 w 1015831"/>
                <a:gd name="connsiteY104" fmla="*/ 482770 h 935939"/>
                <a:gd name="connsiteX105" fmla="*/ 48498 w 1015831"/>
                <a:gd name="connsiteY105" fmla="*/ 424181 h 935939"/>
                <a:gd name="connsiteX106" fmla="*/ 45551 w 1015831"/>
                <a:gd name="connsiteY106" fmla="*/ 416358 h 935939"/>
                <a:gd name="connsiteX107" fmla="*/ 47482 w 1015831"/>
                <a:gd name="connsiteY107" fmla="*/ 409754 h 935939"/>
                <a:gd name="connsiteX108" fmla="*/ 71934 w 1015831"/>
                <a:gd name="connsiteY108" fmla="*/ 376124 h 935939"/>
                <a:gd name="connsiteX109" fmla="*/ 50293 w 1015831"/>
                <a:gd name="connsiteY109" fmla="*/ 323698 h 935939"/>
                <a:gd name="connsiteX110" fmla="*/ 265617 w 1015831"/>
                <a:gd name="connsiteY110" fmla="*/ 163848 h 935939"/>
                <a:gd name="connsiteX111" fmla="*/ 366777 w 1015831"/>
                <a:gd name="connsiteY111" fmla="*/ 265007 h 935939"/>
                <a:gd name="connsiteX112" fmla="*/ 265617 w 1015831"/>
                <a:gd name="connsiteY112" fmla="*/ 366167 h 935939"/>
                <a:gd name="connsiteX113" fmla="*/ 164457 w 1015831"/>
                <a:gd name="connsiteY113" fmla="*/ 265007 h 935939"/>
                <a:gd name="connsiteX114" fmla="*/ 265617 w 1015831"/>
                <a:gd name="connsiteY114" fmla="*/ 163848 h 935939"/>
                <a:gd name="connsiteX115" fmla="*/ 265617 w 1015831"/>
                <a:gd name="connsiteY115" fmla="*/ 184168 h 935939"/>
                <a:gd name="connsiteX116" fmla="*/ 184777 w 1015831"/>
                <a:gd name="connsiteY116" fmla="*/ 265007 h 935939"/>
                <a:gd name="connsiteX117" fmla="*/ 265617 w 1015831"/>
                <a:gd name="connsiteY117" fmla="*/ 345847 h 935939"/>
                <a:gd name="connsiteX118" fmla="*/ 346457 w 1015831"/>
                <a:gd name="connsiteY118" fmla="*/ 265007 h 935939"/>
                <a:gd name="connsiteX119" fmla="*/ 265617 w 1015831"/>
                <a:gd name="connsiteY119" fmla="*/ 184168 h 935939"/>
                <a:gd name="connsiteX120" fmla="*/ 1005671 w 1015831"/>
                <a:gd name="connsiteY120" fmla="*/ 551045 h 935939"/>
                <a:gd name="connsiteX121" fmla="*/ 391229 w 1015831"/>
                <a:gd name="connsiteY121" fmla="*/ 551045 h 935939"/>
                <a:gd name="connsiteX122" fmla="*/ 381069 w 1015831"/>
                <a:gd name="connsiteY122" fmla="*/ 561205 h 935939"/>
                <a:gd name="connsiteX123" fmla="*/ 381069 w 1015831"/>
                <a:gd name="connsiteY123" fmla="*/ 651189 h 935939"/>
                <a:gd name="connsiteX124" fmla="*/ 401389 w 1015831"/>
                <a:gd name="connsiteY124" fmla="*/ 651189 h 935939"/>
                <a:gd name="connsiteX125" fmla="*/ 401389 w 1015831"/>
                <a:gd name="connsiteY125" fmla="*/ 571365 h 935939"/>
                <a:gd name="connsiteX126" fmla="*/ 995511 w 1015831"/>
                <a:gd name="connsiteY126" fmla="*/ 571365 h 935939"/>
                <a:gd name="connsiteX127" fmla="*/ 995511 w 1015831"/>
                <a:gd name="connsiteY127" fmla="*/ 915620 h 935939"/>
                <a:gd name="connsiteX128" fmla="*/ 401389 w 1015831"/>
                <a:gd name="connsiteY128" fmla="*/ 915620 h 935939"/>
                <a:gd name="connsiteX129" fmla="*/ 401389 w 1015831"/>
                <a:gd name="connsiteY129" fmla="*/ 743476 h 935939"/>
                <a:gd name="connsiteX130" fmla="*/ 391229 w 1015831"/>
                <a:gd name="connsiteY130" fmla="*/ 733316 h 935939"/>
                <a:gd name="connsiteX131" fmla="*/ 123309 w 1015831"/>
                <a:gd name="connsiteY131" fmla="*/ 733316 h 935939"/>
                <a:gd name="connsiteX132" fmla="*/ 123309 w 1015831"/>
                <a:gd name="connsiteY132" fmla="*/ 562391 h 935939"/>
                <a:gd name="connsiteX133" fmla="*/ 183660 w 1015831"/>
                <a:gd name="connsiteY133" fmla="*/ 622707 h 935939"/>
                <a:gd name="connsiteX134" fmla="*/ 198019 w 1015831"/>
                <a:gd name="connsiteY134" fmla="*/ 608348 h 935939"/>
                <a:gd name="connsiteX135" fmla="*/ 120363 w 1015831"/>
                <a:gd name="connsiteY135" fmla="*/ 530691 h 935939"/>
                <a:gd name="connsiteX136" fmla="*/ 105995 w 1015831"/>
                <a:gd name="connsiteY136" fmla="*/ 530668 h 935939"/>
                <a:gd name="connsiteX137" fmla="*/ 105970 w 1015831"/>
                <a:gd name="connsiteY137" fmla="*/ 530691 h 935939"/>
                <a:gd name="connsiteX138" fmla="*/ 28313 w 1015831"/>
                <a:gd name="connsiteY138" fmla="*/ 608348 h 935939"/>
                <a:gd name="connsiteX139" fmla="*/ 42673 w 1015831"/>
                <a:gd name="connsiteY139" fmla="*/ 622707 h 935939"/>
                <a:gd name="connsiteX140" fmla="*/ 102989 w 1015831"/>
                <a:gd name="connsiteY140" fmla="*/ 562391 h 935939"/>
                <a:gd name="connsiteX141" fmla="*/ 102989 w 1015831"/>
                <a:gd name="connsiteY141" fmla="*/ 743476 h 935939"/>
                <a:gd name="connsiteX142" fmla="*/ 113149 w 1015831"/>
                <a:gd name="connsiteY142" fmla="*/ 753636 h 935939"/>
                <a:gd name="connsiteX143" fmla="*/ 381069 w 1015831"/>
                <a:gd name="connsiteY143" fmla="*/ 753636 h 935939"/>
                <a:gd name="connsiteX144" fmla="*/ 381069 w 1015831"/>
                <a:gd name="connsiteY144" fmla="*/ 925780 h 935939"/>
                <a:gd name="connsiteX145" fmla="*/ 391229 w 1015831"/>
                <a:gd name="connsiteY145" fmla="*/ 935940 h 935939"/>
                <a:gd name="connsiteX146" fmla="*/ 1005671 w 1015831"/>
                <a:gd name="connsiteY146" fmla="*/ 935940 h 935939"/>
                <a:gd name="connsiteX147" fmla="*/ 1015831 w 1015831"/>
                <a:gd name="connsiteY147" fmla="*/ 925780 h 935939"/>
                <a:gd name="connsiteX148" fmla="*/ 1015831 w 1015831"/>
                <a:gd name="connsiteY148" fmla="*/ 561205 h 935939"/>
                <a:gd name="connsiteX149" fmla="*/ 1005671 w 1015831"/>
                <a:gd name="connsiteY149" fmla="*/ 551045 h 935939"/>
                <a:gd name="connsiteX150" fmla="*/ 874946 w 1015831"/>
                <a:gd name="connsiteY150" fmla="*/ 871458 h 935939"/>
                <a:gd name="connsiteX151" fmla="*/ 874946 w 1015831"/>
                <a:gd name="connsiteY151" fmla="*/ 880839 h 935939"/>
                <a:gd name="connsiteX152" fmla="*/ 895266 w 1015831"/>
                <a:gd name="connsiteY152" fmla="*/ 880839 h 935939"/>
                <a:gd name="connsiteX153" fmla="*/ 895266 w 1015831"/>
                <a:gd name="connsiteY153" fmla="*/ 871458 h 935939"/>
                <a:gd name="connsiteX154" fmla="*/ 952162 w 1015831"/>
                <a:gd name="connsiteY154" fmla="*/ 814528 h 935939"/>
                <a:gd name="connsiteX155" fmla="*/ 962322 w 1015831"/>
                <a:gd name="connsiteY155" fmla="*/ 804368 h 935939"/>
                <a:gd name="connsiteX156" fmla="*/ 962322 w 1015831"/>
                <a:gd name="connsiteY156" fmla="*/ 682448 h 935939"/>
                <a:gd name="connsiteX157" fmla="*/ 952162 w 1015831"/>
                <a:gd name="connsiteY157" fmla="*/ 672288 h 935939"/>
                <a:gd name="connsiteX158" fmla="*/ 895266 w 1015831"/>
                <a:gd name="connsiteY158" fmla="*/ 615358 h 935939"/>
                <a:gd name="connsiteX159" fmla="*/ 885106 w 1015831"/>
                <a:gd name="connsiteY159" fmla="*/ 605198 h 935939"/>
                <a:gd name="connsiteX160" fmla="*/ 511625 w 1015831"/>
                <a:gd name="connsiteY160" fmla="*/ 605198 h 935939"/>
                <a:gd name="connsiteX161" fmla="*/ 501465 w 1015831"/>
                <a:gd name="connsiteY161" fmla="*/ 615358 h 935939"/>
                <a:gd name="connsiteX162" fmla="*/ 444569 w 1015831"/>
                <a:gd name="connsiteY162" fmla="*/ 672288 h 935939"/>
                <a:gd name="connsiteX163" fmla="*/ 434409 w 1015831"/>
                <a:gd name="connsiteY163" fmla="*/ 682448 h 935939"/>
                <a:gd name="connsiteX164" fmla="*/ 434409 w 1015831"/>
                <a:gd name="connsiteY164" fmla="*/ 804368 h 935939"/>
                <a:gd name="connsiteX165" fmla="*/ 444569 w 1015831"/>
                <a:gd name="connsiteY165" fmla="*/ 814528 h 935939"/>
                <a:gd name="connsiteX166" fmla="*/ 501465 w 1015831"/>
                <a:gd name="connsiteY166" fmla="*/ 871458 h 935939"/>
                <a:gd name="connsiteX167" fmla="*/ 511625 w 1015831"/>
                <a:gd name="connsiteY167" fmla="*/ 881618 h 935939"/>
                <a:gd name="connsiteX168" fmla="*/ 770298 w 1015831"/>
                <a:gd name="connsiteY168" fmla="*/ 881618 h 935939"/>
                <a:gd name="connsiteX169" fmla="*/ 770298 w 1015831"/>
                <a:gd name="connsiteY169" fmla="*/ 861298 h 935939"/>
                <a:gd name="connsiteX170" fmla="*/ 521141 w 1015831"/>
                <a:gd name="connsiteY170" fmla="*/ 861298 h 935939"/>
                <a:gd name="connsiteX171" fmla="*/ 454729 w 1015831"/>
                <a:gd name="connsiteY171" fmla="*/ 794885 h 935939"/>
                <a:gd name="connsiteX172" fmla="*/ 454729 w 1015831"/>
                <a:gd name="connsiteY172" fmla="*/ 692100 h 935939"/>
                <a:gd name="connsiteX173" fmla="*/ 521141 w 1015831"/>
                <a:gd name="connsiteY173" fmla="*/ 625688 h 935939"/>
                <a:gd name="connsiteX174" fmla="*/ 875624 w 1015831"/>
                <a:gd name="connsiteY174" fmla="*/ 625688 h 935939"/>
                <a:gd name="connsiteX175" fmla="*/ 942002 w 1015831"/>
                <a:gd name="connsiteY175" fmla="*/ 692100 h 935939"/>
                <a:gd name="connsiteX176" fmla="*/ 942002 w 1015831"/>
                <a:gd name="connsiteY176" fmla="*/ 794885 h 935939"/>
                <a:gd name="connsiteX177" fmla="*/ 874946 w 1015831"/>
                <a:gd name="connsiteY177" fmla="*/ 871458 h 935939"/>
                <a:gd name="connsiteX178" fmla="*/ 693421 w 1015831"/>
                <a:gd name="connsiteY178" fmla="*/ 690542 h 935939"/>
                <a:gd name="connsiteX179" fmla="*/ 714825 w 1015831"/>
                <a:gd name="connsiteY179" fmla="*/ 711946 h 935939"/>
                <a:gd name="connsiteX180" fmla="*/ 735145 w 1015831"/>
                <a:gd name="connsiteY180" fmla="*/ 711946 h 935939"/>
                <a:gd name="connsiteX181" fmla="*/ 703581 w 1015831"/>
                <a:gd name="connsiteY181" fmla="*/ 671543 h 935939"/>
                <a:gd name="connsiteX182" fmla="*/ 703581 w 1015831"/>
                <a:gd name="connsiteY182" fmla="*/ 651223 h 935939"/>
                <a:gd name="connsiteX183" fmla="*/ 683261 w 1015831"/>
                <a:gd name="connsiteY183" fmla="*/ 651223 h 935939"/>
                <a:gd name="connsiteX184" fmla="*/ 683261 w 1015831"/>
                <a:gd name="connsiteY184" fmla="*/ 671543 h 935939"/>
                <a:gd name="connsiteX185" fmla="*/ 653136 w 1015831"/>
                <a:gd name="connsiteY185" fmla="*/ 722224 h 935939"/>
                <a:gd name="connsiteX186" fmla="*/ 693421 w 1015831"/>
                <a:gd name="connsiteY186" fmla="*/ 753636 h 935939"/>
                <a:gd name="connsiteX187" fmla="*/ 714858 w 1015831"/>
                <a:gd name="connsiteY187" fmla="*/ 775006 h 935939"/>
                <a:gd name="connsiteX188" fmla="*/ 693489 w 1015831"/>
                <a:gd name="connsiteY188" fmla="*/ 796443 h 935939"/>
                <a:gd name="connsiteX189" fmla="*/ 672051 w 1015831"/>
                <a:gd name="connsiteY189" fmla="*/ 775073 h 935939"/>
                <a:gd name="connsiteX190" fmla="*/ 672051 w 1015831"/>
                <a:gd name="connsiteY190" fmla="*/ 775039 h 935939"/>
                <a:gd name="connsiteX191" fmla="*/ 651731 w 1015831"/>
                <a:gd name="connsiteY191" fmla="*/ 775039 h 935939"/>
                <a:gd name="connsiteX192" fmla="*/ 683261 w 1015831"/>
                <a:gd name="connsiteY192" fmla="*/ 815442 h 935939"/>
                <a:gd name="connsiteX193" fmla="*/ 683261 w 1015831"/>
                <a:gd name="connsiteY193" fmla="*/ 835762 h 935939"/>
                <a:gd name="connsiteX194" fmla="*/ 703581 w 1015831"/>
                <a:gd name="connsiteY194" fmla="*/ 835762 h 935939"/>
                <a:gd name="connsiteX195" fmla="*/ 703581 w 1015831"/>
                <a:gd name="connsiteY195" fmla="*/ 815442 h 935939"/>
                <a:gd name="connsiteX196" fmla="*/ 733875 w 1015831"/>
                <a:gd name="connsiteY196" fmla="*/ 764863 h 935939"/>
                <a:gd name="connsiteX197" fmla="*/ 693421 w 1015831"/>
                <a:gd name="connsiteY197" fmla="*/ 733316 h 935939"/>
                <a:gd name="connsiteX198" fmla="*/ 672884 w 1015831"/>
                <a:gd name="connsiteY198" fmla="*/ 711079 h 935939"/>
                <a:gd name="connsiteX199" fmla="*/ 693421 w 1015831"/>
                <a:gd name="connsiteY199" fmla="*/ 690542 h 93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1015831" h="935939">
                  <a:moveTo>
                    <a:pt x="50293" y="323698"/>
                  </a:moveTo>
                  <a:lnTo>
                    <a:pt x="8569" y="316925"/>
                  </a:lnTo>
                  <a:cubicBezTo>
                    <a:pt x="3587" y="316136"/>
                    <a:pt x="-61" y="311808"/>
                    <a:pt x="1" y="306765"/>
                  </a:cubicBezTo>
                  <a:lnTo>
                    <a:pt x="1" y="222945"/>
                  </a:lnTo>
                  <a:cubicBezTo>
                    <a:pt x="-61" y="217901"/>
                    <a:pt x="3587" y="213575"/>
                    <a:pt x="8569" y="212785"/>
                  </a:cubicBezTo>
                  <a:lnTo>
                    <a:pt x="50293" y="206012"/>
                  </a:lnTo>
                  <a:cubicBezTo>
                    <a:pt x="55223" y="187669"/>
                    <a:pt x="62497" y="170037"/>
                    <a:pt x="71934" y="153552"/>
                  </a:cubicBezTo>
                  <a:lnTo>
                    <a:pt x="47482" y="119957"/>
                  </a:lnTo>
                  <a:cubicBezTo>
                    <a:pt x="46090" y="118047"/>
                    <a:pt x="45407" y="115711"/>
                    <a:pt x="45551" y="113353"/>
                  </a:cubicBezTo>
                  <a:cubicBezTo>
                    <a:pt x="45366" y="110443"/>
                    <a:pt x="46439" y="107593"/>
                    <a:pt x="48498" y="105529"/>
                  </a:cubicBezTo>
                  <a:lnTo>
                    <a:pt x="107087" y="46940"/>
                  </a:lnTo>
                  <a:cubicBezTo>
                    <a:pt x="110620" y="43391"/>
                    <a:pt x="116211" y="42946"/>
                    <a:pt x="120261" y="45890"/>
                  </a:cubicBezTo>
                  <a:lnTo>
                    <a:pt x="154399" y="71053"/>
                  </a:lnTo>
                  <a:cubicBezTo>
                    <a:pt x="171154" y="61402"/>
                    <a:pt x="189097" y="53979"/>
                    <a:pt x="207773" y="48972"/>
                  </a:cubicBezTo>
                  <a:lnTo>
                    <a:pt x="214174" y="8569"/>
                  </a:lnTo>
                  <a:cubicBezTo>
                    <a:pt x="214963" y="3587"/>
                    <a:pt x="219289" y="-62"/>
                    <a:pt x="224334" y="1"/>
                  </a:cubicBezTo>
                  <a:lnTo>
                    <a:pt x="307070" y="1"/>
                  </a:lnTo>
                  <a:cubicBezTo>
                    <a:pt x="312114" y="-62"/>
                    <a:pt x="316440" y="3587"/>
                    <a:pt x="317230" y="8569"/>
                  </a:cubicBezTo>
                  <a:lnTo>
                    <a:pt x="323597" y="48972"/>
                  </a:lnTo>
                  <a:cubicBezTo>
                    <a:pt x="342284" y="53973"/>
                    <a:pt x="360241" y="61396"/>
                    <a:pt x="377005" y="71053"/>
                  </a:cubicBezTo>
                  <a:lnTo>
                    <a:pt x="411142" y="46195"/>
                  </a:lnTo>
                  <a:cubicBezTo>
                    <a:pt x="415193" y="43251"/>
                    <a:pt x="420784" y="43696"/>
                    <a:pt x="424316" y="47245"/>
                  </a:cubicBezTo>
                  <a:lnTo>
                    <a:pt x="482906" y="105834"/>
                  </a:lnTo>
                  <a:cubicBezTo>
                    <a:pt x="486421" y="109879"/>
                    <a:pt x="486838" y="115763"/>
                    <a:pt x="483922" y="120261"/>
                  </a:cubicBezTo>
                  <a:lnTo>
                    <a:pt x="459470" y="153857"/>
                  </a:lnTo>
                  <a:cubicBezTo>
                    <a:pt x="470029" y="172337"/>
                    <a:pt x="477876" y="192240"/>
                    <a:pt x="482770" y="212954"/>
                  </a:cubicBezTo>
                  <a:lnTo>
                    <a:pt x="462992" y="217628"/>
                  </a:lnTo>
                  <a:cubicBezTo>
                    <a:pt x="458085" y="196781"/>
                    <a:pt x="449875" y="176853"/>
                    <a:pt x="438676" y="158598"/>
                  </a:cubicBezTo>
                  <a:cubicBezTo>
                    <a:pt x="436529" y="155096"/>
                    <a:pt x="436701" y="150645"/>
                    <a:pt x="439116" y="147321"/>
                  </a:cubicBezTo>
                  <a:lnTo>
                    <a:pt x="462823" y="114606"/>
                  </a:lnTo>
                  <a:lnTo>
                    <a:pt x="415951" y="67734"/>
                  </a:lnTo>
                  <a:lnTo>
                    <a:pt x="383371" y="91441"/>
                  </a:lnTo>
                  <a:cubicBezTo>
                    <a:pt x="380032" y="93859"/>
                    <a:pt x="375565" y="94019"/>
                    <a:pt x="372060" y="91847"/>
                  </a:cubicBezTo>
                  <a:cubicBezTo>
                    <a:pt x="353694" y="80501"/>
                    <a:pt x="333628" y="72177"/>
                    <a:pt x="312624" y="67192"/>
                  </a:cubicBezTo>
                  <a:cubicBezTo>
                    <a:pt x="308477" y="66341"/>
                    <a:pt x="305293" y="63008"/>
                    <a:pt x="304631" y="58827"/>
                  </a:cubicBezTo>
                  <a:lnTo>
                    <a:pt x="298535" y="20321"/>
                  </a:lnTo>
                  <a:lnTo>
                    <a:pt x="232902" y="20321"/>
                  </a:lnTo>
                  <a:lnTo>
                    <a:pt x="226738" y="58827"/>
                  </a:lnTo>
                  <a:cubicBezTo>
                    <a:pt x="226036" y="63242"/>
                    <a:pt x="222530" y="66679"/>
                    <a:pt x="218102" y="67294"/>
                  </a:cubicBezTo>
                  <a:cubicBezTo>
                    <a:pt x="197269" y="72297"/>
                    <a:pt x="177366" y="80585"/>
                    <a:pt x="159140" y="91847"/>
                  </a:cubicBezTo>
                  <a:cubicBezTo>
                    <a:pt x="155636" y="94019"/>
                    <a:pt x="151168" y="93859"/>
                    <a:pt x="147829" y="91441"/>
                  </a:cubicBezTo>
                  <a:lnTo>
                    <a:pt x="115249" y="67734"/>
                  </a:lnTo>
                  <a:lnTo>
                    <a:pt x="68479" y="114606"/>
                  </a:lnTo>
                  <a:lnTo>
                    <a:pt x="92186" y="147321"/>
                  </a:lnTo>
                  <a:cubicBezTo>
                    <a:pt x="94599" y="150645"/>
                    <a:pt x="94773" y="155096"/>
                    <a:pt x="92626" y="158598"/>
                  </a:cubicBezTo>
                  <a:cubicBezTo>
                    <a:pt x="81427" y="176853"/>
                    <a:pt x="73217" y="196781"/>
                    <a:pt x="68310" y="217628"/>
                  </a:cubicBezTo>
                  <a:cubicBezTo>
                    <a:pt x="67365" y="221659"/>
                    <a:pt x="64069" y="224714"/>
                    <a:pt x="59979" y="225350"/>
                  </a:cubicBezTo>
                  <a:lnTo>
                    <a:pt x="20321" y="231615"/>
                  </a:lnTo>
                  <a:lnTo>
                    <a:pt x="20321" y="298366"/>
                  </a:lnTo>
                  <a:lnTo>
                    <a:pt x="60080" y="304665"/>
                  </a:lnTo>
                  <a:cubicBezTo>
                    <a:pt x="64162" y="305295"/>
                    <a:pt x="67455" y="308336"/>
                    <a:pt x="68411" y="312353"/>
                  </a:cubicBezTo>
                  <a:cubicBezTo>
                    <a:pt x="73313" y="333201"/>
                    <a:pt x="81523" y="353132"/>
                    <a:pt x="92728" y="371383"/>
                  </a:cubicBezTo>
                  <a:cubicBezTo>
                    <a:pt x="94890" y="374895"/>
                    <a:pt x="94716" y="379362"/>
                    <a:pt x="92287" y="382694"/>
                  </a:cubicBezTo>
                  <a:lnTo>
                    <a:pt x="68581" y="415409"/>
                  </a:lnTo>
                  <a:lnTo>
                    <a:pt x="115317" y="462247"/>
                  </a:lnTo>
                  <a:lnTo>
                    <a:pt x="147897" y="438540"/>
                  </a:lnTo>
                  <a:cubicBezTo>
                    <a:pt x="151228" y="436112"/>
                    <a:pt x="155697" y="435939"/>
                    <a:pt x="159208" y="438100"/>
                  </a:cubicBezTo>
                  <a:cubicBezTo>
                    <a:pt x="177558" y="449476"/>
                    <a:pt x="197630" y="457800"/>
                    <a:pt x="218644" y="462755"/>
                  </a:cubicBezTo>
                  <a:cubicBezTo>
                    <a:pt x="222811" y="463625"/>
                    <a:pt x="226022" y="466958"/>
                    <a:pt x="226738" y="471154"/>
                  </a:cubicBezTo>
                  <a:lnTo>
                    <a:pt x="232834" y="509660"/>
                  </a:lnTo>
                  <a:lnTo>
                    <a:pt x="298366" y="509660"/>
                  </a:lnTo>
                  <a:lnTo>
                    <a:pt x="304631" y="471154"/>
                  </a:lnTo>
                  <a:cubicBezTo>
                    <a:pt x="305334" y="466738"/>
                    <a:pt x="308840" y="463304"/>
                    <a:pt x="313267" y="462687"/>
                  </a:cubicBezTo>
                  <a:cubicBezTo>
                    <a:pt x="334105" y="457699"/>
                    <a:pt x="354009" y="449411"/>
                    <a:pt x="372229" y="438134"/>
                  </a:cubicBezTo>
                  <a:cubicBezTo>
                    <a:pt x="375741" y="435973"/>
                    <a:pt x="380208" y="436146"/>
                    <a:pt x="383541" y="438574"/>
                  </a:cubicBezTo>
                  <a:lnTo>
                    <a:pt x="416121" y="462281"/>
                  </a:lnTo>
                  <a:lnTo>
                    <a:pt x="462958" y="415443"/>
                  </a:lnTo>
                  <a:lnTo>
                    <a:pt x="439251" y="382728"/>
                  </a:lnTo>
                  <a:cubicBezTo>
                    <a:pt x="436823" y="379396"/>
                    <a:pt x="436650" y="374929"/>
                    <a:pt x="438811" y="371417"/>
                  </a:cubicBezTo>
                  <a:cubicBezTo>
                    <a:pt x="450018" y="353166"/>
                    <a:pt x="458227" y="333235"/>
                    <a:pt x="463127" y="312387"/>
                  </a:cubicBezTo>
                  <a:cubicBezTo>
                    <a:pt x="464079" y="308381"/>
                    <a:pt x="467357" y="305343"/>
                    <a:pt x="471425" y="304699"/>
                  </a:cubicBezTo>
                  <a:lnTo>
                    <a:pt x="511218" y="298400"/>
                  </a:lnTo>
                  <a:lnTo>
                    <a:pt x="511218" y="265007"/>
                  </a:lnTo>
                  <a:cubicBezTo>
                    <a:pt x="511218" y="259396"/>
                    <a:pt x="515766" y="254847"/>
                    <a:pt x="521378" y="254847"/>
                  </a:cubicBezTo>
                  <a:lnTo>
                    <a:pt x="807518" y="254847"/>
                  </a:lnTo>
                  <a:cubicBezTo>
                    <a:pt x="813129" y="254847"/>
                    <a:pt x="817678" y="259396"/>
                    <a:pt x="817678" y="265007"/>
                  </a:cubicBezTo>
                  <a:lnTo>
                    <a:pt x="817678" y="471594"/>
                  </a:lnTo>
                  <a:lnTo>
                    <a:pt x="877994" y="411244"/>
                  </a:lnTo>
                  <a:lnTo>
                    <a:pt x="892354" y="425637"/>
                  </a:lnTo>
                  <a:lnTo>
                    <a:pt x="814697" y="503293"/>
                  </a:lnTo>
                  <a:cubicBezTo>
                    <a:pt x="810735" y="507269"/>
                    <a:pt x="804304" y="507279"/>
                    <a:pt x="800328" y="503317"/>
                  </a:cubicBezTo>
                  <a:cubicBezTo>
                    <a:pt x="800321" y="503310"/>
                    <a:pt x="800311" y="503300"/>
                    <a:pt x="800304" y="503293"/>
                  </a:cubicBezTo>
                  <a:lnTo>
                    <a:pt x="722648" y="425637"/>
                  </a:lnTo>
                  <a:lnTo>
                    <a:pt x="737007" y="411244"/>
                  </a:lnTo>
                  <a:lnTo>
                    <a:pt x="797358" y="471594"/>
                  </a:lnTo>
                  <a:lnTo>
                    <a:pt x="797358" y="275167"/>
                  </a:lnTo>
                  <a:lnTo>
                    <a:pt x="531267" y="275167"/>
                  </a:lnTo>
                  <a:lnTo>
                    <a:pt x="531267" y="307070"/>
                  </a:lnTo>
                  <a:cubicBezTo>
                    <a:pt x="531328" y="312113"/>
                    <a:pt x="527681" y="316441"/>
                    <a:pt x="522699" y="317230"/>
                  </a:cubicBezTo>
                  <a:lnTo>
                    <a:pt x="480975" y="324003"/>
                  </a:lnTo>
                  <a:cubicBezTo>
                    <a:pt x="476044" y="342335"/>
                    <a:pt x="468770" y="359956"/>
                    <a:pt x="459334" y="376429"/>
                  </a:cubicBezTo>
                  <a:lnTo>
                    <a:pt x="483786" y="410058"/>
                  </a:lnTo>
                  <a:cubicBezTo>
                    <a:pt x="486702" y="414556"/>
                    <a:pt x="486285" y="420442"/>
                    <a:pt x="482770" y="424486"/>
                  </a:cubicBezTo>
                  <a:lnTo>
                    <a:pt x="424181" y="483075"/>
                  </a:lnTo>
                  <a:cubicBezTo>
                    <a:pt x="420638" y="486614"/>
                    <a:pt x="415050" y="487044"/>
                    <a:pt x="411007" y="484091"/>
                  </a:cubicBezTo>
                  <a:lnTo>
                    <a:pt x="376869" y="459267"/>
                  </a:lnTo>
                  <a:cubicBezTo>
                    <a:pt x="360105" y="468912"/>
                    <a:pt x="342149" y="476325"/>
                    <a:pt x="323461" y="481314"/>
                  </a:cubicBezTo>
                  <a:lnTo>
                    <a:pt x="317094" y="521717"/>
                  </a:lnTo>
                  <a:cubicBezTo>
                    <a:pt x="316305" y="526699"/>
                    <a:pt x="311979" y="530346"/>
                    <a:pt x="306934" y="530285"/>
                  </a:cubicBezTo>
                  <a:lnTo>
                    <a:pt x="224198" y="530285"/>
                  </a:lnTo>
                  <a:cubicBezTo>
                    <a:pt x="219154" y="530346"/>
                    <a:pt x="214828" y="526699"/>
                    <a:pt x="214038" y="521717"/>
                  </a:cubicBezTo>
                  <a:lnTo>
                    <a:pt x="207773" y="481009"/>
                  </a:lnTo>
                  <a:cubicBezTo>
                    <a:pt x="189098" y="476014"/>
                    <a:pt x="171155" y="468604"/>
                    <a:pt x="154399" y="458962"/>
                  </a:cubicBezTo>
                  <a:lnTo>
                    <a:pt x="120261" y="483786"/>
                  </a:lnTo>
                  <a:cubicBezTo>
                    <a:pt x="116219" y="486739"/>
                    <a:pt x="110629" y="486309"/>
                    <a:pt x="107087" y="482770"/>
                  </a:cubicBezTo>
                  <a:lnTo>
                    <a:pt x="48498" y="424181"/>
                  </a:lnTo>
                  <a:cubicBezTo>
                    <a:pt x="46439" y="422118"/>
                    <a:pt x="45366" y="419267"/>
                    <a:pt x="45551" y="416358"/>
                  </a:cubicBezTo>
                  <a:cubicBezTo>
                    <a:pt x="45407" y="414000"/>
                    <a:pt x="46090" y="411664"/>
                    <a:pt x="47482" y="409754"/>
                  </a:cubicBezTo>
                  <a:lnTo>
                    <a:pt x="71934" y="376124"/>
                  </a:lnTo>
                  <a:cubicBezTo>
                    <a:pt x="62497" y="359651"/>
                    <a:pt x="55224" y="342030"/>
                    <a:pt x="50293" y="323698"/>
                  </a:cubicBezTo>
                  <a:close/>
                  <a:moveTo>
                    <a:pt x="265617" y="163848"/>
                  </a:moveTo>
                  <a:cubicBezTo>
                    <a:pt x="321486" y="163848"/>
                    <a:pt x="366777" y="209139"/>
                    <a:pt x="366777" y="265007"/>
                  </a:cubicBezTo>
                  <a:cubicBezTo>
                    <a:pt x="366777" y="320877"/>
                    <a:pt x="321486" y="366167"/>
                    <a:pt x="265617" y="366167"/>
                  </a:cubicBezTo>
                  <a:cubicBezTo>
                    <a:pt x="209748" y="366167"/>
                    <a:pt x="164457" y="320877"/>
                    <a:pt x="164457" y="265007"/>
                  </a:cubicBezTo>
                  <a:cubicBezTo>
                    <a:pt x="164513" y="209162"/>
                    <a:pt x="209771" y="163904"/>
                    <a:pt x="265617" y="163848"/>
                  </a:cubicBezTo>
                  <a:close/>
                  <a:moveTo>
                    <a:pt x="265617" y="184168"/>
                  </a:moveTo>
                  <a:cubicBezTo>
                    <a:pt x="220971" y="184168"/>
                    <a:pt x="184777" y="220361"/>
                    <a:pt x="184777" y="265007"/>
                  </a:cubicBezTo>
                  <a:cubicBezTo>
                    <a:pt x="184777" y="309654"/>
                    <a:pt x="220971" y="345847"/>
                    <a:pt x="265617" y="345847"/>
                  </a:cubicBezTo>
                  <a:cubicBezTo>
                    <a:pt x="310264" y="345847"/>
                    <a:pt x="346457" y="309654"/>
                    <a:pt x="346457" y="265007"/>
                  </a:cubicBezTo>
                  <a:cubicBezTo>
                    <a:pt x="346399" y="220384"/>
                    <a:pt x="310240" y="184224"/>
                    <a:pt x="265617" y="184168"/>
                  </a:cubicBezTo>
                  <a:close/>
                  <a:moveTo>
                    <a:pt x="1005671" y="551045"/>
                  </a:moveTo>
                  <a:lnTo>
                    <a:pt x="391229" y="551045"/>
                  </a:lnTo>
                  <a:cubicBezTo>
                    <a:pt x="385617" y="551045"/>
                    <a:pt x="381069" y="555594"/>
                    <a:pt x="381069" y="561205"/>
                  </a:cubicBezTo>
                  <a:lnTo>
                    <a:pt x="381069" y="651189"/>
                  </a:lnTo>
                  <a:lnTo>
                    <a:pt x="401389" y="651189"/>
                  </a:lnTo>
                  <a:lnTo>
                    <a:pt x="401389" y="571365"/>
                  </a:lnTo>
                  <a:lnTo>
                    <a:pt x="995511" y="571365"/>
                  </a:lnTo>
                  <a:lnTo>
                    <a:pt x="995511" y="915620"/>
                  </a:lnTo>
                  <a:lnTo>
                    <a:pt x="401389" y="915620"/>
                  </a:lnTo>
                  <a:lnTo>
                    <a:pt x="401389" y="743476"/>
                  </a:lnTo>
                  <a:cubicBezTo>
                    <a:pt x="401389" y="737864"/>
                    <a:pt x="396840" y="733316"/>
                    <a:pt x="391229" y="733316"/>
                  </a:cubicBezTo>
                  <a:lnTo>
                    <a:pt x="123309" y="733316"/>
                  </a:lnTo>
                  <a:lnTo>
                    <a:pt x="123309" y="562391"/>
                  </a:lnTo>
                  <a:lnTo>
                    <a:pt x="183660" y="622707"/>
                  </a:lnTo>
                  <a:lnTo>
                    <a:pt x="198019" y="608348"/>
                  </a:lnTo>
                  <a:lnTo>
                    <a:pt x="120363" y="530691"/>
                  </a:lnTo>
                  <a:cubicBezTo>
                    <a:pt x="116402" y="526716"/>
                    <a:pt x="109969" y="526705"/>
                    <a:pt x="105995" y="530668"/>
                  </a:cubicBezTo>
                  <a:cubicBezTo>
                    <a:pt x="105986" y="530675"/>
                    <a:pt x="105978" y="530685"/>
                    <a:pt x="105970" y="530691"/>
                  </a:cubicBezTo>
                  <a:lnTo>
                    <a:pt x="28313" y="608348"/>
                  </a:lnTo>
                  <a:lnTo>
                    <a:pt x="42673" y="622707"/>
                  </a:lnTo>
                  <a:lnTo>
                    <a:pt x="102989" y="562391"/>
                  </a:lnTo>
                  <a:lnTo>
                    <a:pt x="102989" y="743476"/>
                  </a:lnTo>
                  <a:cubicBezTo>
                    <a:pt x="102989" y="749087"/>
                    <a:pt x="107538" y="753636"/>
                    <a:pt x="113149" y="753636"/>
                  </a:cubicBezTo>
                  <a:lnTo>
                    <a:pt x="381069" y="753636"/>
                  </a:lnTo>
                  <a:lnTo>
                    <a:pt x="381069" y="925780"/>
                  </a:lnTo>
                  <a:cubicBezTo>
                    <a:pt x="381069" y="931392"/>
                    <a:pt x="385617" y="935940"/>
                    <a:pt x="391229" y="935940"/>
                  </a:cubicBezTo>
                  <a:lnTo>
                    <a:pt x="1005671" y="935940"/>
                  </a:lnTo>
                  <a:cubicBezTo>
                    <a:pt x="1011283" y="935940"/>
                    <a:pt x="1015831" y="931392"/>
                    <a:pt x="1015831" y="925780"/>
                  </a:cubicBezTo>
                  <a:lnTo>
                    <a:pt x="1015831" y="561205"/>
                  </a:lnTo>
                  <a:cubicBezTo>
                    <a:pt x="1015831" y="555594"/>
                    <a:pt x="1011283" y="551045"/>
                    <a:pt x="1005671" y="551045"/>
                  </a:cubicBezTo>
                  <a:close/>
                  <a:moveTo>
                    <a:pt x="874946" y="871458"/>
                  </a:moveTo>
                  <a:lnTo>
                    <a:pt x="874946" y="880839"/>
                  </a:lnTo>
                  <a:lnTo>
                    <a:pt x="895266" y="880839"/>
                  </a:lnTo>
                  <a:lnTo>
                    <a:pt x="895266" y="871458"/>
                  </a:lnTo>
                  <a:cubicBezTo>
                    <a:pt x="895303" y="840047"/>
                    <a:pt x="920751" y="814586"/>
                    <a:pt x="952162" y="814528"/>
                  </a:cubicBezTo>
                  <a:cubicBezTo>
                    <a:pt x="957774" y="814528"/>
                    <a:pt x="962322" y="809980"/>
                    <a:pt x="962322" y="804368"/>
                  </a:cubicBezTo>
                  <a:lnTo>
                    <a:pt x="962322" y="682448"/>
                  </a:lnTo>
                  <a:cubicBezTo>
                    <a:pt x="962322" y="676836"/>
                    <a:pt x="957774" y="672288"/>
                    <a:pt x="952162" y="672288"/>
                  </a:cubicBezTo>
                  <a:cubicBezTo>
                    <a:pt x="920751" y="672230"/>
                    <a:pt x="895303" y="646769"/>
                    <a:pt x="895266" y="615358"/>
                  </a:cubicBezTo>
                  <a:cubicBezTo>
                    <a:pt x="895266" y="609746"/>
                    <a:pt x="890718" y="605198"/>
                    <a:pt x="885106" y="605198"/>
                  </a:cubicBezTo>
                  <a:lnTo>
                    <a:pt x="511625" y="605198"/>
                  </a:lnTo>
                  <a:cubicBezTo>
                    <a:pt x="506013" y="605198"/>
                    <a:pt x="501465" y="609746"/>
                    <a:pt x="501465" y="615358"/>
                  </a:cubicBezTo>
                  <a:cubicBezTo>
                    <a:pt x="501427" y="646769"/>
                    <a:pt x="475980" y="672230"/>
                    <a:pt x="444569" y="672288"/>
                  </a:cubicBezTo>
                  <a:cubicBezTo>
                    <a:pt x="438957" y="672288"/>
                    <a:pt x="434409" y="676836"/>
                    <a:pt x="434409" y="682448"/>
                  </a:cubicBezTo>
                  <a:lnTo>
                    <a:pt x="434409" y="804368"/>
                  </a:lnTo>
                  <a:cubicBezTo>
                    <a:pt x="434409" y="809980"/>
                    <a:pt x="438957" y="814528"/>
                    <a:pt x="444569" y="814528"/>
                  </a:cubicBezTo>
                  <a:cubicBezTo>
                    <a:pt x="475980" y="814586"/>
                    <a:pt x="501427" y="840047"/>
                    <a:pt x="501465" y="871458"/>
                  </a:cubicBezTo>
                  <a:cubicBezTo>
                    <a:pt x="501465" y="877070"/>
                    <a:pt x="506013" y="881618"/>
                    <a:pt x="511625" y="881618"/>
                  </a:cubicBezTo>
                  <a:lnTo>
                    <a:pt x="770298" y="881618"/>
                  </a:lnTo>
                  <a:lnTo>
                    <a:pt x="770298" y="861298"/>
                  </a:lnTo>
                  <a:lnTo>
                    <a:pt x="521141" y="861298"/>
                  </a:lnTo>
                  <a:cubicBezTo>
                    <a:pt x="516495" y="826727"/>
                    <a:pt x="489300" y="799532"/>
                    <a:pt x="454729" y="794885"/>
                  </a:cubicBezTo>
                  <a:lnTo>
                    <a:pt x="454729" y="692100"/>
                  </a:lnTo>
                  <a:cubicBezTo>
                    <a:pt x="489300" y="687454"/>
                    <a:pt x="516495" y="660259"/>
                    <a:pt x="521141" y="625688"/>
                  </a:cubicBezTo>
                  <a:lnTo>
                    <a:pt x="875624" y="625688"/>
                  </a:lnTo>
                  <a:cubicBezTo>
                    <a:pt x="880246" y="660259"/>
                    <a:pt x="907434" y="687460"/>
                    <a:pt x="942002" y="692100"/>
                  </a:cubicBezTo>
                  <a:lnTo>
                    <a:pt x="942002" y="794885"/>
                  </a:lnTo>
                  <a:cubicBezTo>
                    <a:pt x="903631" y="800023"/>
                    <a:pt x="874977" y="832745"/>
                    <a:pt x="874946" y="871458"/>
                  </a:cubicBezTo>
                  <a:close/>
                  <a:moveTo>
                    <a:pt x="693421" y="690542"/>
                  </a:moveTo>
                  <a:cubicBezTo>
                    <a:pt x="705233" y="690562"/>
                    <a:pt x="714808" y="700133"/>
                    <a:pt x="714825" y="711946"/>
                  </a:cubicBezTo>
                  <a:lnTo>
                    <a:pt x="735145" y="711946"/>
                  </a:lnTo>
                  <a:cubicBezTo>
                    <a:pt x="735128" y="692835"/>
                    <a:pt x="722119" y="676186"/>
                    <a:pt x="703581" y="671543"/>
                  </a:cubicBezTo>
                  <a:lnTo>
                    <a:pt x="703581" y="651223"/>
                  </a:lnTo>
                  <a:lnTo>
                    <a:pt x="683261" y="651223"/>
                  </a:lnTo>
                  <a:lnTo>
                    <a:pt x="683261" y="671543"/>
                  </a:lnTo>
                  <a:cubicBezTo>
                    <a:pt x="660946" y="677219"/>
                    <a:pt x="647460" y="699910"/>
                    <a:pt x="653136" y="722224"/>
                  </a:cubicBezTo>
                  <a:cubicBezTo>
                    <a:pt x="657824" y="740658"/>
                    <a:pt x="674398" y="753582"/>
                    <a:pt x="693421" y="753636"/>
                  </a:cubicBezTo>
                  <a:cubicBezTo>
                    <a:pt x="705240" y="753615"/>
                    <a:pt x="714838" y="763186"/>
                    <a:pt x="714858" y="775006"/>
                  </a:cubicBezTo>
                  <a:cubicBezTo>
                    <a:pt x="714879" y="786825"/>
                    <a:pt x="705308" y="796423"/>
                    <a:pt x="693489" y="796443"/>
                  </a:cubicBezTo>
                  <a:cubicBezTo>
                    <a:pt x="681669" y="796464"/>
                    <a:pt x="672071" y="786893"/>
                    <a:pt x="672051" y="775073"/>
                  </a:cubicBezTo>
                  <a:cubicBezTo>
                    <a:pt x="672051" y="775063"/>
                    <a:pt x="672051" y="775050"/>
                    <a:pt x="672051" y="775039"/>
                  </a:cubicBezTo>
                  <a:lnTo>
                    <a:pt x="651731" y="775039"/>
                  </a:lnTo>
                  <a:cubicBezTo>
                    <a:pt x="651745" y="794140"/>
                    <a:pt x="664736" y="810789"/>
                    <a:pt x="683261" y="815442"/>
                  </a:cubicBezTo>
                  <a:lnTo>
                    <a:pt x="683261" y="835762"/>
                  </a:lnTo>
                  <a:lnTo>
                    <a:pt x="703581" y="835762"/>
                  </a:lnTo>
                  <a:lnTo>
                    <a:pt x="703581" y="815442"/>
                  </a:lnTo>
                  <a:cubicBezTo>
                    <a:pt x="725912" y="809841"/>
                    <a:pt x="739476" y="787194"/>
                    <a:pt x="733875" y="764863"/>
                  </a:cubicBezTo>
                  <a:cubicBezTo>
                    <a:pt x="729221" y="746314"/>
                    <a:pt x="712545" y="733309"/>
                    <a:pt x="693421" y="733316"/>
                  </a:cubicBezTo>
                  <a:cubicBezTo>
                    <a:pt x="681608" y="732845"/>
                    <a:pt x="672417" y="722888"/>
                    <a:pt x="672884" y="711079"/>
                  </a:cubicBezTo>
                  <a:cubicBezTo>
                    <a:pt x="673328" y="699927"/>
                    <a:pt x="682269" y="690986"/>
                    <a:pt x="693421" y="690542"/>
                  </a:cubicBezTo>
                  <a:close/>
                </a:path>
              </a:pathLst>
            </a:custGeom>
            <a:solidFill>
              <a:srgbClr val="000000"/>
            </a:solidFill>
            <a:ln w="3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10E615-E42D-03CF-2E1D-C63B0B99CF56}"/>
              </a:ext>
            </a:extLst>
          </p:cNvPr>
          <p:cNvSpPr txBox="1"/>
          <p:nvPr/>
        </p:nvSpPr>
        <p:spPr>
          <a:xfrm>
            <a:off x="7809577" y="3028630"/>
            <a:ext cx="3522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Données de consommation horaire optimisée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80BA5B5-EED5-FB3F-7913-25AABA65BADD}"/>
              </a:ext>
            </a:extLst>
          </p:cNvPr>
          <p:cNvCxnSpPr>
            <a:cxnSpLocks/>
          </p:cNvCxnSpPr>
          <p:nvPr/>
        </p:nvCxnSpPr>
        <p:spPr>
          <a:xfrm>
            <a:off x="6916888" y="4923412"/>
            <a:ext cx="1364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66D89B5-DE5A-F974-8CDB-AE5DEC04C540}"/>
              </a:ext>
            </a:extLst>
          </p:cNvPr>
          <p:cNvCxnSpPr>
            <a:cxnSpLocks/>
          </p:cNvCxnSpPr>
          <p:nvPr/>
        </p:nvCxnSpPr>
        <p:spPr>
          <a:xfrm>
            <a:off x="6916888" y="2837764"/>
            <a:ext cx="1364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832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C3E50"/>
      </a:accent1>
      <a:accent2>
        <a:srgbClr val="5D6D7E"/>
      </a:accent2>
      <a:accent3>
        <a:srgbClr val="2F2F2F"/>
      </a:accent3>
      <a:accent4>
        <a:srgbClr val="ECF0F1"/>
      </a:accent4>
      <a:accent5>
        <a:srgbClr val="D5C9B1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nalisé 1">
      <a:majorFont>
        <a:latin typeface="Montserrat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1156A05B679C4885F784515E13054C" ma:contentTypeVersion="6" ma:contentTypeDescription="Crée un document." ma:contentTypeScope="" ma:versionID="256d8761d2fe555c9dfd822fdbaecfe5">
  <xsd:schema xmlns:xsd="http://www.w3.org/2001/XMLSchema" xmlns:xs="http://www.w3.org/2001/XMLSchema" xmlns:p="http://schemas.microsoft.com/office/2006/metadata/properties" xmlns:ns3="0af6141a-44a7-4f01-8bcd-d5cd88282961" targetNamespace="http://schemas.microsoft.com/office/2006/metadata/properties" ma:root="true" ma:fieldsID="e5f35729e7aa3e2f8a7e210f2ffdd9eb" ns3:_="">
    <xsd:import namespace="0af6141a-44a7-4f01-8bcd-d5cd882829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6141a-44a7-4f01-8bcd-d5cd88282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af6141a-44a7-4f01-8bcd-d5cd88282961" xsi:nil="true"/>
  </documentManagement>
</p:properties>
</file>

<file path=customXml/itemProps1.xml><?xml version="1.0" encoding="utf-8"?>
<ds:datastoreItem xmlns:ds="http://schemas.openxmlformats.org/officeDocument/2006/customXml" ds:itemID="{C1FF1F3E-7A44-4BD4-9E3C-A73E4114B7C6}">
  <ds:schemaRefs>
    <ds:schemaRef ds:uri="0af6141a-44a7-4f01-8bcd-d5cd8828296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905AF40-7FF1-49A3-8B61-6CC2703354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A0865F-4882-40A4-B353-931B571D3044}">
  <ds:schemaRefs>
    <ds:schemaRef ds:uri="0af6141a-44a7-4f01-8bcd-d5cd8828296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Macintosh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-webkit-standard</vt:lpstr>
      <vt:lpstr>Aptos</vt:lpstr>
      <vt:lpstr>Arial</vt:lpstr>
      <vt:lpstr>Montserrat</vt:lpstr>
      <vt:lpstr>Montserrat ExtraBold</vt:lpstr>
      <vt:lpstr>Montserrat SemiBold</vt:lpstr>
      <vt:lpstr>Roboto</vt:lpstr>
      <vt:lpstr>Segoe UI</vt:lpstr>
      <vt:lpstr>Thème Office</vt:lpstr>
      <vt:lpstr>HackGrid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HackGrid</dc:title>
  <dc:creator>Adrien MANCIET</dc:creator>
  <cp:lastModifiedBy>Nils FALCOZ-RAVASSE</cp:lastModifiedBy>
  <cp:revision>1</cp:revision>
  <dcterms:created xsi:type="dcterms:W3CDTF">2025-09-24T13:25:31Z</dcterms:created>
  <dcterms:modified xsi:type="dcterms:W3CDTF">2025-09-25T12:43:38Z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0x0101003E1156A05B679C4885F784515E13054C</vt:lpwstr>
  </property>
</Properties>
</file>