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303F8-131F-D0A6-A6AB-2EE429974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479249-A278-0346-9412-6D3A5BC92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0CFE76-4728-24C8-9EAC-2FCEB5E5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C49E32-7B1E-2340-D6A9-3D976B2B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1354B2-A190-819E-5DD6-AF5CC692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10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3F4CE-A11D-D3D2-058B-B0F4B848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12FFBD-B114-4A98-F175-D197EC484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14BDE2-C23A-E208-EF68-14E7545B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8D95C7-F43A-3786-93AD-BCC9CF83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4EBEF9-8DD3-7C26-CAEA-A785BF0E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10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B197724-DB80-1C29-D427-D47255AE4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98EEB5-19DE-E0CA-678C-0978C1111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DF7A96-1CE6-A06A-FF57-8386EDCA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C34C56-97AC-C9D5-5BB9-BDE13EBF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114C8F-2EA8-4F02-3E43-A5C10AC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08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29794-C145-A04F-6B43-220A8120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24DDA0-8EED-547B-D183-F27E9D03F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263CFA-8AB9-C639-FE2E-ED151B31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AFE9A5-5B71-C3C8-D1E4-17F903A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58B6FC-17FC-BA7A-9B48-6C5762FF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11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3B671-FAE9-6553-79C7-42AA593B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7E6FC1-E5D8-8EC1-8EE9-8B7C88657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E0E5E1-308E-F04C-9884-DEF41DAA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DC4569-C8E8-EC1E-82CE-10F2A8A7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4673F7-D4AC-E4AA-3ACC-8D57B24B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52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3F3866-FA6E-C676-1505-0A719590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54A0F2-3D7D-FC49-C2F8-238A4F4CE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DD974B-5985-24B4-BCE4-526357939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092E20-B352-14ED-7541-8D2FF764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409B27-21AC-62AA-0D54-9DE2ADF1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CDCCAB-1F00-255D-95BC-6D40BE0F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01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1C7CAF-EA2F-CF23-B858-0A90E1F2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9613C2-F476-5F5B-CD31-D32432668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930499-8532-121A-0732-B366C7BAC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066E79B-7E78-2AC6-7FE9-B0DAC1158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694671E-473B-2487-1C10-5599D090C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0C249A1-E44D-05B6-E6AA-3F62D7EE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F1A747-9FE4-12E9-EF8C-A6BB0537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797E218-F704-64F0-455E-9AA1C7FA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97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039E1-BE1D-3D9E-8D58-315D3371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6022FE-A684-CF2B-992A-68C06899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8FFE99-7477-149B-D16A-E7DB9A6B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55990D-7142-8F22-9F60-8FAD0417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50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86CFE6-BA8B-96F7-6D22-7AEEE563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4819C5-A0C5-88FB-96E1-5076EED0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3528FD-6A2B-9ED4-8144-4930FF92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3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06F89-3184-F23B-C0B3-9283FF0F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1A3314-F267-B092-97A5-81F8D38A4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AC5D7-CD12-6820-4D09-50D27552C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86A71A-372F-25FD-0D1B-F3E4A609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5E4EEB-1FA1-C216-D4E5-9E8230C5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63B64D-0C3A-E464-E419-BBE55855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53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3E3CD0-8B84-42FA-9EC5-B8122D08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BC7570-36D3-44DC-EDC0-0193318A0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59188B-2706-0151-C0C0-428FF9DD7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371D1F-E738-5D8A-46A8-381E34E4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98DF2D-6F2A-E36C-26C9-7E9EF167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969F26-11F9-C86F-3629-66C4B082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62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94A03C-D885-7C57-F10B-06654D45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486485-0D71-FE8D-1658-E7FABA782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649087-5F18-6C5D-26F0-B996085FF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56EBFD-91D9-47B9-AB59-E420B5D42D34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483CF6-4FB6-F271-6BD4-E8BC04A59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A10309-461F-3F9B-9696-11B6E9D05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3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444B99-CD43-B00E-6F05-F52804DE470E}"/>
              </a:ext>
            </a:extLst>
          </p:cNvPr>
          <p:cNvSpPr txBox="1"/>
          <p:nvPr/>
        </p:nvSpPr>
        <p:spPr>
          <a:xfrm>
            <a:off x="1472184" y="1097280"/>
            <a:ext cx="39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Fusion </a:t>
            </a:r>
            <a:r>
              <a:rPr lang="fr-FR" dirty="0" err="1"/>
              <a:t>models</a:t>
            </a:r>
            <a:r>
              <a:rPr lang="fr-FR" dirty="0"/>
              <a:t> pour facial recognition</a:t>
            </a:r>
          </a:p>
        </p:txBody>
      </p:sp>
    </p:spTree>
    <p:extLst>
      <p:ext uri="{BB962C8B-B14F-4D97-AF65-F5344CB8AC3E}">
        <p14:creationId xmlns:p14="http://schemas.microsoft.com/office/powerpoint/2010/main" val="263098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CD94DA-7C88-0CEC-851B-2CAF485B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FB6326-CA6B-BDF4-EB56-D5144292D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7" y="1690688"/>
            <a:ext cx="3881381" cy="19793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0570C77-C3B7-0479-D46A-6D4E9205E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952" y="1690688"/>
            <a:ext cx="4343793" cy="195910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A94186E-7BA9-9A46-34CC-FC0500CC2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2523" y="2135016"/>
            <a:ext cx="3089160" cy="100776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56FC303-5D78-8DD8-3A9E-6E0181B04228}"/>
              </a:ext>
            </a:extLst>
          </p:cNvPr>
          <p:cNvSpPr txBox="1"/>
          <p:nvPr/>
        </p:nvSpPr>
        <p:spPr>
          <a:xfrm>
            <a:off x="4123944" y="4462272"/>
            <a:ext cx="349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: 15,48%</a:t>
            </a:r>
          </a:p>
        </p:txBody>
      </p:sp>
    </p:spTree>
    <p:extLst>
      <p:ext uri="{BB962C8B-B14F-4D97-AF65-F5344CB8AC3E}">
        <p14:creationId xmlns:p14="http://schemas.microsoft.com/office/powerpoint/2010/main" val="250726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C851DB-076C-CCF9-9377-2B1C1E0F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V2: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08A395-E242-955A-4520-4419A8951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27" y="1690688"/>
            <a:ext cx="4465709" cy="438609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16DF0BE-1640-97BA-CF08-69B8908BC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433" y="960120"/>
            <a:ext cx="4022057" cy="22155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4FEDC7-FBF9-F2F3-F61D-C5D4DB3AF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955" y="3533773"/>
            <a:ext cx="2495898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7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745EE7-59DA-53A8-EAC5-EB8BCDDC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V2-premier training (150 </a:t>
            </a:r>
            <a:r>
              <a:rPr lang="fr-FR" dirty="0" err="1"/>
              <a:t>epochs</a:t>
            </a:r>
            <a:r>
              <a:rPr lang="fr-FR" dirty="0"/>
              <a:t>):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7A0560-626D-2FAA-A459-C945AC25C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74" y="1672400"/>
            <a:ext cx="5203835" cy="33918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57229B5-AAA2-BC70-A5C6-D99781677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87" y="2176272"/>
            <a:ext cx="5386639" cy="223304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7780E43-3231-C084-BB6D-88C075F9955E}"/>
              </a:ext>
            </a:extLst>
          </p:cNvPr>
          <p:cNvSpPr txBox="1"/>
          <p:nvPr/>
        </p:nvSpPr>
        <p:spPr>
          <a:xfrm>
            <a:off x="2020824" y="5797296"/>
            <a:ext cx="202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: 43,80%</a:t>
            </a:r>
          </a:p>
        </p:txBody>
      </p:sp>
    </p:spTree>
    <p:extLst>
      <p:ext uri="{BB962C8B-B14F-4D97-AF65-F5344CB8AC3E}">
        <p14:creationId xmlns:p14="http://schemas.microsoft.com/office/powerpoint/2010/main" val="115492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4570CD-07FA-1A9B-E10B-74A11523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V2.2: Deuxième training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D0C900-751A-BC5F-6883-D449D9806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28" y="3429000"/>
            <a:ext cx="4433307" cy="28896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D37F46-6BD2-93D9-214D-6954FD191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603" y="1408586"/>
            <a:ext cx="6088197" cy="252600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E246556-64BC-5260-74DE-0B02BEE76195}"/>
              </a:ext>
            </a:extLst>
          </p:cNvPr>
          <p:cNvSpPr txBox="1"/>
          <p:nvPr/>
        </p:nvSpPr>
        <p:spPr>
          <a:xfrm>
            <a:off x="6196519" y="5291847"/>
            <a:ext cx="197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: 55,55%</a:t>
            </a:r>
          </a:p>
        </p:txBody>
      </p:sp>
    </p:spTree>
    <p:extLst>
      <p:ext uri="{BB962C8B-B14F-4D97-AF65-F5344CB8AC3E}">
        <p14:creationId xmlns:p14="http://schemas.microsoft.com/office/powerpoint/2010/main" val="4643269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30</Words>
  <Application>Microsoft Office PowerPoint</Application>
  <PresentationFormat>Grand écran</PresentationFormat>
  <Paragraphs>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Présentation PowerPoint</vt:lpstr>
      <vt:lpstr>V1</vt:lpstr>
      <vt:lpstr>V2:</vt:lpstr>
      <vt:lpstr>V2-premier training (150 epochs):</vt:lpstr>
      <vt:lpstr>V2.2: Deuxième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Augustin SAMIER</dc:creator>
  <cp:lastModifiedBy>Augustin SAMIER</cp:lastModifiedBy>
  <cp:revision>4</cp:revision>
  <dcterms:created xsi:type="dcterms:W3CDTF">2025-06-08T19:08:15Z</dcterms:created>
  <dcterms:modified xsi:type="dcterms:W3CDTF">2025-06-11T11:32:11Z</dcterms:modified>
</cp:coreProperties>
</file>