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98" d="100"/>
          <a:sy n="98" d="100"/>
        </p:scale>
        <p:origin x="72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C303F8-131F-D0A6-A6AB-2EE4299748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D479249-A278-0346-9412-6D3A5BC92C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10CFE76-4728-24C8-9EAC-2FCEB5E52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6EBFD-91D9-47B9-AB59-E420B5D42D34}" type="datetimeFigureOut">
              <a:rPr lang="fr-FR" smtClean="0"/>
              <a:t>09/06/2025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AC49E32-7B1E-2340-D6A9-3D976B2B4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E1354B2-A190-819E-5DD6-AF5CC6922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E4724-2E99-4901-9711-425B10AAD3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8108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93F4CE-A11D-D3D2-058B-B0F4B8487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512FFBD-B114-4A98-F175-D197EC484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714BDE2-C23A-E208-EF68-14E7545B4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6EBFD-91D9-47B9-AB59-E420B5D42D34}" type="datetimeFigureOut">
              <a:rPr lang="fr-FR" smtClean="0"/>
              <a:t>09/06/2025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28D95C7-F43A-3786-93AD-BCC9CF837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E4EBEF9-8DD3-7C26-CAEA-A785BF0EE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E4724-2E99-4901-9711-425B10AAD3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6107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B197724-DB80-1C29-D427-D47255AE45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D98EEB5-19DE-E0CA-678C-0978C1111D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DF7A96-1CE6-A06A-FF57-8386EDCAD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6EBFD-91D9-47B9-AB59-E420B5D42D34}" type="datetimeFigureOut">
              <a:rPr lang="fr-FR" smtClean="0"/>
              <a:t>09/06/2025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1C34C56-97AC-C9D5-5BB9-BDE13EBF6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4114C8F-2EA8-4F02-3E43-A5C10ACB9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E4724-2E99-4901-9711-425B10AAD3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0082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429794-C145-A04F-6B43-220A8120B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24DDA0-8EED-547B-D183-F27E9D03F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5263CFA-8AB9-C639-FE2E-ED151B31E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6EBFD-91D9-47B9-AB59-E420B5D42D34}" type="datetimeFigureOut">
              <a:rPr lang="fr-FR" smtClean="0"/>
              <a:t>09/06/2025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6AFE9A5-5B71-C3C8-D1E4-17F903A74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D58B6FC-17FC-BA7A-9B48-6C5762FF0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E4724-2E99-4901-9711-425B10AAD3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8111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F3B671-FAE9-6553-79C7-42AA593B9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57E6FC1-E5D8-8EC1-8EE9-8B7C88657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4E0E5E1-308E-F04C-9884-DEF41DAAF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6EBFD-91D9-47B9-AB59-E420B5D42D34}" type="datetimeFigureOut">
              <a:rPr lang="fr-FR" smtClean="0"/>
              <a:t>09/06/2025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6DC4569-C8E8-EC1E-82CE-10F2A8A7C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C4673F7-D4AC-E4AA-3ACC-8D57B24B6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E4724-2E99-4901-9711-425B10AAD3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6528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3F3866-FA6E-C676-1505-0A7195909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154A0F2-3D7D-FC49-C2F8-238A4F4CE9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ADD974B-5985-24B4-BCE4-526357939A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5092E20-B352-14ED-7541-8D2FF7641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6EBFD-91D9-47B9-AB59-E420B5D42D34}" type="datetimeFigureOut">
              <a:rPr lang="fr-FR" smtClean="0"/>
              <a:t>09/06/2025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1409B27-21AC-62AA-0D54-9DE2ADF1C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5CDCCAB-1F00-255D-95BC-6D40BE0FB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E4724-2E99-4901-9711-425B10AAD3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2017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1C7CAF-EA2F-CF23-B858-0A90E1F22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89613C2-F476-5F5B-CD31-D324326681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4930499-8532-121A-0732-B366C7BACF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066E79B-7E78-2AC6-7FE9-B0DAC1158F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694671E-473B-2487-1C10-5599D090C2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0C249A1-E44D-05B6-E6AA-3F62D7EEE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6EBFD-91D9-47B9-AB59-E420B5D42D34}" type="datetimeFigureOut">
              <a:rPr lang="fr-FR" smtClean="0"/>
              <a:t>09/06/2025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6F1A747-9FE4-12E9-EF8C-A6BB05377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797E218-F704-64F0-455E-9AA1C7FA1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E4724-2E99-4901-9711-425B10AAD3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9978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C039E1-BE1D-3D9E-8D58-315D3371F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96022FE-A684-CF2B-992A-68C068990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6EBFD-91D9-47B9-AB59-E420B5D42D34}" type="datetimeFigureOut">
              <a:rPr lang="fr-FR" smtClean="0"/>
              <a:t>09/06/2025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98FFE99-7477-149B-D16A-E7DB9A6B4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355990D-7142-8F22-9F60-8FAD04175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E4724-2E99-4901-9711-425B10AAD3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5502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286CFE6-BA8B-96F7-6D22-7AEEE563D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6EBFD-91D9-47B9-AB59-E420B5D42D34}" type="datetimeFigureOut">
              <a:rPr lang="fr-FR" smtClean="0"/>
              <a:t>09/06/2025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C4819C5-A0C5-88FB-96E1-5076EED09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E3528FD-6A2B-9ED4-8144-4930FF925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E4724-2E99-4901-9711-425B10AAD3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530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206F89-3184-F23B-C0B3-9283FF0FF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1A3314-F267-B092-97A5-81F8D38A45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B3AC5D7-CD12-6820-4D09-50D27552C7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586A71A-372F-25FD-0D1B-F3E4A6091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6EBFD-91D9-47B9-AB59-E420B5D42D34}" type="datetimeFigureOut">
              <a:rPr lang="fr-FR" smtClean="0"/>
              <a:t>09/06/2025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35E4EEB-1FA1-C216-D4E5-9E8230C59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F63B64D-0C3A-E464-E419-BBE55855C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E4724-2E99-4901-9711-425B10AAD3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3532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3E3CD0-8B84-42FA-9EC5-B8122D083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0BC7570-36D3-44DC-EDC0-0193318A00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459188B-2706-0151-C0C0-428FF9DD79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9371D1F-E738-5D8A-46A8-381E34E4F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6EBFD-91D9-47B9-AB59-E420B5D42D34}" type="datetimeFigureOut">
              <a:rPr lang="fr-FR" smtClean="0"/>
              <a:t>09/06/2025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698DF2D-6F2A-E36C-26C9-7E9EF167B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8969F26-11F9-C86F-3629-66C4B082F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E4724-2E99-4901-9711-425B10AAD3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5626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794A03C-D885-7C57-F10B-06654D454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9486485-0D71-FE8D-1658-E7FABA7829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9649087-5F18-6C5D-26F0-B996085FFC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56EBFD-91D9-47B9-AB59-E420B5D42D34}" type="datetimeFigureOut">
              <a:rPr lang="fr-FR" smtClean="0"/>
              <a:t>09/06/2025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1483CF6-4FB6-F271-6BD4-E8BC04A59F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4A10309-461F-3F9B-9696-11B6E9D052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AE4724-2E99-4901-9711-425B10AAD3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733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40444B99-CD43-B00E-6F05-F52804DE470E}"/>
              </a:ext>
            </a:extLst>
          </p:cNvPr>
          <p:cNvSpPr txBox="1"/>
          <p:nvPr/>
        </p:nvSpPr>
        <p:spPr>
          <a:xfrm>
            <a:off x="1472184" y="1097280"/>
            <a:ext cx="3959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Fusion </a:t>
            </a:r>
            <a:r>
              <a:rPr lang="fr-FR" dirty="0" err="1"/>
              <a:t>models</a:t>
            </a:r>
            <a:r>
              <a:rPr lang="fr-FR" dirty="0"/>
              <a:t> pour facial recognition</a:t>
            </a:r>
          </a:p>
        </p:txBody>
      </p:sp>
    </p:spTree>
    <p:extLst>
      <p:ext uri="{BB962C8B-B14F-4D97-AF65-F5344CB8AC3E}">
        <p14:creationId xmlns:p14="http://schemas.microsoft.com/office/powerpoint/2010/main" val="2630982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CD94DA-7C88-0CEC-851B-2CAF485BB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V1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1FB6326-CA6B-BDF4-EB56-D5144292D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17" y="1690688"/>
            <a:ext cx="3881381" cy="197932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0570C77-C3B7-0479-D46A-6D4E9205E6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7952" y="1690688"/>
            <a:ext cx="4343793" cy="1959109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2A94186E-7BA9-9A46-34CC-FC0500CC25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2523" y="2135016"/>
            <a:ext cx="3089160" cy="1007764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656FC303-5D78-8DD8-3A9E-6E0181B04228}"/>
              </a:ext>
            </a:extLst>
          </p:cNvPr>
          <p:cNvSpPr txBox="1"/>
          <p:nvPr/>
        </p:nvSpPr>
        <p:spPr>
          <a:xfrm>
            <a:off x="4123944" y="4462272"/>
            <a:ext cx="349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Accuracy</a:t>
            </a:r>
            <a:r>
              <a:rPr lang="fr-FR" dirty="0"/>
              <a:t>: 15,48%</a:t>
            </a:r>
          </a:p>
        </p:txBody>
      </p:sp>
    </p:spTree>
    <p:extLst>
      <p:ext uri="{BB962C8B-B14F-4D97-AF65-F5344CB8AC3E}">
        <p14:creationId xmlns:p14="http://schemas.microsoft.com/office/powerpoint/2010/main" val="2507261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C851DB-076C-CCF9-9377-2B1C1E0F4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V2: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408A395-E242-955A-4520-4419A8951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227" y="1690688"/>
            <a:ext cx="4465709" cy="4386094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16DF0BE-1640-97BA-CF08-69B8908BC8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3433" y="960120"/>
            <a:ext cx="4022057" cy="221554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B04FEDC7-FBF9-F2F3-F61D-C5D4DB3AFD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5955" y="3533773"/>
            <a:ext cx="2495898" cy="275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078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745EE7-59DA-53A8-EAC5-EB8BCDDC0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V2-premier training (150 </a:t>
            </a:r>
            <a:r>
              <a:rPr lang="fr-FR" dirty="0" err="1"/>
              <a:t>epochs</a:t>
            </a:r>
            <a:r>
              <a:rPr lang="fr-FR" dirty="0"/>
              <a:t>):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77A0560-626D-2FAA-A459-C945AC25C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374" y="1672400"/>
            <a:ext cx="5203835" cy="3391852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57229B5-AAA2-BC70-A5C6-D997816772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987" y="2176272"/>
            <a:ext cx="5386639" cy="2233040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7780E43-3231-C084-BB6D-88C075F9955E}"/>
              </a:ext>
            </a:extLst>
          </p:cNvPr>
          <p:cNvSpPr txBox="1"/>
          <p:nvPr/>
        </p:nvSpPr>
        <p:spPr>
          <a:xfrm>
            <a:off x="2020824" y="5797296"/>
            <a:ext cx="2020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Accuracy</a:t>
            </a:r>
            <a:r>
              <a:rPr lang="fr-FR" dirty="0"/>
              <a:t> : 43,80%</a:t>
            </a:r>
          </a:p>
        </p:txBody>
      </p:sp>
    </p:spTree>
    <p:extLst>
      <p:ext uri="{BB962C8B-B14F-4D97-AF65-F5344CB8AC3E}">
        <p14:creationId xmlns:p14="http://schemas.microsoft.com/office/powerpoint/2010/main" val="1154921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4570CD-07FA-1A9B-E10B-74A115233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V2.2: Deuxième training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6D0C900-751A-BC5F-6883-D449D98066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528" y="3429000"/>
            <a:ext cx="4433307" cy="288962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AD37F46-6BD2-93D9-214D-6954FD191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5603" y="1408586"/>
            <a:ext cx="6088197" cy="2526009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8E246556-64BC-5260-74DE-0B02BEE76195}"/>
              </a:ext>
            </a:extLst>
          </p:cNvPr>
          <p:cNvSpPr txBox="1"/>
          <p:nvPr/>
        </p:nvSpPr>
        <p:spPr>
          <a:xfrm>
            <a:off x="6196519" y="5291847"/>
            <a:ext cx="1974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Accuracy</a:t>
            </a:r>
            <a:r>
              <a:rPr lang="fr-FR" dirty="0"/>
              <a:t>: 55,55%</a:t>
            </a:r>
          </a:p>
        </p:txBody>
      </p:sp>
    </p:spTree>
    <p:extLst>
      <p:ext uri="{BB962C8B-B14F-4D97-AF65-F5344CB8AC3E}">
        <p14:creationId xmlns:p14="http://schemas.microsoft.com/office/powerpoint/2010/main" val="46432691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726</TotalTime>
  <Words>30</Words>
  <Application>Microsoft Office PowerPoint</Application>
  <PresentationFormat>Grand écran</PresentationFormat>
  <Paragraphs>8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Thème Office</vt:lpstr>
      <vt:lpstr>Présentation PowerPoint</vt:lpstr>
      <vt:lpstr>V1</vt:lpstr>
      <vt:lpstr>V2:</vt:lpstr>
      <vt:lpstr>V2-premier training (150 epochs):</vt:lpstr>
      <vt:lpstr>V2.2: Deuxième training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Augustin SAMIER</dc:creator>
  <cp:lastModifiedBy>Augustin SAMIER</cp:lastModifiedBy>
  <cp:revision>4</cp:revision>
  <dcterms:created xsi:type="dcterms:W3CDTF">2025-06-08T19:08:15Z</dcterms:created>
  <dcterms:modified xsi:type="dcterms:W3CDTF">2025-06-09T18:14:19Z</dcterms:modified>
</cp:coreProperties>
</file>