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9B1-A28E-4382-B5E5-ECBCA4950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4C92F-B175-4E5D-8E86-A07C072A7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F004-8E8C-4E79-932D-A89E6602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2027-3780-4A2D-921F-9BE47CED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E3BE-BE79-42CB-8667-BA8513AC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5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399-DCDC-4C46-BBA2-D2DCF6B6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110FF-22B9-47CD-903E-15B947CAD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FD8-1309-46AC-A1F7-86F92BFC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FA35-E4B0-4734-9682-34F6C6A8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E8A0-C421-4C07-8600-FD58F4EE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0361D-5A3F-460C-B2B0-1394E55DC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6C0EA-C053-4E26-A030-3288F2C10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76EF-5C7F-42D2-9323-DA69442B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5FA3-A599-43F0-8899-65C73945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BF48-0A1A-4B16-971B-0E1AFE0A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508D-8881-460A-81FB-9A94BAF5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D112-6ACF-4033-AC01-EC19DAE4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701F-EC6C-4EC6-B659-99625FB6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6D05-F871-4D0B-8CDB-C6ED9F8E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FE30-A647-4135-A90E-0F85B902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2E22-69A3-44D8-9CB7-4A8C88FA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1ADE-90EB-4790-9AB3-13FB4E30C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10402-C145-4119-BFED-3082EFE0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9581-8C0D-4259-9285-884B8F5B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0F50-8478-4919-97ED-24DF31E4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AFF4-AE72-470C-B229-670021B9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1317-181F-476A-A992-796FFAC7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17B6F-2751-40F2-8C18-FBC0C149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B7A8-D869-4B1E-894E-7063C366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F7D02-B1F1-4FA5-BB32-4B56BE58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5D384-B99A-478C-8DA8-CE67D341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CC87-3CFF-4DEA-A4DD-01512EF8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BA452-2FA5-421B-B2DD-5315ED0F4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384D3-A75B-41F0-BABE-B6DAD44C9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CB1BD-9409-4FA8-88AD-9207AA196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4F5D1-3C5F-44C0-A460-F6E4E3FD5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F82CE-76B5-4972-A004-1A31F68C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706BC-EC04-4BE4-87A8-3512382F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6782A-2F8D-4EEE-B4B1-33B0D482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1CA9-B139-4D64-A535-25B1B574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E0DB0-1BEF-4DA3-8E10-EB630055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7DC6D-55B6-44CF-A1A4-1EBB5259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5E515-E06E-45C3-9DA9-CCC48359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6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A942E-9263-4D1A-9D57-0C5BF557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DF799-53F0-46D6-A71E-6FAA043F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86B5B-6F4B-4D95-9F43-0AEA14F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F7BA-9B79-4946-817D-7124981A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5963-538B-4377-A38E-2BD2E000C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82966-7FFB-4194-91D8-5B08BC44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CCB8F-FD2E-4240-8C44-1D21B7F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C1F8-0E3C-4437-A4C4-AF81AA67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7374A-56E5-4592-BD13-04578720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E6B8-F920-4306-B4F0-7917B5B2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A2F4E-8591-4FBF-8F04-DA5501DF2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18C4C-2433-474B-A18F-9854F297A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A11B6-1971-4CA4-9D2F-51669EC2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55418-441E-4CE1-84F9-9227558B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7331-E8E4-4EB5-8777-0CB47F15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3682F-9F5F-4C6D-B494-9C18707A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B1EE-A7E0-473C-B5E7-30B743AD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81F12-41F0-40E2-9A4D-FD0C687F1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FA9F1-E034-439E-B0CA-D561566C869F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8D04F-2D79-4252-B00C-DE5E35AAA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CD80-F54A-450F-9BB7-7987AB18C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21AD-4EAC-4E0D-BB94-E66A7E1B0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DD08-28FF-4662-944F-84527492E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MAT 271 HOUSE PRICING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E4030-FDDF-47AB-9B95-F53812E07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21-2170</a:t>
            </a:r>
          </a:p>
          <a:p>
            <a:r>
              <a:rPr lang="en-US" dirty="0">
                <a:solidFill>
                  <a:srgbClr val="FFC000"/>
                </a:solidFill>
              </a:rPr>
              <a:t>AUGUSTINE OWINO</a:t>
            </a:r>
          </a:p>
        </p:txBody>
      </p:sp>
    </p:spTree>
    <p:extLst>
      <p:ext uri="{BB962C8B-B14F-4D97-AF65-F5344CB8AC3E}">
        <p14:creationId xmlns:p14="http://schemas.microsoft.com/office/powerpoint/2010/main" val="94781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54E4-5543-41CE-B81C-A48BDEAC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Splitting the data into training and testing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4545-2866-40A1-9F8F-7518FB59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0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6755-51C2-4676-BAC7-385C46C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Initializing the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8163-A07F-4BBC-ADBB-5306AA8F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3AF5-8B8A-46DA-BA4E-AF91B3A3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A63A-B021-4031-B3E9-F7B7F7FE6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8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93EE-043F-4ACA-82AC-E702CF13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Calculating the model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DCCF-CBC5-4CB4-B73F-4E1721E1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r2 = r2_score(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9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512F-9D0A-475E-9876-3656606E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Printing model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4B23-CC24-43FA-B381-8545C68D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"Mean Squared Error (MSE): 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"R-squared (R2) Score: 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r2)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1D26-14C5-4D28-A743-47AF774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Visualizing actual vs predicted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4EB8-1C8F-4E21-8E48-A09B4D5A8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4335-1310-4C11-B692-E6B1582F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191F-F22C-4A64-BE11-E4CCEEB1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seaborn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r2_score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2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76BD-7891-4C58-BB78-DA76D2A1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01D5-9F02-440F-A2FA-B3A66121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"/content/archive (1).zip"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2C21-7D77-4843-95D9-DFCCB244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Explore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2E1D-D7A8-4106-B604-8C43B0E5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 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Display the first few rows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Display the shape of the dataset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(data.info()) 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Display information about the dataset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3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F418-C74E-4A1C-AF3B-EC1C774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Drop unnecessary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7D5E-68D5-4D98-B8D6-2E07BBFC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"Alley"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PoolQC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"Fence"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MiscFeature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axis=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7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DE0F-5C3E-4B99-9594-A7CF7D5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Fill missing values with appropriate values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D498-7D51-47E2-80C6-EC26BA06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LotFrontage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LotFrontage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].mean(),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MasVnrType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MasVnrType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MasVnrArea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MasVnrArea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].mean(),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BsmtQual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BsmtQual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BsmtCond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BsmtCond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BsmtExposure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BsmtExposure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"BsmtFinType1"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"BsmtFinType1"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"BsmtFinType2"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"BsmtFinType2"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"Electrical"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"Electrical"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FireplaceQu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FireplaceQu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186B-7079-403E-8D67-0ECA016A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Fill missing values with appropriate values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05AB-2D6E-412A-A5D6-FF68ABC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GarageType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GarageType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GarageYrBlt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GarageYrBlt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GarageFinish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GarageFinish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GarageQual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GarageQual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GarageCond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GarageCond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].mode()[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5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B872-6943-4105-9938-EFBF530E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Handling categorical </a:t>
            </a:r>
            <a:r>
              <a:rPr lang="en-US" b="1" dirty="0" err="1">
                <a:solidFill>
                  <a:srgbClr val="0070C0"/>
                </a:solidFill>
              </a:rPr>
              <a:t>varriable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2F2F-3CEC-4AA7-AFEF-8B0552492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pd.get_dummies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9F6-CB26-4AD9-AE79-96297AF8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Splitting data into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A2AD-4B12-4FAD-B6AE-81146DCB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SalePrice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data[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SalePrice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6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MAT 271 HOUSE PRICING PREDICTION PROJECT</vt:lpstr>
      <vt:lpstr>Importing Libraries</vt:lpstr>
      <vt:lpstr>Load dataset</vt:lpstr>
      <vt:lpstr>Explore the data set</vt:lpstr>
      <vt:lpstr>Drop unnecessary columns</vt:lpstr>
      <vt:lpstr>Fill missing values with appropriate values and methods</vt:lpstr>
      <vt:lpstr>Fill missing values with appropriate values and methods</vt:lpstr>
      <vt:lpstr>Handling categorical varriable</vt:lpstr>
      <vt:lpstr>Splitting data into features</vt:lpstr>
      <vt:lpstr>Splitting the data into training and testing sets</vt:lpstr>
      <vt:lpstr>Initializing the linear regression model</vt:lpstr>
      <vt:lpstr>Train the model</vt:lpstr>
      <vt:lpstr>Calculating the model preference</vt:lpstr>
      <vt:lpstr>Printing model preference</vt:lpstr>
      <vt:lpstr>Visualizing actual vs predicted prices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271 HOUSE PRICING PREDICTION PROJECT</dc:title>
  <dc:creator>Augustine Owino</dc:creator>
  <cp:lastModifiedBy>Meshack Orina</cp:lastModifiedBy>
  <cp:revision>4</cp:revision>
  <dcterms:created xsi:type="dcterms:W3CDTF">2023-04-15T15:50:15Z</dcterms:created>
  <dcterms:modified xsi:type="dcterms:W3CDTF">2023-04-15T16:15:34Z</dcterms:modified>
</cp:coreProperties>
</file>