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9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1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13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3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0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7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3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0B03DF-B2A2-4014-9A08-B6E4B235C0C8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8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8062-92AA-4BC8-BBE2-CD950470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26831"/>
            <a:ext cx="8825658" cy="3329581"/>
          </a:xfrm>
        </p:spPr>
        <p:txBody>
          <a:bodyPr/>
          <a:lstStyle/>
          <a:p>
            <a:pPr algn="ctr"/>
            <a:r>
              <a:rPr lang="en-IN" dirty="0"/>
              <a:t>Parental </a:t>
            </a:r>
            <a:br>
              <a:rPr lang="en-IN" dirty="0"/>
            </a:br>
            <a:r>
              <a:rPr lang="en-IN" dirty="0"/>
              <a:t>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DC5B8-FEEB-4F4D-8C08-96FC2DE1C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members : Vishnu, Augustine, Kurian, Nikita</a:t>
            </a:r>
          </a:p>
        </p:txBody>
      </p:sp>
    </p:spTree>
    <p:extLst>
      <p:ext uri="{BB962C8B-B14F-4D97-AF65-F5344CB8AC3E}">
        <p14:creationId xmlns:p14="http://schemas.microsoft.com/office/powerpoint/2010/main" val="35925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6CA8-AAF0-4D54-8328-58E364A1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DC05-3B1E-419D-91D3-7F1D4956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Topic : Safe Cyberspace for Children</a:t>
            </a:r>
          </a:p>
          <a:p>
            <a:r>
              <a:rPr lang="en-IN" sz="3200" dirty="0"/>
              <a:t>Problem : Rising levels of pornography in the internet and very few mechanisms to control it.</a:t>
            </a:r>
          </a:p>
          <a:p>
            <a:r>
              <a:rPr lang="en-IN" sz="3200" dirty="0"/>
              <a:t>Solution : Using a Machine Learning based approach to differentiate images containing nudity from normal images.</a:t>
            </a:r>
          </a:p>
        </p:txBody>
      </p:sp>
    </p:spTree>
    <p:extLst>
      <p:ext uri="{BB962C8B-B14F-4D97-AF65-F5344CB8AC3E}">
        <p14:creationId xmlns:p14="http://schemas.microsoft.com/office/powerpoint/2010/main" val="183852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C8A2-7DCA-4001-974E-FC059EB2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C9ED-3DD0-46ED-AE57-DC7676F2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DA6D-07BE-4C92-9A97-DD5A86E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E94-DFD8-48CA-9F8B-6D1F5568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Browser Plugin for Realtime Website scanning and blocking images</a:t>
            </a:r>
          </a:p>
          <a:p>
            <a:r>
              <a:rPr lang="en-IN" sz="3200" dirty="0"/>
              <a:t>Improved model to detect violence / gore / drugs etc.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22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75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Parental  Filter</vt:lpstr>
      <vt:lpstr>Problem Statement</vt:lpstr>
      <vt:lpstr>Demonstration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HackForTomorrow Project</dc:title>
  <dc:creator>Vishnu</dc:creator>
  <cp:lastModifiedBy>Vishnu</cp:lastModifiedBy>
  <cp:revision>5</cp:revision>
  <dcterms:created xsi:type="dcterms:W3CDTF">2018-08-04T06:34:53Z</dcterms:created>
  <dcterms:modified xsi:type="dcterms:W3CDTF">2018-08-04T10:19:47Z</dcterms:modified>
</cp:coreProperties>
</file>