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78" r:id="rId1"/>
  </p:sldMasterIdLst>
  <p:notesMasterIdLst>
    <p:notesMasterId r:id="rId2"/>
  </p:notesMasterIdLst>
  <p:sldIdLst>
    <p:sldId id="392" r:id="rId3"/>
    <p:sldId id="393" r:id="rId4"/>
    <p:sldId id="394" r:id="rId5"/>
    <p:sldId id="395" r:id="rId6"/>
    <p:sldId id="396" r:id="rId7"/>
    <p:sldId id="397" r:id="rId8"/>
    <p:sldId id="398" r:id="rId9"/>
    <p:sldId id="399" r:id="rId10"/>
    <p:sldId id="400" r:id="rId11"/>
    <p:sldId id="401" r:id="rId12"/>
    <p:sldId id="403" r:id="rId13"/>
    <p:sldId id="404" r:id="rId14"/>
    <p:sldId id="405"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79" r:id="rId1"/>
    <p:sldLayoutId id="2147483680" r:id="rId2"/>
    <p:sldLayoutId id="2147483681" r:id="rId3"/>
    <p:sldLayoutId id="2147483682" r:id="rId4"/>
    <p:sldLayoutId id="214748368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451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123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GB" sz="2400" lang="en-US">
                <a:solidFill>
                  <a:schemeClr val="dk1"/>
                </a:solidFill>
                <a:latin typeface="Calibri"/>
                <a:ea typeface="Calibri"/>
                <a:cs typeface="Calibri"/>
                <a:sym typeface="Calibri"/>
              </a:rPr>
              <a:t>D</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ESH</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GB" sz="2400" lang="en-US">
                <a:solidFill>
                  <a:schemeClr val="dk1"/>
                </a:solidFill>
                <a:latin typeface="Calibri"/>
                <a:ea typeface="Calibri"/>
                <a:cs typeface="Calibri"/>
                <a:sym typeface="Calibri"/>
              </a:rPr>
              <a:t>4</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7</a:t>
            </a:r>
            <a:r>
              <a:rPr altLang="en-GB"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56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613524"/>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803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529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529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413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9362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4064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527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1108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787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12325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82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2024-09-12T04:17:48Z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ed0d1385fd8c4932b6a8daf6a053dc97</vt:lpwstr>
  </property>
</Properties>
</file>