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7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7"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7" name=""/>
        <p:cNvGrpSpPr/>
        <p:nvPr/>
      </p:nvGrpSpPr>
      <p:grpSpPr>
        <a:xfrm>
          <a:off x="0" y="0"/>
          <a:ext cx="0" cy="0"/>
          <a:chOff x="0" y="0"/>
          <a:chExt cx="0" cy="0"/>
        </a:xfrm>
      </p:grpSpPr>
      <p:sp>
        <p:nvSpPr>
          <p:cNvPr id="104864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3"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5C6B4A9-1611-4792-9094-5F34BCA07E0B}" type="datetimeFigureOut">
              <a:rPr dirty="0" lang="en-US"/>
              <a:t>8/30/2024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8/30/2024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8/30/2024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endParaRPr dirty="0" lang="en-US"/>
          </a:p>
        </p:txBody>
      </p:sp>
      <p:sp>
        <p:nvSpPr>
          <p:cNvPr id="104866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9"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6"/>
          <p:cNvSpPr>
            <a:spLocks noGrp="1"/>
          </p:cNvSpPr>
          <p:nvPr>
            <p:ph type="dt" sz="half" idx="10"/>
          </p:nvPr>
        </p:nvSpPr>
        <p:spPr/>
        <p:txBody>
          <a:bodyPr/>
          <a:p>
            <a:fld id="{B61BEF0D-F0BB-DE4B-95CE-6DB70DBA9567}" type="datetimeFigureOut">
              <a:rPr dirty="0" lang="en-US"/>
              <a:t>8/30/2024</a:t>
            </a:fld>
            <a:endParaRPr dirty="0" lang="en-US"/>
          </a:p>
        </p:txBody>
      </p:sp>
      <p:sp>
        <p:nvSpPr>
          <p:cNvPr id="1048673" name="Footer Placeholder 7"/>
          <p:cNvSpPr>
            <a:spLocks noGrp="1"/>
          </p:cNvSpPr>
          <p:nvPr>
            <p:ph type="ftr" sz="quarter" idx="11"/>
          </p:nvPr>
        </p:nvSpPr>
        <p:spPr/>
        <p:txBody>
          <a:bodyPr/>
          <a:p>
            <a:endParaRPr dirty="0" lang="en-US"/>
          </a:p>
        </p:txBody>
      </p:sp>
      <p:sp>
        <p:nvSpPr>
          <p:cNvPr id="104867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3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B61BEF0D-F0BB-DE4B-95CE-6DB70DBA9567}" type="datetimeFigureOut">
              <a:rPr dirty="0" lang="en-US"/>
              <a:t>8/30/2024</a:t>
            </a:fld>
            <a:endParaRPr dirty="0" lang="en-US"/>
          </a:p>
        </p:txBody>
      </p:sp>
      <p:sp>
        <p:nvSpPr>
          <p:cNvPr id="1048638" name="Footer Placeholder 3"/>
          <p:cNvSpPr>
            <a:spLocks noGrp="1"/>
          </p:cNvSpPr>
          <p:nvPr>
            <p:ph type="ftr" sz="quarter" idx="11"/>
          </p:nvPr>
        </p:nvSpPr>
        <p:spPr/>
        <p:txBody>
          <a:bodyPr/>
          <a:p>
            <a:endParaRPr dirty="0" lang="en-US"/>
          </a:p>
        </p:txBody>
      </p:sp>
      <p:sp>
        <p:nvSpPr>
          <p:cNvPr id="1048639"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8/30/2024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8/30/2024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5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9" name="Footer Placeholder 5"/>
          <p:cNvSpPr>
            <a:spLocks noGrp="1"/>
          </p:cNvSpPr>
          <p:nvPr>
            <p:ph type="ftr" sz="quarter" idx="11"/>
          </p:nvPr>
        </p:nvSpPr>
        <p:spPr/>
        <p:txBody>
          <a:bodyPr/>
          <a:p>
            <a:endParaRPr dirty="0" lang="en-US"/>
          </a:p>
        </p:txBody>
      </p:sp>
      <p:sp>
        <p:nvSpPr>
          <p:cNvPr id="1048660"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1" name="Date Placeholder 4"/>
          <p:cNvSpPr>
            <a:spLocks noGrp="1"/>
          </p:cNvSpPr>
          <p:nvPr>
            <p:ph type="dt" sz="half" idx="10"/>
          </p:nvPr>
        </p:nvSpPr>
        <p:spPr/>
        <p:txBody>
          <a:bodyPr/>
          <a:p>
            <a:fld id="{B61BEF0D-F0BB-DE4B-95CE-6DB70DBA9567}" type="datetimeFigureOut">
              <a:rPr dirty="0" lang="en-US"/>
              <a:t>8/30/2024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8/30/2024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213214" y="416696"/>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213214" y="2270483"/>
            <a:ext cx="7619999" cy="1869441"/>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IN">
                <a:latin typeface="Times New Roman" panose="02020603050405020304" pitchFamily="18" charset="0"/>
                <a:cs typeface="Times New Roman" panose="02020603050405020304" pitchFamily="18" charset="0"/>
              </a:rPr>
              <a:t>Y: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IN">
                <a:latin typeface="Times New Roman" panose="02020603050405020304" pitchFamily="18" charset="0"/>
                <a:cs typeface="Times New Roman" panose="02020603050405020304" pitchFamily="18" charset="0"/>
              </a:rPr>
              <a:t>3122042</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4</a:t>
            </a:r>
            <a:endParaRPr altLang="en-US" lang="zh-CN"/>
          </a:p>
          <a:p>
            <a:r>
              <a:rPr dirty="0" sz="2400" lang="en-IN">
                <a:latin typeface="Times New Roman" panose="02020603050405020304" pitchFamily="18" charset="0"/>
                <a:cs typeface="Times New Roman" panose="02020603050405020304" pitchFamily="18" charset="0"/>
              </a:rPr>
              <a:t>USERNAME:asunm1475312204297</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ANNAI VIOLET ARTS &amp; SCIENCE COLLEGE.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Picture 4"/>
          <p:cNvPicPr>
            <a:picLocks noChangeAspect="1"/>
          </p:cNvPicPr>
          <p:nvPr/>
        </p:nvPicPr>
        <p:blipFill>
          <a:blip xmlns:r="http://schemas.openxmlformats.org/officeDocument/2006/relationships" r:embed="rId1"/>
          <a:stretch>
            <a:fillRect/>
          </a:stretch>
        </p:blipFill>
        <p:spPr>
          <a:xfrm>
            <a:off x="1938663" y="1085548"/>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170099"/>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016758"/>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3785652"/>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4524315"/>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LAVANYA A G</cp:lastModifiedBy>
  <dcterms:created xsi:type="dcterms:W3CDTF">2024-08-20T13:32:52Z</dcterms:created>
  <dcterms:modified xsi:type="dcterms:W3CDTF">2024-09-12T04:36:13Z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b130e15ef6694c3b9818677c55394501</vt:lpwstr>
  </property>
</Properties>
</file>