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notesSlides/notesSlide1.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3"/>
  </p:sldMasterIdLst>
  <p:notesMasterIdLst>
    <p:notesMasterId r:id="rId8"/>
  </p:notesMasterIdLst>
  <p:sldIdLst>
    <p:sldId id="257" r:id="rId4"/>
    <p:sldId id="258" r:id="rId5"/>
    <p:sldId id="344" r:id="rId6"/>
    <p:sldId id="260" r:id="rId7"/>
  </p:sldIdLst>
  <p:sldSz cx="10969625" cy="6170613"/>
  <p:notesSz cx="6858000" cy="9144000"/>
  <p:custDataLst>
    <p:tags r:id="rId9"/>
  </p:custDataLst>
  <p:defaultTextStyle>
    <a:defPPr>
      <a:defRPr lang="de-DE"/>
    </a:defPPr>
    <a:lvl1pPr algn="l" rtl="0" fontAlgn="base">
      <a:spcBef>
        <a:spcPct val="0"/>
      </a:spcBef>
      <a:spcAft>
        <a:spcPct val="0"/>
      </a:spcAft>
      <a:defRPr kern="1200">
        <a:solidFill>
          <a:schemeClr val="tx1"/>
        </a:solidFill>
        <a:latin typeface="Bosch Office Sans" pitchFamily="34" charset="0"/>
        <a:ea typeface="+mn-ea"/>
        <a:cs typeface="+mn-cs"/>
      </a:defRPr>
    </a:lvl1pPr>
    <a:lvl2pPr marL="411137" algn="l" rtl="0" fontAlgn="base">
      <a:spcBef>
        <a:spcPct val="0"/>
      </a:spcBef>
      <a:spcAft>
        <a:spcPct val="0"/>
      </a:spcAft>
      <a:defRPr kern="1200">
        <a:solidFill>
          <a:schemeClr val="tx1"/>
        </a:solidFill>
        <a:latin typeface="Bosch Office Sans" pitchFamily="34" charset="0"/>
        <a:ea typeface="+mn-ea"/>
        <a:cs typeface="+mn-cs"/>
      </a:defRPr>
    </a:lvl2pPr>
    <a:lvl3pPr marL="822275" algn="l" rtl="0" fontAlgn="base">
      <a:spcBef>
        <a:spcPct val="0"/>
      </a:spcBef>
      <a:spcAft>
        <a:spcPct val="0"/>
      </a:spcAft>
      <a:defRPr kern="1200">
        <a:solidFill>
          <a:schemeClr val="tx1"/>
        </a:solidFill>
        <a:latin typeface="Bosch Office Sans" pitchFamily="34" charset="0"/>
        <a:ea typeface="+mn-ea"/>
        <a:cs typeface="+mn-cs"/>
      </a:defRPr>
    </a:lvl3pPr>
    <a:lvl4pPr marL="1233411" algn="l" rtl="0" fontAlgn="base">
      <a:spcBef>
        <a:spcPct val="0"/>
      </a:spcBef>
      <a:spcAft>
        <a:spcPct val="0"/>
      </a:spcAft>
      <a:defRPr kern="1200">
        <a:solidFill>
          <a:schemeClr val="tx1"/>
        </a:solidFill>
        <a:latin typeface="Bosch Office Sans" pitchFamily="34" charset="0"/>
        <a:ea typeface="+mn-ea"/>
        <a:cs typeface="+mn-cs"/>
      </a:defRPr>
    </a:lvl4pPr>
    <a:lvl5pPr marL="1644549" algn="l" rtl="0" fontAlgn="base">
      <a:spcBef>
        <a:spcPct val="0"/>
      </a:spcBef>
      <a:spcAft>
        <a:spcPct val="0"/>
      </a:spcAft>
      <a:defRPr kern="1200">
        <a:solidFill>
          <a:schemeClr val="tx1"/>
        </a:solidFill>
        <a:latin typeface="Bosch Office Sans" pitchFamily="34" charset="0"/>
        <a:ea typeface="+mn-ea"/>
        <a:cs typeface="+mn-cs"/>
      </a:defRPr>
    </a:lvl5pPr>
    <a:lvl6pPr marL="2055686" algn="l" defTabSz="822275" rtl="0" eaLnBrk="1" latinLnBrk="0" hangingPunct="1">
      <a:defRPr kern="1200">
        <a:solidFill>
          <a:schemeClr val="tx1"/>
        </a:solidFill>
        <a:latin typeface="Bosch Office Sans" pitchFamily="34" charset="0"/>
        <a:ea typeface="+mn-ea"/>
        <a:cs typeface="+mn-cs"/>
      </a:defRPr>
    </a:lvl6pPr>
    <a:lvl7pPr marL="2466823" algn="l" defTabSz="822275" rtl="0" eaLnBrk="1" latinLnBrk="0" hangingPunct="1">
      <a:defRPr kern="1200">
        <a:solidFill>
          <a:schemeClr val="tx1"/>
        </a:solidFill>
        <a:latin typeface="Bosch Office Sans" pitchFamily="34" charset="0"/>
        <a:ea typeface="+mn-ea"/>
        <a:cs typeface="+mn-cs"/>
      </a:defRPr>
    </a:lvl7pPr>
    <a:lvl8pPr marL="2877960" algn="l" defTabSz="822275" rtl="0" eaLnBrk="1" latinLnBrk="0" hangingPunct="1">
      <a:defRPr kern="1200">
        <a:solidFill>
          <a:schemeClr val="tx1"/>
        </a:solidFill>
        <a:latin typeface="Bosch Office Sans" pitchFamily="34" charset="0"/>
        <a:ea typeface="+mn-ea"/>
        <a:cs typeface="+mn-cs"/>
      </a:defRPr>
    </a:lvl8pPr>
    <a:lvl9pPr marL="3289097" algn="l" defTabSz="822275" rtl="0" eaLnBrk="1" latinLnBrk="0" hangingPunct="1">
      <a:defRPr kern="1200">
        <a:solidFill>
          <a:schemeClr val="tx1"/>
        </a:solidFill>
        <a:latin typeface="Bosch Office Sans"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009" autoAdjust="0"/>
    <p:restoredTop sz="94660"/>
  </p:normalViewPr>
  <p:slideViewPr>
    <p:cSldViewPr snapToGrid="0">
      <p:cViewPr varScale="1">
        <p:scale>
          <a:sx n="95" d="100"/>
          <a:sy n="95" d="100"/>
        </p:scale>
        <p:origin x="6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Master" Target="slideMasters/slideMaster1.xml"/><Relationship Id="rId7" Type="http://schemas.openxmlformats.org/officeDocument/2006/relationships/slide" Target="slides/slide4.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viewProps" Target="viewProps.xml"/><Relationship Id="rId5" Type="http://schemas.openxmlformats.org/officeDocument/2006/relationships/slide" Target="slides/slide2.xml"/><Relationship Id="rId10"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07911F-CEAF-4F0B-98BD-EFB38C6572AA}" type="datetimeFigureOut">
              <a:rPr lang="de-DE" smtClean="0"/>
              <a:t>28.02.2023</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2D48B2-9EB0-4B37-9B35-FC11E2EA535A}" type="slidenum">
              <a:rPr lang="de-DE" smtClean="0"/>
              <a:t>‹#›</a:t>
            </a:fld>
            <a:endParaRPr lang="de-DE"/>
          </a:p>
        </p:txBody>
      </p:sp>
    </p:spTree>
    <p:extLst>
      <p:ext uri="{BB962C8B-B14F-4D97-AF65-F5344CB8AC3E}">
        <p14:creationId xmlns:p14="http://schemas.microsoft.com/office/powerpoint/2010/main" val="22031539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endParaRPr lang="en-GB" dirty="0"/>
          </a:p>
        </p:txBody>
      </p:sp>
      <p:sp>
        <p:nvSpPr>
          <p:cNvPr id="4" name="Zástupný symbol pro číslo snímku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CC28E6-BB92-4642-986B-68CFF15E06BE}" type="slidenum">
              <a:rPr kumimoji="0" lang="en-GB" sz="1200" b="0" i="0" u="none" strike="noStrike" kern="1200" cap="none" spc="0" normalizeH="0" baseline="0" noProof="0" smtClean="0">
                <a:ln>
                  <a:noFill/>
                </a:ln>
                <a:solidFill>
                  <a:prstClr val="black"/>
                </a:solidFill>
                <a:effectLst/>
                <a:uLnTx/>
                <a:uFillTx/>
                <a:latin typeface="Bosch Office Sans"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3</a:t>
            </a:fld>
            <a:endParaRPr kumimoji="0" lang="en-GB" sz="1200" b="0" i="0" u="none" strike="noStrike" kern="1200" cap="none" spc="0" normalizeH="0" baseline="0" noProof="0">
              <a:ln>
                <a:noFill/>
              </a:ln>
              <a:solidFill>
                <a:prstClr val="black"/>
              </a:solidFill>
              <a:effectLst/>
              <a:uLnTx/>
              <a:uFillTx/>
              <a:latin typeface="Bosch Office Sans" pitchFamily="34" charset="0"/>
              <a:ea typeface="+mn-ea"/>
              <a:cs typeface="+mn-cs"/>
            </a:endParaRPr>
          </a:p>
        </p:txBody>
      </p:sp>
    </p:spTree>
    <p:extLst>
      <p:ext uri="{BB962C8B-B14F-4D97-AF65-F5344CB8AC3E}">
        <p14:creationId xmlns:p14="http://schemas.microsoft.com/office/powerpoint/2010/main" val="40019744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69FAD62D-FB3D-46FD-AAEC-5F5FAB1A93FA}" type="slidenum">
              <a:rPr lang="en-US" smtClean="0"/>
              <a:t>4</a:t>
            </a:fld>
            <a:endParaRPr lang="en-US"/>
          </a:p>
        </p:txBody>
      </p:sp>
    </p:spTree>
    <p:extLst>
      <p:ext uri="{BB962C8B-B14F-4D97-AF65-F5344CB8AC3E}">
        <p14:creationId xmlns:p14="http://schemas.microsoft.com/office/powerpoint/2010/main" val="309641948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wmf"/><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wmf"/><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wmf"/><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wmf"/><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horizontal ">
    <p:spTree>
      <p:nvGrpSpPr>
        <p:cNvPr id="1" name=""/>
        <p:cNvGrpSpPr/>
        <p:nvPr/>
      </p:nvGrpSpPr>
      <p:grpSpPr>
        <a:xfrm>
          <a:off x="0" y="0"/>
          <a:ext cx="0" cy="0"/>
          <a:chOff x="0" y="0"/>
          <a:chExt cx="0" cy="0"/>
        </a:xfrm>
      </p:grpSpPr>
      <p:pic>
        <p:nvPicPr>
          <p:cNvPr id="9" name="Logo">
            <a:extLst>
              <a:ext uri="{FF2B5EF4-FFF2-40B4-BE49-F238E27FC236}">
                <a16:creationId xmlns:a16="http://schemas.microsoft.com/office/drawing/2014/main" id="{BF558F48-F6D6-4568-8DA6-55FAE81CC26F}"/>
              </a:ext>
            </a:extLst>
          </p:cNvPr>
          <p:cNvPicPr>
            <a:picLocks noSelect="1"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9779054" y="5676108"/>
            <a:ext cx="1015200" cy="276683"/>
          </a:xfrm>
          <a:prstGeom prst="rect">
            <a:avLst/>
          </a:prstGeom>
        </p:spPr>
      </p:pic>
      <p:sp>
        <p:nvSpPr>
          <p:cNvPr id="8" name="Title 1">
            <a:extLst>
              <a:ext uri="{FF2B5EF4-FFF2-40B4-BE49-F238E27FC236}">
                <a16:creationId xmlns:a16="http://schemas.microsoft.com/office/drawing/2014/main" id="{7FD8C3B7-D4C2-49FB-A234-B9EF65EF0E25}"/>
              </a:ext>
            </a:extLst>
          </p:cNvPr>
          <p:cNvSpPr>
            <a:spLocks noGrp="1"/>
          </p:cNvSpPr>
          <p:nvPr>
            <p:ph type="ctrTitle" hasCustomPrompt="1"/>
          </p:nvPr>
        </p:nvSpPr>
        <p:spPr>
          <a:xfrm>
            <a:off x="547200" y="2602898"/>
            <a:ext cx="9268637" cy="1507549"/>
          </a:xfrm>
          <a:ln w="0">
            <a:noFill/>
          </a:ln>
          <a:effectLst/>
        </p:spPr>
        <p:txBody>
          <a:bodyPr anchor="b" anchorCtr="0">
            <a:normAutofit/>
          </a:bodyPr>
          <a:lstStyle>
            <a:lvl1pPr algn="l">
              <a:lnSpc>
                <a:spcPct val="100000"/>
              </a:lnSpc>
              <a:defRPr sz="4000" b="1" kern="0" cap="none" baseline="0">
                <a:solidFill>
                  <a:schemeClr val="tx1"/>
                </a:solidFill>
              </a:defRPr>
            </a:lvl1pPr>
          </a:lstStyle>
          <a:p>
            <a:r>
              <a:rPr lang="en-US" noProof="1"/>
              <a:t>Präsentationstitel</a:t>
            </a:r>
          </a:p>
        </p:txBody>
      </p:sp>
      <p:sp>
        <p:nvSpPr>
          <p:cNvPr id="7" name="Text Placeholder 2">
            <a:extLst>
              <a:ext uri="{FF2B5EF4-FFF2-40B4-BE49-F238E27FC236}">
                <a16:creationId xmlns:a16="http://schemas.microsoft.com/office/drawing/2014/main" id="{77B0DFCC-F037-4745-849A-E2902A32AC76}"/>
              </a:ext>
            </a:extLst>
          </p:cNvPr>
          <p:cNvSpPr>
            <a:spLocks noGrp="1"/>
          </p:cNvSpPr>
          <p:nvPr>
            <p:ph type="body" sz="quarter" idx="1" hasCustomPrompt="1"/>
          </p:nvPr>
        </p:nvSpPr>
        <p:spPr>
          <a:xfrm>
            <a:off x="547200" y="4241130"/>
            <a:ext cx="9268637" cy="1254369"/>
          </a:xfrm>
        </p:spPr>
        <p:txBody>
          <a:bodyPr>
            <a:normAutofit/>
          </a:bodyPr>
          <a:lstStyle>
            <a:lvl1pPr marL="0" indent="0">
              <a:buFontTx/>
              <a:buNone/>
              <a:defRPr sz="2400"/>
            </a:lvl1pPr>
            <a:lvl2pPr marL="457200" indent="0">
              <a:buFontTx/>
              <a:buNone/>
              <a:defRPr/>
            </a:lvl2pPr>
            <a:lvl3pPr marL="914400" indent="0">
              <a:buFontTx/>
              <a:buNone/>
              <a:defRPr/>
            </a:lvl3pPr>
            <a:lvl4pPr marL="1371600" indent="0">
              <a:buFontTx/>
              <a:buNone/>
              <a:defRPr/>
            </a:lvl4pPr>
            <a:lvl5pPr marL="1371600" indent="0">
              <a:buFontTx/>
              <a:buNone/>
              <a:defRPr/>
            </a:lvl5pPr>
          </a:lstStyle>
          <a:p>
            <a:pPr lvl="0"/>
            <a:r>
              <a:rPr lang="en-US" noProof="1"/>
              <a:t>Name, Abteilung, Datum</a:t>
            </a:r>
          </a:p>
        </p:txBody>
      </p:sp>
      <p:pic>
        <p:nvPicPr>
          <p:cNvPr id="4" name="SuperGraphic">
            <a:extLst>
              <a:ext uri="{FF2B5EF4-FFF2-40B4-BE49-F238E27FC236}">
                <a16:creationId xmlns:a16="http://schemas.microsoft.com/office/drawing/2014/main" id="{862C2846-F73C-4F37-B810-57D2567D11EB}"/>
              </a:ext>
            </a:extLst>
          </p:cNvPr>
          <p:cNvPicPr>
            <a:picLocks noSelect="1" noChangeAspect="1"/>
          </p:cNvPicPr>
          <p:nvPr userDrawn="1"/>
        </p:nvPicPr>
        <p:blipFill>
          <a:blip r:embed="rId3">
            <a:extLst>
              <a:ext uri="{28A0092B-C50C-407E-A947-70E740481C1C}">
                <a14:useLocalDpi xmlns:a14="http://schemas.microsoft.com/office/drawing/2010/main" val="0"/>
              </a:ext>
            </a:extLst>
          </a:blip>
          <a:stretch>
            <a:fillRect/>
          </a:stretch>
        </p:blipFill>
        <p:spPr>
          <a:xfrm>
            <a:off x="-1" y="0"/>
            <a:ext cx="10969200" cy="2056725"/>
          </a:xfrm>
          <a:prstGeom prst="rect">
            <a:avLst/>
          </a:prstGeom>
        </p:spPr>
      </p:pic>
    </p:spTree>
    <p:extLst>
      <p:ext uri="{BB962C8B-B14F-4D97-AF65-F5344CB8AC3E}">
        <p14:creationId xmlns:p14="http://schemas.microsoft.com/office/powerpoint/2010/main" val="2149848536"/>
      </p:ext>
    </p:extLst>
  </p:cSld>
  <p:clrMapOvr>
    <a:masterClrMapping/>
  </p:clrMapOvr>
  <p:hf sldNum="0" hdr="0" ftr="0" dt="0"/>
  <p:extLst>
    <p:ext uri="{DCECCB84-F9BA-43D5-87BE-67443E8EF086}">
      <p15:sldGuideLst xmlns:p15="http://schemas.microsoft.com/office/powerpoint/2012/main">
        <p15:guide id="1" pos="428" userDrawn="1">
          <p15:clr>
            <a:srgbClr val="FBAE40"/>
          </p15:clr>
        </p15:guide>
        <p15:guide id="2" pos="6185" userDrawn="1">
          <p15:clr>
            <a:srgbClr val="FBAE40"/>
          </p15:clr>
        </p15:guide>
        <p15:guide id="3" orient="horz" pos="1290" userDrawn="1">
          <p15:clr>
            <a:srgbClr val="FBAE40"/>
          </p15:clr>
        </p15:guide>
        <p15:guide id="4" orient="horz" pos="2590" userDrawn="1">
          <p15:clr>
            <a:srgbClr val="FBAE40"/>
          </p15:clr>
        </p15:guide>
        <p15:guide id="5" orient="horz" pos="2664" userDrawn="1">
          <p15:clr>
            <a:srgbClr val="FBAE40"/>
          </p15:clr>
        </p15:guide>
        <p15:guide id="6" orient="horz" pos="3473"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2 Vertical contents ">
    <p:spTree>
      <p:nvGrpSpPr>
        <p:cNvPr id="1" name=""/>
        <p:cNvGrpSpPr/>
        <p:nvPr/>
      </p:nvGrpSpPr>
      <p:grpSpPr>
        <a:xfrm>
          <a:off x="0" y="0"/>
          <a:ext cx="0" cy="0"/>
          <a:chOff x="0" y="0"/>
          <a:chExt cx="0" cy="0"/>
        </a:xfrm>
      </p:grpSpPr>
      <p:sp>
        <p:nvSpPr>
          <p:cNvPr id="17" name="Chapter_titleonly">
            <a:extLst>
              <a:ext uri="{FF2B5EF4-FFF2-40B4-BE49-F238E27FC236}">
                <a16:creationId xmlns:a16="http://schemas.microsoft.com/office/drawing/2014/main" id="{E29BFEC5-7639-4AE9-A818-5EB7EC3C9C54}"/>
              </a:ext>
            </a:extLst>
          </p:cNvPr>
          <p:cNvSpPr>
            <a:spLocks noGrp="1"/>
          </p:cNvSpPr>
          <p:nvPr>
            <p:ph type="body" sz="quarter" idx="15" hasCustomPrompt="1"/>
          </p:nvPr>
        </p:nvSpPr>
        <p:spPr>
          <a:xfrm>
            <a:off x="205200" y="259200"/>
            <a:ext cx="10558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Kapitel­überschrift hinzufügen</a:t>
            </a:r>
          </a:p>
        </p:txBody>
      </p:sp>
      <p:sp>
        <p:nvSpPr>
          <p:cNvPr id="13" name="Title 1">
            <a:extLst>
              <a:ext uri="{FF2B5EF4-FFF2-40B4-BE49-F238E27FC236}">
                <a16:creationId xmlns:a16="http://schemas.microsoft.com/office/drawing/2014/main" id="{5E99B80D-00FD-40C8-B929-FA71A2E035AA}"/>
              </a:ext>
            </a:extLst>
          </p:cNvPr>
          <p:cNvSpPr>
            <a:spLocks noGrp="1"/>
          </p:cNvSpPr>
          <p:nvPr>
            <p:ph type="title" hasCustomPrompt="1"/>
          </p:nvPr>
        </p:nvSpPr>
        <p:spPr>
          <a:xfrm>
            <a:off x="205200" y="648000"/>
            <a:ext cx="10558800" cy="388800"/>
          </a:xfrm>
        </p:spPr>
        <p:txBody>
          <a:bodyPr/>
          <a:lstStyle>
            <a:lvl1pPr>
              <a:defRPr kern="1200" baseline="0"/>
            </a:lvl1pPr>
          </a:lstStyle>
          <a:p>
            <a:r>
              <a:rPr lang="en-US" noProof="1"/>
              <a:t>Folienüberschrift hinzufügen</a:t>
            </a:r>
          </a:p>
        </p:txBody>
      </p:sp>
      <p:sp>
        <p:nvSpPr>
          <p:cNvPr id="3" name="Content Placeholder 1"/>
          <p:cNvSpPr>
            <a:spLocks noGrp="1"/>
          </p:cNvSpPr>
          <p:nvPr>
            <p:ph sz="half" idx="1" hasCustomPrompt="1"/>
          </p:nvPr>
        </p:nvSpPr>
        <p:spPr>
          <a:xfrm>
            <a:off x="205200" y="1296000"/>
            <a:ext cx="4914000" cy="4240800"/>
          </a:xfrm>
        </p:spPr>
        <p:txBody>
          <a:bodyPr/>
          <a:lstStyle>
            <a:lvl1pPr>
              <a:defRPr/>
            </a:lvl1pPr>
          </a:lstStyle>
          <a:p>
            <a:pPr lvl="0"/>
            <a:r>
              <a:rPr lang="en-US" noProof="1"/>
              <a:t>Text hinzufügen</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4" name="Content Placeholder 2"/>
          <p:cNvSpPr>
            <a:spLocks noGrp="1"/>
          </p:cNvSpPr>
          <p:nvPr>
            <p:ph sz="half" idx="2" hasCustomPrompt="1"/>
          </p:nvPr>
        </p:nvSpPr>
        <p:spPr>
          <a:xfrm>
            <a:off x="5853600" y="1295999"/>
            <a:ext cx="4914000" cy="4240800"/>
          </a:xfrm>
        </p:spPr>
        <p:txBody>
          <a:bodyPr/>
          <a:lstStyle>
            <a:lvl1pPr>
              <a:defRPr/>
            </a:lvl1pPr>
          </a:lstStyle>
          <a:p>
            <a:pPr lvl="0"/>
            <a:r>
              <a:rPr lang="en-US" noProof="1"/>
              <a:t>Text hinzufügen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2" name="AttachmentRemark">
            <a:extLst>
              <a:ext uri="{FF2B5EF4-FFF2-40B4-BE49-F238E27FC236}">
                <a16:creationId xmlns:a16="http://schemas.microsoft.com/office/drawing/2014/main" id="{0193DB20-8E77-4A05-AA77-554F32E8990F}"/>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sp>
        <p:nvSpPr>
          <p:cNvPr id="2" name="Slide Number Placeholder 1">
            <a:extLst>
              <a:ext uri="{FF2B5EF4-FFF2-40B4-BE49-F238E27FC236}">
                <a16:creationId xmlns:a16="http://schemas.microsoft.com/office/drawing/2014/main" id="{4A6EE88F-E97F-46A3-8AB7-354C833CFFAB}"/>
              </a:ext>
            </a:extLst>
          </p:cNvPr>
          <p:cNvSpPr>
            <a:spLocks noGrp="1"/>
          </p:cNvSpPr>
          <p:nvPr>
            <p:ph type="sldNum" sz="quarter" idx="12"/>
          </p:nvPr>
        </p:nvSpPr>
        <p:spPr/>
        <p:txBody>
          <a:bodyPr/>
          <a:lstStyle/>
          <a:p>
            <a:fld id="{4898AEC0-503E-4FA4-859C-D0F72D6E3F79}" type="slidenum">
              <a:rPr lang="en-US" noProof="1" smtClean="0"/>
              <a:pPr/>
              <a:t>‹#›</a:t>
            </a:fld>
            <a:endParaRPr lang="en-US" noProof="1"/>
          </a:p>
        </p:txBody>
      </p:sp>
    </p:spTree>
    <p:extLst>
      <p:ext uri="{BB962C8B-B14F-4D97-AF65-F5344CB8AC3E}">
        <p14:creationId xmlns:p14="http://schemas.microsoft.com/office/powerpoint/2010/main" val="2787601235"/>
      </p:ext>
    </p:extLst>
  </p:cSld>
  <p:clrMapOvr>
    <a:masterClrMapping/>
  </p:clrMapOvr>
  <p:extLst>
    <p:ext uri="{DCECCB84-F9BA-43D5-87BE-67443E8EF086}">
      <p15:sldGuideLst xmlns:p15="http://schemas.microsoft.com/office/powerpoint/2012/main">
        <p15:guide id="1" pos="128" userDrawn="1">
          <p15:clr>
            <a:srgbClr val="FBAE40"/>
          </p15:clr>
        </p15:guide>
        <p15:guide id="2" pos="6784"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89" userDrawn="1">
          <p15:clr>
            <a:srgbClr val="FBAE40"/>
          </p15:clr>
        </p15:guide>
        <p15:guide id="8" pos="3225" userDrawn="1">
          <p15:clr>
            <a:srgbClr val="FBAE40"/>
          </p15:clr>
        </p15:guide>
        <p15:guide id="9" pos="3687"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3 Vertical contents ">
    <p:spTree>
      <p:nvGrpSpPr>
        <p:cNvPr id="1" name=""/>
        <p:cNvGrpSpPr/>
        <p:nvPr/>
      </p:nvGrpSpPr>
      <p:grpSpPr>
        <a:xfrm>
          <a:off x="0" y="0"/>
          <a:ext cx="0" cy="0"/>
          <a:chOff x="0" y="0"/>
          <a:chExt cx="0" cy="0"/>
        </a:xfrm>
      </p:grpSpPr>
      <p:sp>
        <p:nvSpPr>
          <p:cNvPr id="18" name="Chapter_titleonly">
            <a:extLst>
              <a:ext uri="{FF2B5EF4-FFF2-40B4-BE49-F238E27FC236}">
                <a16:creationId xmlns:a16="http://schemas.microsoft.com/office/drawing/2014/main" id="{7CCAFAD8-87FF-4E8A-B13E-2709A28399CC}"/>
              </a:ext>
            </a:extLst>
          </p:cNvPr>
          <p:cNvSpPr>
            <a:spLocks noGrp="1"/>
          </p:cNvSpPr>
          <p:nvPr>
            <p:ph type="body" sz="quarter" idx="15" hasCustomPrompt="1"/>
          </p:nvPr>
        </p:nvSpPr>
        <p:spPr>
          <a:xfrm>
            <a:off x="205200" y="259200"/>
            <a:ext cx="10558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Kapitel­überschrift hinzufügen</a:t>
            </a:r>
          </a:p>
        </p:txBody>
      </p:sp>
      <p:sp>
        <p:nvSpPr>
          <p:cNvPr id="14" name="Title 1">
            <a:extLst>
              <a:ext uri="{FF2B5EF4-FFF2-40B4-BE49-F238E27FC236}">
                <a16:creationId xmlns:a16="http://schemas.microsoft.com/office/drawing/2014/main" id="{4213B860-B040-4AA5-BCCF-91A137076F8B}"/>
              </a:ext>
            </a:extLst>
          </p:cNvPr>
          <p:cNvSpPr>
            <a:spLocks noGrp="1"/>
          </p:cNvSpPr>
          <p:nvPr>
            <p:ph type="title" hasCustomPrompt="1"/>
          </p:nvPr>
        </p:nvSpPr>
        <p:spPr>
          <a:xfrm>
            <a:off x="205200" y="648000"/>
            <a:ext cx="10558800" cy="388800"/>
          </a:xfrm>
        </p:spPr>
        <p:txBody>
          <a:bodyPr/>
          <a:lstStyle>
            <a:lvl1pPr>
              <a:defRPr kern="1200" baseline="0"/>
            </a:lvl1pPr>
          </a:lstStyle>
          <a:p>
            <a:r>
              <a:rPr lang="en-US" noProof="1"/>
              <a:t>Folienüberschrift hinzufügen</a:t>
            </a:r>
          </a:p>
        </p:txBody>
      </p:sp>
      <p:sp>
        <p:nvSpPr>
          <p:cNvPr id="3" name="Content Placeholder 1"/>
          <p:cNvSpPr>
            <a:spLocks noGrp="1"/>
          </p:cNvSpPr>
          <p:nvPr>
            <p:ph sz="half" idx="1" hasCustomPrompt="1"/>
          </p:nvPr>
        </p:nvSpPr>
        <p:spPr>
          <a:xfrm>
            <a:off x="205200" y="1296000"/>
            <a:ext cx="3168000" cy="4240800"/>
          </a:xfrm>
        </p:spPr>
        <p:txBody>
          <a:bodyPr/>
          <a:lstStyle>
            <a:lvl1pPr>
              <a:defRPr/>
            </a:lvl1pPr>
          </a:lstStyle>
          <a:p>
            <a:pPr lvl="0"/>
            <a:r>
              <a:rPr lang="en-US" noProof="1"/>
              <a:t>Text hinzufügen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47" name="Content Placeholder 2">
            <a:extLst>
              <a:ext uri="{FF2B5EF4-FFF2-40B4-BE49-F238E27FC236}">
                <a16:creationId xmlns:a16="http://schemas.microsoft.com/office/drawing/2014/main" id="{3F3E027D-9EE5-4C12-9974-36EA025C350F}"/>
              </a:ext>
            </a:extLst>
          </p:cNvPr>
          <p:cNvSpPr>
            <a:spLocks noGrp="1"/>
          </p:cNvSpPr>
          <p:nvPr>
            <p:ph sz="half" idx="2" hasCustomPrompt="1"/>
          </p:nvPr>
        </p:nvSpPr>
        <p:spPr>
          <a:xfrm>
            <a:off x="3900600" y="1296000"/>
            <a:ext cx="3168000" cy="4240800"/>
          </a:xfrm>
        </p:spPr>
        <p:txBody>
          <a:bodyPr/>
          <a:lstStyle>
            <a:lvl1pPr>
              <a:defRPr/>
            </a:lvl1pPr>
          </a:lstStyle>
          <a:p>
            <a:pPr lvl="0"/>
            <a:r>
              <a:rPr lang="en-US" noProof="1"/>
              <a:t>Text hinzufügen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4" name="Content Placeholder 3"/>
          <p:cNvSpPr>
            <a:spLocks noGrp="1"/>
          </p:cNvSpPr>
          <p:nvPr>
            <p:ph sz="half" idx="3" hasCustomPrompt="1"/>
          </p:nvPr>
        </p:nvSpPr>
        <p:spPr>
          <a:xfrm>
            <a:off x="7596000" y="1295999"/>
            <a:ext cx="3168000" cy="4240800"/>
          </a:xfrm>
        </p:spPr>
        <p:txBody>
          <a:bodyPr/>
          <a:lstStyle>
            <a:lvl1pPr>
              <a:defRPr/>
            </a:lvl1pPr>
          </a:lstStyle>
          <a:p>
            <a:pPr lvl="0"/>
            <a:r>
              <a:rPr lang="en-US" noProof="1"/>
              <a:t>Text hinzufügen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3" name="AttachmentRemark">
            <a:extLst>
              <a:ext uri="{FF2B5EF4-FFF2-40B4-BE49-F238E27FC236}">
                <a16:creationId xmlns:a16="http://schemas.microsoft.com/office/drawing/2014/main" id="{79759149-285E-4F0E-938E-7199B34084BE}"/>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sp>
        <p:nvSpPr>
          <p:cNvPr id="2" name="Slide Number Placeholder 1">
            <a:extLst>
              <a:ext uri="{FF2B5EF4-FFF2-40B4-BE49-F238E27FC236}">
                <a16:creationId xmlns:a16="http://schemas.microsoft.com/office/drawing/2014/main" id="{21F85651-AA1F-4EE5-A69C-0361B9A97953}"/>
              </a:ext>
            </a:extLst>
          </p:cNvPr>
          <p:cNvSpPr>
            <a:spLocks noGrp="1"/>
          </p:cNvSpPr>
          <p:nvPr>
            <p:ph type="sldNum" sz="quarter" idx="12"/>
          </p:nvPr>
        </p:nvSpPr>
        <p:spPr/>
        <p:txBody>
          <a:bodyPr/>
          <a:lstStyle/>
          <a:p>
            <a:fld id="{4898AEC0-503E-4FA4-859C-D0F72D6E3F79}" type="slidenum">
              <a:rPr lang="en-US" noProof="1" smtClean="0"/>
              <a:pPr/>
              <a:t>‹#›</a:t>
            </a:fld>
            <a:endParaRPr lang="en-US" noProof="1"/>
          </a:p>
        </p:txBody>
      </p:sp>
    </p:spTree>
    <p:extLst>
      <p:ext uri="{BB962C8B-B14F-4D97-AF65-F5344CB8AC3E}">
        <p14:creationId xmlns:p14="http://schemas.microsoft.com/office/powerpoint/2010/main" val="2005200844"/>
      </p:ext>
    </p:extLst>
  </p:cSld>
  <p:clrMapOvr>
    <a:masterClrMapping/>
  </p:clrMapOvr>
  <p:extLst>
    <p:ext uri="{DCECCB84-F9BA-43D5-87BE-67443E8EF086}">
      <p15:sldGuideLst xmlns:p15="http://schemas.microsoft.com/office/powerpoint/2012/main">
        <p15:guide id="1" pos="128" userDrawn="1">
          <p15:clr>
            <a:srgbClr val="FBAE40"/>
          </p15:clr>
        </p15:guide>
        <p15:guide id="2" pos="6784"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89" userDrawn="1">
          <p15:clr>
            <a:srgbClr val="FBAE40"/>
          </p15:clr>
        </p15:guide>
        <p15:guide id="8" pos="2126" userDrawn="1">
          <p15:clr>
            <a:srgbClr val="FBAE40"/>
          </p15:clr>
        </p15:guide>
        <p15:guide id="9" pos="2455" userDrawn="1">
          <p15:clr>
            <a:srgbClr val="FBAE40"/>
          </p15:clr>
        </p15:guide>
        <p15:guide id="10" pos="4453" userDrawn="1">
          <p15:clr>
            <a:srgbClr val="FBAE40"/>
          </p15:clr>
        </p15:guide>
        <p15:guide id="11" pos="478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4 Vertical contents ">
    <p:spTree>
      <p:nvGrpSpPr>
        <p:cNvPr id="1" name=""/>
        <p:cNvGrpSpPr/>
        <p:nvPr/>
      </p:nvGrpSpPr>
      <p:grpSpPr>
        <a:xfrm>
          <a:off x="0" y="0"/>
          <a:ext cx="0" cy="0"/>
          <a:chOff x="0" y="0"/>
          <a:chExt cx="0" cy="0"/>
        </a:xfrm>
      </p:grpSpPr>
      <p:sp>
        <p:nvSpPr>
          <p:cNvPr id="19" name="Chapter_titleonly">
            <a:extLst>
              <a:ext uri="{FF2B5EF4-FFF2-40B4-BE49-F238E27FC236}">
                <a16:creationId xmlns:a16="http://schemas.microsoft.com/office/drawing/2014/main" id="{85E4898A-B45B-416F-8A7F-E57751056EEE}"/>
              </a:ext>
            </a:extLst>
          </p:cNvPr>
          <p:cNvSpPr>
            <a:spLocks noGrp="1"/>
          </p:cNvSpPr>
          <p:nvPr>
            <p:ph type="body" sz="quarter" idx="15" hasCustomPrompt="1"/>
          </p:nvPr>
        </p:nvSpPr>
        <p:spPr>
          <a:xfrm>
            <a:off x="205200" y="259200"/>
            <a:ext cx="10558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Kapitel­überschrift hinzufügen</a:t>
            </a:r>
          </a:p>
        </p:txBody>
      </p:sp>
      <p:sp>
        <p:nvSpPr>
          <p:cNvPr id="15" name="Title 1">
            <a:extLst>
              <a:ext uri="{FF2B5EF4-FFF2-40B4-BE49-F238E27FC236}">
                <a16:creationId xmlns:a16="http://schemas.microsoft.com/office/drawing/2014/main" id="{A33F6F31-B924-4EAD-BDA8-332AAD2C4179}"/>
              </a:ext>
            </a:extLst>
          </p:cNvPr>
          <p:cNvSpPr>
            <a:spLocks noGrp="1"/>
          </p:cNvSpPr>
          <p:nvPr>
            <p:ph type="title" hasCustomPrompt="1"/>
          </p:nvPr>
        </p:nvSpPr>
        <p:spPr>
          <a:xfrm>
            <a:off x="205200" y="648000"/>
            <a:ext cx="10558800" cy="388800"/>
          </a:xfrm>
        </p:spPr>
        <p:txBody>
          <a:bodyPr/>
          <a:lstStyle>
            <a:lvl1pPr>
              <a:defRPr kern="1200" baseline="0"/>
            </a:lvl1pPr>
          </a:lstStyle>
          <a:p>
            <a:r>
              <a:rPr lang="en-US" noProof="1"/>
              <a:t>Folienüberschrift hinzufügen</a:t>
            </a:r>
          </a:p>
        </p:txBody>
      </p:sp>
      <p:sp>
        <p:nvSpPr>
          <p:cNvPr id="5" name="Content Placeholder 1"/>
          <p:cNvSpPr>
            <a:spLocks noGrp="1"/>
          </p:cNvSpPr>
          <p:nvPr>
            <p:ph sz="half" idx="1" hasCustomPrompt="1"/>
          </p:nvPr>
        </p:nvSpPr>
        <p:spPr>
          <a:xfrm>
            <a:off x="205200" y="1295399"/>
            <a:ext cx="2541600" cy="4240800"/>
          </a:xfrm>
        </p:spPr>
        <p:txBody>
          <a:bodyPr/>
          <a:lstStyle>
            <a:lvl1pPr>
              <a:defRPr/>
            </a:lvl1pPr>
          </a:lstStyle>
          <a:p>
            <a:pPr lvl="0"/>
            <a:r>
              <a:rPr lang="en-US" noProof="1"/>
              <a:t>Text hinzufügen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6" name="Content Placeholder 2"/>
          <p:cNvSpPr>
            <a:spLocks noGrp="1"/>
          </p:cNvSpPr>
          <p:nvPr>
            <p:ph sz="half" idx="2" hasCustomPrompt="1"/>
          </p:nvPr>
        </p:nvSpPr>
        <p:spPr>
          <a:xfrm>
            <a:off x="2877600" y="1295400"/>
            <a:ext cx="2541600" cy="4240800"/>
          </a:xfrm>
        </p:spPr>
        <p:txBody>
          <a:bodyPr/>
          <a:lstStyle>
            <a:lvl1pPr>
              <a:defRPr/>
            </a:lvl1pPr>
          </a:lstStyle>
          <a:p>
            <a:pPr lvl="0"/>
            <a:r>
              <a:rPr lang="en-US" noProof="1"/>
              <a:t>Text hinzufügen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8" name="Content Placeholder 3"/>
          <p:cNvSpPr>
            <a:spLocks noGrp="1"/>
          </p:cNvSpPr>
          <p:nvPr>
            <p:ph sz="half" idx="3" hasCustomPrompt="1"/>
          </p:nvPr>
        </p:nvSpPr>
        <p:spPr>
          <a:xfrm>
            <a:off x="5550000" y="1295399"/>
            <a:ext cx="2541600" cy="4240800"/>
          </a:xfrm>
        </p:spPr>
        <p:txBody>
          <a:bodyPr/>
          <a:lstStyle>
            <a:lvl1pPr>
              <a:defRPr/>
            </a:lvl1pPr>
          </a:lstStyle>
          <a:p>
            <a:pPr lvl="0"/>
            <a:r>
              <a:rPr lang="en-US" noProof="1"/>
              <a:t>Text hinzufügen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9" name="Content Placeholder 4"/>
          <p:cNvSpPr>
            <a:spLocks noGrp="1"/>
          </p:cNvSpPr>
          <p:nvPr>
            <p:ph sz="half" idx="4" hasCustomPrompt="1"/>
          </p:nvPr>
        </p:nvSpPr>
        <p:spPr>
          <a:xfrm>
            <a:off x="8222400" y="1295400"/>
            <a:ext cx="2541600" cy="4240800"/>
          </a:xfrm>
        </p:spPr>
        <p:txBody>
          <a:bodyPr/>
          <a:lstStyle>
            <a:lvl1pPr>
              <a:defRPr/>
            </a:lvl1pPr>
          </a:lstStyle>
          <a:p>
            <a:pPr lvl="0"/>
            <a:r>
              <a:rPr lang="en-US" noProof="1"/>
              <a:t>Text hinzufügen</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4" name="AttachmentRemark">
            <a:extLst>
              <a:ext uri="{FF2B5EF4-FFF2-40B4-BE49-F238E27FC236}">
                <a16:creationId xmlns:a16="http://schemas.microsoft.com/office/drawing/2014/main" id="{3A9A741C-7644-4810-ABAF-465822FC0D76}"/>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sp>
        <p:nvSpPr>
          <p:cNvPr id="2" name="Slide Number Placeholder 1">
            <a:extLst>
              <a:ext uri="{FF2B5EF4-FFF2-40B4-BE49-F238E27FC236}">
                <a16:creationId xmlns:a16="http://schemas.microsoft.com/office/drawing/2014/main" id="{4E68EDC3-D46C-4E18-BC78-B9478A7BDC83}"/>
              </a:ext>
            </a:extLst>
          </p:cNvPr>
          <p:cNvSpPr>
            <a:spLocks noGrp="1"/>
          </p:cNvSpPr>
          <p:nvPr>
            <p:ph type="sldNum" sz="quarter" idx="12"/>
          </p:nvPr>
        </p:nvSpPr>
        <p:spPr/>
        <p:txBody>
          <a:bodyPr/>
          <a:lstStyle/>
          <a:p>
            <a:fld id="{4898AEC0-503E-4FA4-859C-D0F72D6E3F79}" type="slidenum">
              <a:rPr lang="en-US" noProof="1" smtClean="0"/>
              <a:pPr/>
              <a:t>‹#›</a:t>
            </a:fld>
            <a:endParaRPr lang="en-US" noProof="1"/>
          </a:p>
        </p:txBody>
      </p:sp>
    </p:spTree>
    <p:extLst>
      <p:ext uri="{BB962C8B-B14F-4D97-AF65-F5344CB8AC3E}">
        <p14:creationId xmlns:p14="http://schemas.microsoft.com/office/powerpoint/2010/main" val="1763114601"/>
      </p:ext>
    </p:extLst>
  </p:cSld>
  <p:clrMapOvr>
    <a:masterClrMapping/>
  </p:clrMapOvr>
  <p:extLst>
    <p:ext uri="{DCECCB84-F9BA-43D5-87BE-67443E8EF086}">
      <p15:sldGuideLst xmlns:p15="http://schemas.microsoft.com/office/powerpoint/2012/main">
        <p15:guide id="1" pos="128" userDrawn="1">
          <p15:clr>
            <a:srgbClr val="FBAE40"/>
          </p15:clr>
        </p15:guide>
        <p15:guide id="2" pos="6784"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89" userDrawn="1">
          <p15:clr>
            <a:srgbClr val="FBAE40"/>
          </p15:clr>
        </p15:guide>
        <p15:guide id="8" pos="1731" userDrawn="1">
          <p15:clr>
            <a:srgbClr val="FBAE40"/>
          </p15:clr>
        </p15:guide>
        <p15:guide id="9" pos="1810" userDrawn="1">
          <p15:clr>
            <a:srgbClr val="FBAE40"/>
          </p15:clr>
        </p15:guide>
        <p15:guide id="10" pos="3417" userDrawn="1">
          <p15:clr>
            <a:srgbClr val="FBAE40"/>
          </p15:clr>
        </p15:guide>
        <p15:guide id="11" pos="3495" userDrawn="1">
          <p15:clr>
            <a:srgbClr val="FBAE40"/>
          </p15:clr>
        </p15:guide>
        <p15:guide id="12" pos="5098" userDrawn="1">
          <p15:clr>
            <a:srgbClr val="FBAE40"/>
          </p15:clr>
        </p15:guide>
        <p15:guide id="13" pos="5177"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2 Horizontal contents ">
    <p:spTree>
      <p:nvGrpSpPr>
        <p:cNvPr id="1" name=""/>
        <p:cNvGrpSpPr/>
        <p:nvPr/>
      </p:nvGrpSpPr>
      <p:grpSpPr>
        <a:xfrm>
          <a:off x="0" y="0"/>
          <a:ext cx="0" cy="0"/>
          <a:chOff x="0" y="0"/>
          <a:chExt cx="0" cy="0"/>
        </a:xfrm>
      </p:grpSpPr>
      <p:sp>
        <p:nvSpPr>
          <p:cNvPr id="17" name="Chapter_titleonly">
            <a:extLst>
              <a:ext uri="{FF2B5EF4-FFF2-40B4-BE49-F238E27FC236}">
                <a16:creationId xmlns:a16="http://schemas.microsoft.com/office/drawing/2014/main" id="{9398DDFA-1939-498B-8921-7DDB40481FE9}"/>
              </a:ext>
            </a:extLst>
          </p:cNvPr>
          <p:cNvSpPr>
            <a:spLocks noGrp="1"/>
          </p:cNvSpPr>
          <p:nvPr>
            <p:ph type="body" sz="quarter" idx="15" hasCustomPrompt="1"/>
          </p:nvPr>
        </p:nvSpPr>
        <p:spPr>
          <a:xfrm>
            <a:off x="205200" y="259200"/>
            <a:ext cx="10558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Kapitel­überschrift hinzufügen</a:t>
            </a:r>
          </a:p>
        </p:txBody>
      </p:sp>
      <p:sp>
        <p:nvSpPr>
          <p:cNvPr id="13" name="Title 1">
            <a:extLst>
              <a:ext uri="{FF2B5EF4-FFF2-40B4-BE49-F238E27FC236}">
                <a16:creationId xmlns:a16="http://schemas.microsoft.com/office/drawing/2014/main" id="{AB79D08E-37B8-49BA-9E18-ED577CD99900}"/>
              </a:ext>
            </a:extLst>
          </p:cNvPr>
          <p:cNvSpPr>
            <a:spLocks noGrp="1"/>
          </p:cNvSpPr>
          <p:nvPr>
            <p:ph type="title" hasCustomPrompt="1"/>
          </p:nvPr>
        </p:nvSpPr>
        <p:spPr>
          <a:xfrm>
            <a:off x="205200" y="648000"/>
            <a:ext cx="10558800" cy="388800"/>
          </a:xfrm>
        </p:spPr>
        <p:txBody>
          <a:bodyPr/>
          <a:lstStyle>
            <a:lvl1pPr>
              <a:defRPr kern="1200" baseline="0"/>
            </a:lvl1pPr>
          </a:lstStyle>
          <a:p>
            <a:r>
              <a:rPr lang="en-US" noProof="1"/>
              <a:t>Folienüberschrift hinzufügen</a:t>
            </a:r>
          </a:p>
        </p:txBody>
      </p:sp>
      <p:sp>
        <p:nvSpPr>
          <p:cNvPr id="5" name="Content Placeholder 1"/>
          <p:cNvSpPr>
            <a:spLocks noGrp="1"/>
          </p:cNvSpPr>
          <p:nvPr>
            <p:ph sz="half" idx="1" hasCustomPrompt="1"/>
          </p:nvPr>
        </p:nvSpPr>
        <p:spPr>
          <a:xfrm>
            <a:off x="205200" y="1296000"/>
            <a:ext cx="10558800" cy="2055600"/>
          </a:xfrm>
        </p:spPr>
        <p:txBody>
          <a:bodyPr/>
          <a:lstStyle>
            <a:lvl1pPr>
              <a:defRPr/>
            </a:lvl1pPr>
          </a:lstStyle>
          <a:p>
            <a:pPr lvl="0"/>
            <a:r>
              <a:rPr lang="en-US" noProof="1"/>
              <a:t>Text hinzufügen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6" name="Content Placeholder 2"/>
          <p:cNvSpPr>
            <a:spLocks noGrp="1"/>
          </p:cNvSpPr>
          <p:nvPr>
            <p:ph sz="half" idx="2" hasCustomPrompt="1"/>
          </p:nvPr>
        </p:nvSpPr>
        <p:spPr>
          <a:xfrm>
            <a:off x="205200" y="3481200"/>
            <a:ext cx="10558800" cy="2055600"/>
          </a:xfrm>
        </p:spPr>
        <p:txBody>
          <a:bodyPr/>
          <a:lstStyle>
            <a:lvl1pPr>
              <a:defRPr/>
            </a:lvl1pPr>
          </a:lstStyle>
          <a:p>
            <a:pPr lvl="0"/>
            <a:r>
              <a:rPr lang="en-US" noProof="1"/>
              <a:t>Text hinzufügen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2" name="AttachmentRemark">
            <a:extLst>
              <a:ext uri="{FF2B5EF4-FFF2-40B4-BE49-F238E27FC236}">
                <a16:creationId xmlns:a16="http://schemas.microsoft.com/office/drawing/2014/main" id="{2E7C0809-54C2-4B00-97B9-AEB55C54DF36}"/>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sp>
        <p:nvSpPr>
          <p:cNvPr id="2" name="Slide Number Placeholder 1">
            <a:extLst>
              <a:ext uri="{FF2B5EF4-FFF2-40B4-BE49-F238E27FC236}">
                <a16:creationId xmlns:a16="http://schemas.microsoft.com/office/drawing/2014/main" id="{D337342F-2EB7-4EB1-963F-314A664F0F2C}"/>
              </a:ext>
            </a:extLst>
          </p:cNvPr>
          <p:cNvSpPr>
            <a:spLocks noGrp="1"/>
          </p:cNvSpPr>
          <p:nvPr>
            <p:ph type="sldNum" sz="quarter" idx="12"/>
          </p:nvPr>
        </p:nvSpPr>
        <p:spPr/>
        <p:txBody>
          <a:bodyPr/>
          <a:lstStyle/>
          <a:p>
            <a:fld id="{4898AEC0-503E-4FA4-859C-D0F72D6E3F79}" type="slidenum">
              <a:rPr lang="en-US" noProof="1" smtClean="0"/>
              <a:pPr/>
              <a:t>‹#›</a:t>
            </a:fld>
            <a:endParaRPr lang="en-US" noProof="1"/>
          </a:p>
        </p:txBody>
      </p:sp>
    </p:spTree>
    <p:extLst>
      <p:ext uri="{BB962C8B-B14F-4D97-AF65-F5344CB8AC3E}">
        <p14:creationId xmlns:p14="http://schemas.microsoft.com/office/powerpoint/2010/main" val="3956372322"/>
      </p:ext>
    </p:extLst>
  </p:cSld>
  <p:clrMapOvr>
    <a:masterClrMapping/>
  </p:clrMapOvr>
  <p:extLst>
    <p:ext uri="{DCECCB84-F9BA-43D5-87BE-67443E8EF086}">
      <p15:sldGuideLst xmlns:p15="http://schemas.microsoft.com/office/powerpoint/2012/main">
        <p15:guide id="1" pos="128" userDrawn="1">
          <p15:clr>
            <a:srgbClr val="FBAE40"/>
          </p15:clr>
        </p15:guide>
        <p15:guide id="2" pos="6784"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89" userDrawn="1">
          <p15:clr>
            <a:srgbClr val="FBAE40"/>
          </p15:clr>
        </p15:guide>
        <p15:guide id="8" orient="horz" pos="2113" userDrawn="1">
          <p15:clr>
            <a:srgbClr val="FBAE40"/>
          </p15:clr>
        </p15:guide>
        <p15:guide id="9" orient="horz" pos="2192"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2 x 2 Contents ">
    <p:spTree>
      <p:nvGrpSpPr>
        <p:cNvPr id="1" name=""/>
        <p:cNvGrpSpPr/>
        <p:nvPr/>
      </p:nvGrpSpPr>
      <p:grpSpPr>
        <a:xfrm>
          <a:off x="0" y="0"/>
          <a:ext cx="0" cy="0"/>
          <a:chOff x="0" y="0"/>
          <a:chExt cx="0" cy="0"/>
        </a:xfrm>
      </p:grpSpPr>
      <p:sp>
        <p:nvSpPr>
          <p:cNvPr id="19" name="Chapter_titleonly">
            <a:extLst>
              <a:ext uri="{FF2B5EF4-FFF2-40B4-BE49-F238E27FC236}">
                <a16:creationId xmlns:a16="http://schemas.microsoft.com/office/drawing/2014/main" id="{90C8652B-1F43-4467-AC53-668A8D3D470B}"/>
              </a:ext>
            </a:extLst>
          </p:cNvPr>
          <p:cNvSpPr>
            <a:spLocks noGrp="1"/>
          </p:cNvSpPr>
          <p:nvPr>
            <p:ph type="body" sz="quarter" idx="15" hasCustomPrompt="1"/>
          </p:nvPr>
        </p:nvSpPr>
        <p:spPr>
          <a:xfrm>
            <a:off x="205200" y="259200"/>
            <a:ext cx="10558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Kapitel­überschrift hinzufügen</a:t>
            </a:r>
          </a:p>
        </p:txBody>
      </p:sp>
      <p:sp>
        <p:nvSpPr>
          <p:cNvPr id="15" name="Title 1">
            <a:extLst>
              <a:ext uri="{FF2B5EF4-FFF2-40B4-BE49-F238E27FC236}">
                <a16:creationId xmlns:a16="http://schemas.microsoft.com/office/drawing/2014/main" id="{EFDBB36D-E1FF-4336-B805-B8B7F4B25A83}"/>
              </a:ext>
            </a:extLst>
          </p:cNvPr>
          <p:cNvSpPr>
            <a:spLocks noGrp="1"/>
          </p:cNvSpPr>
          <p:nvPr>
            <p:ph type="title" hasCustomPrompt="1"/>
          </p:nvPr>
        </p:nvSpPr>
        <p:spPr>
          <a:xfrm>
            <a:off x="205200" y="648000"/>
            <a:ext cx="10558800" cy="388800"/>
          </a:xfrm>
        </p:spPr>
        <p:txBody>
          <a:bodyPr/>
          <a:lstStyle>
            <a:lvl1pPr>
              <a:defRPr kern="1200" baseline="0"/>
            </a:lvl1pPr>
          </a:lstStyle>
          <a:p>
            <a:r>
              <a:rPr lang="en-US" noProof="1"/>
              <a:t>Folienüberschrift hinzufügen</a:t>
            </a:r>
          </a:p>
        </p:txBody>
      </p:sp>
      <p:sp>
        <p:nvSpPr>
          <p:cNvPr id="5" name="Content Placeholder 1"/>
          <p:cNvSpPr>
            <a:spLocks noGrp="1"/>
          </p:cNvSpPr>
          <p:nvPr>
            <p:ph sz="half" idx="1" hasCustomPrompt="1"/>
          </p:nvPr>
        </p:nvSpPr>
        <p:spPr>
          <a:xfrm>
            <a:off x="205200" y="1296000"/>
            <a:ext cx="4914000" cy="2055600"/>
          </a:xfrm>
        </p:spPr>
        <p:txBody>
          <a:bodyPr/>
          <a:lstStyle>
            <a:lvl1pPr>
              <a:defRPr/>
            </a:lvl1pPr>
          </a:lstStyle>
          <a:p>
            <a:pPr lvl="0"/>
            <a:r>
              <a:rPr lang="en-US" noProof="1"/>
              <a:t>Text hinzufügen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6" name="Content Placeholder 2"/>
          <p:cNvSpPr>
            <a:spLocks noGrp="1"/>
          </p:cNvSpPr>
          <p:nvPr>
            <p:ph sz="half" idx="3" hasCustomPrompt="1"/>
          </p:nvPr>
        </p:nvSpPr>
        <p:spPr>
          <a:xfrm>
            <a:off x="5850000" y="1295999"/>
            <a:ext cx="4914000" cy="2055600"/>
          </a:xfrm>
        </p:spPr>
        <p:txBody>
          <a:bodyPr/>
          <a:lstStyle>
            <a:lvl1pPr>
              <a:defRPr/>
            </a:lvl1pPr>
          </a:lstStyle>
          <a:p>
            <a:pPr lvl="0"/>
            <a:r>
              <a:rPr lang="en-US" noProof="1"/>
              <a:t>Text hinzufügen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8" name="Content Placeholder 3"/>
          <p:cNvSpPr>
            <a:spLocks noGrp="1"/>
          </p:cNvSpPr>
          <p:nvPr>
            <p:ph sz="half" idx="2" hasCustomPrompt="1"/>
          </p:nvPr>
        </p:nvSpPr>
        <p:spPr>
          <a:xfrm>
            <a:off x="205200" y="3481200"/>
            <a:ext cx="4914000" cy="2055600"/>
          </a:xfrm>
        </p:spPr>
        <p:txBody>
          <a:bodyPr/>
          <a:lstStyle>
            <a:lvl1pPr>
              <a:defRPr/>
            </a:lvl1pPr>
          </a:lstStyle>
          <a:p>
            <a:pPr lvl="0"/>
            <a:r>
              <a:rPr lang="en-US" noProof="1"/>
              <a:t>Text hinzufügen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9" name="Content Placeholder 4"/>
          <p:cNvSpPr>
            <a:spLocks noGrp="1"/>
          </p:cNvSpPr>
          <p:nvPr>
            <p:ph sz="half" idx="4" hasCustomPrompt="1"/>
          </p:nvPr>
        </p:nvSpPr>
        <p:spPr>
          <a:xfrm>
            <a:off x="5850000" y="3481200"/>
            <a:ext cx="4914000" cy="2055600"/>
          </a:xfrm>
        </p:spPr>
        <p:txBody>
          <a:bodyPr/>
          <a:lstStyle>
            <a:lvl1pPr>
              <a:defRPr/>
            </a:lvl1pPr>
          </a:lstStyle>
          <a:p>
            <a:pPr lvl="0"/>
            <a:r>
              <a:rPr lang="en-US" noProof="1"/>
              <a:t>Text hinzufügen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4" name="AttachmentRemark">
            <a:extLst>
              <a:ext uri="{FF2B5EF4-FFF2-40B4-BE49-F238E27FC236}">
                <a16:creationId xmlns:a16="http://schemas.microsoft.com/office/drawing/2014/main" id="{43F0E5D0-784C-433E-AAB0-40D43C1BCBAB}"/>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sp>
        <p:nvSpPr>
          <p:cNvPr id="2" name="Slide Number Placeholder 1">
            <a:extLst>
              <a:ext uri="{FF2B5EF4-FFF2-40B4-BE49-F238E27FC236}">
                <a16:creationId xmlns:a16="http://schemas.microsoft.com/office/drawing/2014/main" id="{685D5130-F453-4F60-9091-CC67A95125AD}"/>
              </a:ext>
            </a:extLst>
          </p:cNvPr>
          <p:cNvSpPr>
            <a:spLocks noGrp="1"/>
          </p:cNvSpPr>
          <p:nvPr>
            <p:ph type="sldNum" sz="quarter" idx="12"/>
          </p:nvPr>
        </p:nvSpPr>
        <p:spPr/>
        <p:txBody>
          <a:bodyPr/>
          <a:lstStyle/>
          <a:p>
            <a:fld id="{4898AEC0-503E-4FA4-859C-D0F72D6E3F79}" type="slidenum">
              <a:rPr lang="en-US" noProof="1" smtClean="0"/>
              <a:pPr/>
              <a:t>‹#›</a:t>
            </a:fld>
            <a:endParaRPr lang="en-US" noProof="1"/>
          </a:p>
        </p:txBody>
      </p:sp>
    </p:spTree>
    <p:extLst>
      <p:ext uri="{BB962C8B-B14F-4D97-AF65-F5344CB8AC3E}">
        <p14:creationId xmlns:p14="http://schemas.microsoft.com/office/powerpoint/2010/main" val="151935903"/>
      </p:ext>
    </p:extLst>
  </p:cSld>
  <p:clrMapOvr>
    <a:masterClrMapping/>
  </p:clrMapOvr>
  <p:extLst>
    <p:ext uri="{DCECCB84-F9BA-43D5-87BE-67443E8EF086}">
      <p15:sldGuideLst xmlns:p15="http://schemas.microsoft.com/office/powerpoint/2012/main">
        <p15:guide id="1" pos="128" userDrawn="1">
          <p15:clr>
            <a:srgbClr val="FBAE40"/>
          </p15:clr>
        </p15:guide>
        <p15:guide id="2" pos="6784"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89" userDrawn="1">
          <p15:clr>
            <a:srgbClr val="FBAE40"/>
          </p15:clr>
        </p15:guide>
        <p15:guide id="8" orient="horz" pos="2113" userDrawn="1">
          <p15:clr>
            <a:srgbClr val="FBAE40"/>
          </p15:clr>
        </p15:guide>
        <p15:guide id="9" orient="horz" pos="2192" userDrawn="1">
          <p15:clr>
            <a:srgbClr val="FBAE40"/>
          </p15:clr>
        </p15:guide>
        <p15:guide id="10" pos="3225" userDrawn="1">
          <p15:clr>
            <a:srgbClr val="FBAE40"/>
          </p15:clr>
        </p15:guide>
        <p15:guide id="11" pos="3683"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3 x 2 Contents ">
    <p:spTree>
      <p:nvGrpSpPr>
        <p:cNvPr id="1" name=""/>
        <p:cNvGrpSpPr/>
        <p:nvPr/>
      </p:nvGrpSpPr>
      <p:grpSpPr>
        <a:xfrm>
          <a:off x="0" y="0"/>
          <a:ext cx="0" cy="0"/>
          <a:chOff x="0" y="0"/>
          <a:chExt cx="0" cy="0"/>
        </a:xfrm>
      </p:grpSpPr>
      <p:sp>
        <p:nvSpPr>
          <p:cNvPr id="21" name="Chapter_titleonly">
            <a:extLst>
              <a:ext uri="{FF2B5EF4-FFF2-40B4-BE49-F238E27FC236}">
                <a16:creationId xmlns:a16="http://schemas.microsoft.com/office/drawing/2014/main" id="{FEDBFC76-9F59-4A18-8E8B-EDDF9CC208BC}"/>
              </a:ext>
            </a:extLst>
          </p:cNvPr>
          <p:cNvSpPr>
            <a:spLocks noGrp="1"/>
          </p:cNvSpPr>
          <p:nvPr>
            <p:ph type="body" sz="quarter" idx="15" hasCustomPrompt="1"/>
          </p:nvPr>
        </p:nvSpPr>
        <p:spPr>
          <a:xfrm>
            <a:off x="205200" y="259200"/>
            <a:ext cx="10558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Kapitel­überschrift hinzufügen</a:t>
            </a:r>
          </a:p>
        </p:txBody>
      </p:sp>
      <p:sp>
        <p:nvSpPr>
          <p:cNvPr id="17" name="Title 1">
            <a:extLst>
              <a:ext uri="{FF2B5EF4-FFF2-40B4-BE49-F238E27FC236}">
                <a16:creationId xmlns:a16="http://schemas.microsoft.com/office/drawing/2014/main" id="{0226D581-60F4-440B-A410-F6582BC0DCF0}"/>
              </a:ext>
            </a:extLst>
          </p:cNvPr>
          <p:cNvSpPr>
            <a:spLocks noGrp="1"/>
          </p:cNvSpPr>
          <p:nvPr>
            <p:ph type="title" hasCustomPrompt="1"/>
          </p:nvPr>
        </p:nvSpPr>
        <p:spPr>
          <a:xfrm>
            <a:off x="205200" y="648000"/>
            <a:ext cx="10558800" cy="388800"/>
          </a:xfrm>
        </p:spPr>
        <p:txBody>
          <a:bodyPr/>
          <a:lstStyle>
            <a:lvl1pPr>
              <a:defRPr kern="1200" baseline="0"/>
            </a:lvl1pPr>
          </a:lstStyle>
          <a:p>
            <a:r>
              <a:rPr lang="en-US" noProof="1"/>
              <a:t>Folienüberschrift hinzufügen</a:t>
            </a:r>
          </a:p>
        </p:txBody>
      </p:sp>
      <p:sp>
        <p:nvSpPr>
          <p:cNvPr id="5" name="Content Placeholder 1"/>
          <p:cNvSpPr>
            <a:spLocks noGrp="1"/>
          </p:cNvSpPr>
          <p:nvPr>
            <p:ph sz="half" idx="1" hasCustomPrompt="1"/>
          </p:nvPr>
        </p:nvSpPr>
        <p:spPr>
          <a:xfrm>
            <a:off x="205200" y="1296000"/>
            <a:ext cx="3168000" cy="2055600"/>
          </a:xfrm>
        </p:spPr>
        <p:txBody>
          <a:bodyPr/>
          <a:lstStyle>
            <a:lvl1pPr>
              <a:defRPr/>
            </a:lvl1pPr>
          </a:lstStyle>
          <a:p>
            <a:pPr lvl="0"/>
            <a:r>
              <a:rPr lang="en-US" noProof="1"/>
              <a:t>Text hinzufügen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6" name="Content Placeholder 2"/>
          <p:cNvSpPr>
            <a:spLocks noGrp="1"/>
          </p:cNvSpPr>
          <p:nvPr>
            <p:ph sz="half" idx="3" hasCustomPrompt="1"/>
          </p:nvPr>
        </p:nvSpPr>
        <p:spPr>
          <a:xfrm>
            <a:off x="3900600" y="1295999"/>
            <a:ext cx="3168000" cy="2055600"/>
          </a:xfrm>
        </p:spPr>
        <p:txBody>
          <a:bodyPr/>
          <a:lstStyle>
            <a:lvl1pPr>
              <a:defRPr/>
            </a:lvl1pPr>
          </a:lstStyle>
          <a:p>
            <a:pPr lvl="0"/>
            <a:r>
              <a:rPr lang="en-US" noProof="1"/>
              <a:t>Text hinzufügen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8" name="Content Placeholder 3"/>
          <p:cNvSpPr>
            <a:spLocks noGrp="1"/>
          </p:cNvSpPr>
          <p:nvPr>
            <p:ph sz="half" idx="5" hasCustomPrompt="1"/>
          </p:nvPr>
        </p:nvSpPr>
        <p:spPr>
          <a:xfrm>
            <a:off x="7596000" y="1295999"/>
            <a:ext cx="3168000" cy="2055600"/>
          </a:xfrm>
        </p:spPr>
        <p:txBody>
          <a:bodyPr/>
          <a:lstStyle>
            <a:lvl1pPr>
              <a:defRPr/>
            </a:lvl1pPr>
          </a:lstStyle>
          <a:p>
            <a:pPr lvl="0"/>
            <a:r>
              <a:rPr lang="en-US" noProof="1"/>
              <a:t>Text hinzufügen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9" name="Content Placeholder 4"/>
          <p:cNvSpPr>
            <a:spLocks noGrp="1"/>
          </p:cNvSpPr>
          <p:nvPr>
            <p:ph sz="half" idx="2" hasCustomPrompt="1"/>
          </p:nvPr>
        </p:nvSpPr>
        <p:spPr>
          <a:xfrm>
            <a:off x="205200" y="3481200"/>
            <a:ext cx="3168000" cy="2055600"/>
          </a:xfrm>
        </p:spPr>
        <p:txBody>
          <a:bodyPr/>
          <a:lstStyle>
            <a:lvl1pPr>
              <a:defRPr/>
            </a:lvl1pPr>
          </a:lstStyle>
          <a:p>
            <a:pPr lvl="0"/>
            <a:r>
              <a:rPr lang="en-US" noProof="1"/>
              <a:t>Text hinzufügen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0" name="Content Placeholder 5"/>
          <p:cNvSpPr>
            <a:spLocks noGrp="1"/>
          </p:cNvSpPr>
          <p:nvPr>
            <p:ph sz="half" idx="4" hasCustomPrompt="1"/>
          </p:nvPr>
        </p:nvSpPr>
        <p:spPr>
          <a:xfrm>
            <a:off x="3900600" y="3481200"/>
            <a:ext cx="3168000" cy="2055600"/>
          </a:xfrm>
        </p:spPr>
        <p:txBody>
          <a:bodyPr/>
          <a:lstStyle>
            <a:lvl1pPr>
              <a:defRPr/>
            </a:lvl1pPr>
          </a:lstStyle>
          <a:p>
            <a:pPr lvl="0"/>
            <a:r>
              <a:rPr lang="en-US" noProof="1"/>
              <a:t>Text hinzufügen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1" name="Content Placeholder 6"/>
          <p:cNvSpPr>
            <a:spLocks noGrp="1"/>
          </p:cNvSpPr>
          <p:nvPr>
            <p:ph sz="half" idx="6" hasCustomPrompt="1"/>
          </p:nvPr>
        </p:nvSpPr>
        <p:spPr>
          <a:xfrm>
            <a:off x="7596000" y="3481200"/>
            <a:ext cx="3168000" cy="2055600"/>
          </a:xfrm>
        </p:spPr>
        <p:txBody>
          <a:bodyPr/>
          <a:lstStyle>
            <a:lvl1pPr>
              <a:defRPr/>
            </a:lvl1pPr>
          </a:lstStyle>
          <a:p>
            <a:pPr lvl="0"/>
            <a:r>
              <a:rPr lang="en-US" noProof="1"/>
              <a:t>Text hinzufügen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6" name="AttachmentRemark">
            <a:extLst>
              <a:ext uri="{FF2B5EF4-FFF2-40B4-BE49-F238E27FC236}">
                <a16:creationId xmlns:a16="http://schemas.microsoft.com/office/drawing/2014/main" id="{C680F8C7-4715-4E6C-829A-E87F16C03BB3}"/>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sp>
        <p:nvSpPr>
          <p:cNvPr id="2" name="Slide Number Placeholder 1">
            <a:extLst>
              <a:ext uri="{FF2B5EF4-FFF2-40B4-BE49-F238E27FC236}">
                <a16:creationId xmlns:a16="http://schemas.microsoft.com/office/drawing/2014/main" id="{8CC4D98D-B6D0-4EAC-B595-B1B3F34F74E1}"/>
              </a:ext>
            </a:extLst>
          </p:cNvPr>
          <p:cNvSpPr>
            <a:spLocks noGrp="1"/>
          </p:cNvSpPr>
          <p:nvPr>
            <p:ph type="sldNum" sz="quarter" idx="12"/>
          </p:nvPr>
        </p:nvSpPr>
        <p:spPr/>
        <p:txBody>
          <a:bodyPr/>
          <a:lstStyle/>
          <a:p>
            <a:fld id="{4898AEC0-503E-4FA4-859C-D0F72D6E3F79}" type="slidenum">
              <a:rPr lang="en-US" noProof="1" smtClean="0"/>
              <a:pPr/>
              <a:t>‹#›</a:t>
            </a:fld>
            <a:endParaRPr lang="en-US" noProof="1"/>
          </a:p>
        </p:txBody>
      </p:sp>
    </p:spTree>
    <p:extLst>
      <p:ext uri="{BB962C8B-B14F-4D97-AF65-F5344CB8AC3E}">
        <p14:creationId xmlns:p14="http://schemas.microsoft.com/office/powerpoint/2010/main" val="1482577220"/>
      </p:ext>
    </p:extLst>
  </p:cSld>
  <p:clrMapOvr>
    <a:masterClrMapping/>
  </p:clrMapOvr>
  <p:extLst>
    <p:ext uri="{DCECCB84-F9BA-43D5-87BE-67443E8EF086}">
      <p15:sldGuideLst xmlns:p15="http://schemas.microsoft.com/office/powerpoint/2012/main">
        <p15:guide id="1" pos="128" userDrawn="1">
          <p15:clr>
            <a:srgbClr val="FBAE40"/>
          </p15:clr>
        </p15:guide>
        <p15:guide id="2" pos="6784"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89" userDrawn="1">
          <p15:clr>
            <a:srgbClr val="FBAE40"/>
          </p15:clr>
        </p15:guide>
        <p15:guide id="8" pos="2126" userDrawn="1">
          <p15:clr>
            <a:srgbClr val="FBAE40"/>
          </p15:clr>
        </p15:guide>
        <p15:guide id="9" pos="2457" userDrawn="1">
          <p15:clr>
            <a:srgbClr val="FBAE40"/>
          </p15:clr>
        </p15:guide>
        <p15:guide id="10" pos="4453" userDrawn="1">
          <p15:clr>
            <a:srgbClr val="FBAE40"/>
          </p15:clr>
        </p15:guide>
        <p15:guide id="11" pos="4782" userDrawn="1">
          <p15:clr>
            <a:srgbClr val="FBAE40"/>
          </p15:clr>
        </p15:guide>
        <p15:guide id="12" orient="horz" pos="2113" userDrawn="1">
          <p15:clr>
            <a:srgbClr val="FBAE40"/>
          </p15:clr>
        </p15:guide>
        <p15:guide id="13" orient="horz" pos="2192"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4 x 2 Contents ">
    <p:spTree>
      <p:nvGrpSpPr>
        <p:cNvPr id="1" name=""/>
        <p:cNvGrpSpPr/>
        <p:nvPr/>
      </p:nvGrpSpPr>
      <p:grpSpPr>
        <a:xfrm>
          <a:off x="0" y="0"/>
          <a:ext cx="0" cy="0"/>
          <a:chOff x="0" y="0"/>
          <a:chExt cx="0" cy="0"/>
        </a:xfrm>
      </p:grpSpPr>
      <p:sp>
        <p:nvSpPr>
          <p:cNvPr id="24" name="Chapter_titleonly">
            <a:extLst>
              <a:ext uri="{FF2B5EF4-FFF2-40B4-BE49-F238E27FC236}">
                <a16:creationId xmlns:a16="http://schemas.microsoft.com/office/drawing/2014/main" id="{20D581F7-7281-48B4-B67B-7228F84F398D}"/>
              </a:ext>
            </a:extLst>
          </p:cNvPr>
          <p:cNvSpPr>
            <a:spLocks noGrp="1"/>
          </p:cNvSpPr>
          <p:nvPr>
            <p:ph type="body" sz="quarter" idx="15" hasCustomPrompt="1"/>
          </p:nvPr>
        </p:nvSpPr>
        <p:spPr>
          <a:xfrm>
            <a:off x="205200" y="259200"/>
            <a:ext cx="10558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Kapitel­überschrift hinzufügen</a:t>
            </a:r>
          </a:p>
        </p:txBody>
      </p:sp>
      <p:sp>
        <p:nvSpPr>
          <p:cNvPr id="19" name="Title 1">
            <a:extLst>
              <a:ext uri="{FF2B5EF4-FFF2-40B4-BE49-F238E27FC236}">
                <a16:creationId xmlns:a16="http://schemas.microsoft.com/office/drawing/2014/main" id="{C7544615-D17B-4350-B517-7E469AC91ABA}"/>
              </a:ext>
            </a:extLst>
          </p:cNvPr>
          <p:cNvSpPr>
            <a:spLocks noGrp="1"/>
          </p:cNvSpPr>
          <p:nvPr>
            <p:ph type="title" hasCustomPrompt="1"/>
          </p:nvPr>
        </p:nvSpPr>
        <p:spPr>
          <a:xfrm>
            <a:off x="205200" y="648000"/>
            <a:ext cx="10558800" cy="388800"/>
          </a:xfrm>
        </p:spPr>
        <p:txBody>
          <a:bodyPr/>
          <a:lstStyle>
            <a:lvl1pPr>
              <a:defRPr kern="1200" baseline="0"/>
            </a:lvl1pPr>
          </a:lstStyle>
          <a:p>
            <a:r>
              <a:rPr lang="en-US" noProof="1"/>
              <a:t>Folienüberschrift hinzufügen</a:t>
            </a:r>
          </a:p>
        </p:txBody>
      </p:sp>
      <p:sp>
        <p:nvSpPr>
          <p:cNvPr id="5" name="Content Placeholder 1"/>
          <p:cNvSpPr>
            <a:spLocks noGrp="1"/>
          </p:cNvSpPr>
          <p:nvPr>
            <p:ph sz="half" idx="1" hasCustomPrompt="1"/>
          </p:nvPr>
        </p:nvSpPr>
        <p:spPr>
          <a:xfrm>
            <a:off x="205200" y="1296000"/>
            <a:ext cx="2541600" cy="2055600"/>
          </a:xfrm>
        </p:spPr>
        <p:txBody>
          <a:bodyPr/>
          <a:lstStyle>
            <a:lvl1pPr>
              <a:defRPr/>
            </a:lvl1pPr>
          </a:lstStyle>
          <a:p>
            <a:pPr lvl="0"/>
            <a:r>
              <a:rPr lang="en-US" noProof="1"/>
              <a:t>Text hinzufügen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6" name="Content Placeholder 2"/>
          <p:cNvSpPr>
            <a:spLocks noGrp="1"/>
          </p:cNvSpPr>
          <p:nvPr>
            <p:ph sz="half" idx="3" hasCustomPrompt="1"/>
          </p:nvPr>
        </p:nvSpPr>
        <p:spPr>
          <a:xfrm>
            <a:off x="2877600" y="1295999"/>
            <a:ext cx="2541600" cy="2055600"/>
          </a:xfrm>
        </p:spPr>
        <p:txBody>
          <a:bodyPr/>
          <a:lstStyle>
            <a:lvl1pPr>
              <a:defRPr/>
            </a:lvl1pPr>
          </a:lstStyle>
          <a:p>
            <a:pPr lvl="0"/>
            <a:r>
              <a:rPr lang="en-US" noProof="1"/>
              <a:t>Text hinzufügen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7" name="Content Placeholder 3">
            <a:extLst>
              <a:ext uri="{FF2B5EF4-FFF2-40B4-BE49-F238E27FC236}">
                <a16:creationId xmlns:a16="http://schemas.microsoft.com/office/drawing/2014/main" id="{58468F8D-277D-4F1A-84A1-62122010643F}"/>
              </a:ext>
            </a:extLst>
          </p:cNvPr>
          <p:cNvSpPr>
            <a:spLocks noGrp="1"/>
          </p:cNvSpPr>
          <p:nvPr>
            <p:ph sz="half" idx="5" hasCustomPrompt="1"/>
          </p:nvPr>
        </p:nvSpPr>
        <p:spPr>
          <a:xfrm>
            <a:off x="5550000" y="1296000"/>
            <a:ext cx="2541600" cy="2055600"/>
          </a:xfrm>
        </p:spPr>
        <p:txBody>
          <a:bodyPr/>
          <a:lstStyle>
            <a:lvl1pPr>
              <a:defRPr/>
            </a:lvl1pPr>
          </a:lstStyle>
          <a:p>
            <a:pPr lvl="0"/>
            <a:r>
              <a:rPr lang="en-US" noProof="1"/>
              <a:t>Text hinzufügen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8" name="Content Placeholder 4"/>
          <p:cNvSpPr>
            <a:spLocks noGrp="1"/>
          </p:cNvSpPr>
          <p:nvPr>
            <p:ph sz="half" idx="7" hasCustomPrompt="1"/>
          </p:nvPr>
        </p:nvSpPr>
        <p:spPr>
          <a:xfrm>
            <a:off x="8222400" y="1295999"/>
            <a:ext cx="2541600" cy="2055600"/>
          </a:xfrm>
        </p:spPr>
        <p:txBody>
          <a:bodyPr/>
          <a:lstStyle>
            <a:lvl1pPr>
              <a:defRPr/>
            </a:lvl1pPr>
          </a:lstStyle>
          <a:p>
            <a:pPr lvl="0"/>
            <a:r>
              <a:rPr lang="en-US" noProof="1"/>
              <a:t>Text hinzufügen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9" name="Content Placeholder 5"/>
          <p:cNvSpPr>
            <a:spLocks noGrp="1"/>
          </p:cNvSpPr>
          <p:nvPr>
            <p:ph sz="half" idx="2" hasCustomPrompt="1"/>
          </p:nvPr>
        </p:nvSpPr>
        <p:spPr>
          <a:xfrm>
            <a:off x="205200" y="3481200"/>
            <a:ext cx="2541600" cy="2055600"/>
          </a:xfrm>
        </p:spPr>
        <p:txBody>
          <a:bodyPr/>
          <a:lstStyle>
            <a:lvl1pPr>
              <a:defRPr/>
            </a:lvl1pPr>
          </a:lstStyle>
          <a:p>
            <a:pPr lvl="0"/>
            <a:r>
              <a:rPr lang="en-US" noProof="1"/>
              <a:t>Text hinzufügen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0" name="Content Placeholder 6"/>
          <p:cNvSpPr>
            <a:spLocks noGrp="1"/>
          </p:cNvSpPr>
          <p:nvPr>
            <p:ph sz="half" idx="4" hasCustomPrompt="1"/>
          </p:nvPr>
        </p:nvSpPr>
        <p:spPr>
          <a:xfrm>
            <a:off x="2877600" y="3481200"/>
            <a:ext cx="2541600" cy="2055600"/>
          </a:xfrm>
        </p:spPr>
        <p:txBody>
          <a:bodyPr/>
          <a:lstStyle>
            <a:lvl1pPr>
              <a:defRPr/>
            </a:lvl1pPr>
          </a:lstStyle>
          <a:p>
            <a:pPr lvl="0"/>
            <a:r>
              <a:rPr lang="en-US" noProof="1"/>
              <a:t>Text hinzufügen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8" name="Content Placeholder 7">
            <a:extLst>
              <a:ext uri="{FF2B5EF4-FFF2-40B4-BE49-F238E27FC236}">
                <a16:creationId xmlns:a16="http://schemas.microsoft.com/office/drawing/2014/main" id="{B143799E-2832-49D7-9953-45BACACA7549}"/>
              </a:ext>
            </a:extLst>
          </p:cNvPr>
          <p:cNvSpPr>
            <a:spLocks noGrp="1"/>
          </p:cNvSpPr>
          <p:nvPr>
            <p:ph sz="half" idx="6" hasCustomPrompt="1"/>
          </p:nvPr>
        </p:nvSpPr>
        <p:spPr>
          <a:xfrm>
            <a:off x="5550000" y="3481200"/>
            <a:ext cx="2541600" cy="2055600"/>
          </a:xfrm>
        </p:spPr>
        <p:txBody>
          <a:bodyPr/>
          <a:lstStyle>
            <a:lvl1pPr>
              <a:defRPr/>
            </a:lvl1pPr>
          </a:lstStyle>
          <a:p>
            <a:pPr lvl="0"/>
            <a:r>
              <a:rPr lang="en-US" noProof="1"/>
              <a:t>Text hinzufügen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1" name="Content Placeholder 8"/>
          <p:cNvSpPr>
            <a:spLocks noGrp="1"/>
          </p:cNvSpPr>
          <p:nvPr>
            <p:ph sz="half" idx="8" hasCustomPrompt="1"/>
          </p:nvPr>
        </p:nvSpPr>
        <p:spPr>
          <a:xfrm>
            <a:off x="8222400" y="3481200"/>
            <a:ext cx="2541600" cy="2055600"/>
          </a:xfrm>
        </p:spPr>
        <p:txBody>
          <a:bodyPr/>
          <a:lstStyle>
            <a:lvl1pPr>
              <a:defRPr/>
            </a:lvl1pPr>
          </a:lstStyle>
          <a:p>
            <a:pPr lvl="0"/>
            <a:r>
              <a:rPr lang="en-US" noProof="1"/>
              <a:t>Text hinzufügen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21" name="AttachmentRemark">
            <a:extLst>
              <a:ext uri="{FF2B5EF4-FFF2-40B4-BE49-F238E27FC236}">
                <a16:creationId xmlns:a16="http://schemas.microsoft.com/office/drawing/2014/main" id="{60F530EA-2EFB-4DC6-BA26-465D18FD265B}"/>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sp>
        <p:nvSpPr>
          <p:cNvPr id="2" name="Slide Number Placeholder 1">
            <a:extLst>
              <a:ext uri="{FF2B5EF4-FFF2-40B4-BE49-F238E27FC236}">
                <a16:creationId xmlns:a16="http://schemas.microsoft.com/office/drawing/2014/main" id="{C3FE2449-86F7-413D-AD74-17B8BDC576AB}"/>
              </a:ext>
            </a:extLst>
          </p:cNvPr>
          <p:cNvSpPr>
            <a:spLocks noGrp="1"/>
          </p:cNvSpPr>
          <p:nvPr>
            <p:ph type="sldNum" sz="quarter" idx="12"/>
          </p:nvPr>
        </p:nvSpPr>
        <p:spPr/>
        <p:txBody>
          <a:bodyPr/>
          <a:lstStyle/>
          <a:p>
            <a:fld id="{4898AEC0-503E-4FA4-859C-D0F72D6E3F79}" type="slidenum">
              <a:rPr lang="en-US" noProof="1" smtClean="0"/>
              <a:pPr/>
              <a:t>‹#›</a:t>
            </a:fld>
            <a:endParaRPr lang="en-US" noProof="1"/>
          </a:p>
        </p:txBody>
      </p:sp>
    </p:spTree>
    <p:extLst>
      <p:ext uri="{BB962C8B-B14F-4D97-AF65-F5344CB8AC3E}">
        <p14:creationId xmlns:p14="http://schemas.microsoft.com/office/powerpoint/2010/main" val="3371421479"/>
      </p:ext>
    </p:extLst>
  </p:cSld>
  <p:clrMapOvr>
    <a:masterClrMapping/>
  </p:clrMapOvr>
  <p:extLst>
    <p:ext uri="{DCECCB84-F9BA-43D5-87BE-67443E8EF086}">
      <p15:sldGuideLst xmlns:p15="http://schemas.microsoft.com/office/powerpoint/2012/main">
        <p15:guide id="1" pos="128" userDrawn="1">
          <p15:clr>
            <a:srgbClr val="FBAE40"/>
          </p15:clr>
        </p15:guide>
        <p15:guide id="2" pos="6784"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89" userDrawn="1">
          <p15:clr>
            <a:srgbClr val="FBAE40"/>
          </p15:clr>
        </p15:guide>
        <p15:guide id="8" orient="horz" pos="2113" userDrawn="1">
          <p15:clr>
            <a:srgbClr val="FBAE40"/>
          </p15:clr>
        </p15:guide>
        <p15:guide id="9" orient="horz" pos="2192" userDrawn="1">
          <p15:clr>
            <a:srgbClr val="FBAE40"/>
          </p15:clr>
        </p15:guide>
        <p15:guide id="10" pos="1731" userDrawn="1">
          <p15:clr>
            <a:srgbClr val="FBAE40"/>
          </p15:clr>
        </p15:guide>
        <p15:guide id="11" pos="1810" userDrawn="1">
          <p15:clr>
            <a:srgbClr val="FBAE40"/>
          </p15:clr>
        </p15:guide>
        <p15:guide id="12" pos="3416" userDrawn="1">
          <p15:clr>
            <a:srgbClr val="FBAE40"/>
          </p15:clr>
        </p15:guide>
        <p15:guide id="13" pos="3497" userDrawn="1">
          <p15:clr>
            <a:srgbClr val="FBAE40"/>
          </p15:clr>
        </p15:guide>
        <p15:guide id="14" pos="5098" userDrawn="1">
          <p15:clr>
            <a:srgbClr val="FBAE40"/>
          </p15:clr>
        </p15:guide>
        <p15:guide id="15" pos="5177"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Headline only ">
    <p:spTree>
      <p:nvGrpSpPr>
        <p:cNvPr id="1" name=""/>
        <p:cNvGrpSpPr/>
        <p:nvPr/>
      </p:nvGrpSpPr>
      <p:grpSpPr>
        <a:xfrm>
          <a:off x="0" y="0"/>
          <a:ext cx="0" cy="0"/>
          <a:chOff x="0" y="0"/>
          <a:chExt cx="0" cy="0"/>
        </a:xfrm>
      </p:grpSpPr>
      <p:sp>
        <p:nvSpPr>
          <p:cNvPr id="4" name="Chapter_titleonly"/>
          <p:cNvSpPr>
            <a:spLocks noGrp="1"/>
          </p:cNvSpPr>
          <p:nvPr>
            <p:ph type="body" sz="quarter" idx="15" hasCustomPrompt="1"/>
          </p:nvPr>
        </p:nvSpPr>
        <p:spPr>
          <a:xfrm>
            <a:off x="205200" y="259200"/>
            <a:ext cx="10558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Kapitel­überschrift hinzufügen</a:t>
            </a:r>
          </a:p>
        </p:txBody>
      </p:sp>
      <p:sp>
        <p:nvSpPr>
          <p:cNvPr id="10" name="AttachmentRemark">
            <a:extLst>
              <a:ext uri="{FF2B5EF4-FFF2-40B4-BE49-F238E27FC236}">
                <a16:creationId xmlns:a16="http://schemas.microsoft.com/office/drawing/2014/main" id="{8883D326-CEAD-4903-8269-B2D194C3C224}"/>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sp>
        <p:nvSpPr>
          <p:cNvPr id="5" name="Title 4">
            <a:extLst>
              <a:ext uri="{FF2B5EF4-FFF2-40B4-BE49-F238E27FC236}">
                <a16:creationId xmlns:a16="http://schemas.microsoft.com/office/drawing/2014/main" id="{5CC74776-286D-45CF-B42A-A491ED08BED4}"/>
              </a:ext>
            </a:extLst>
          </p:cNvPr>
          <p:cNvSpPr>
            <a:spLocks noGrp="1"/>
          </p:cNvSpPr>
          <p:nvPr>
            <p:ph type="title" hasCustomPrompt="1"/>
          </p:nvPr>
        </p:nvSpPr>
        <p:spPr/>
        <p:txBody>
          <a:bodyPr/>
          <a:lstStyle/>
          <a:p>
            <a:r>
              <a:rPr lang="en-US"/>
              <a:t>Folienüberschrift hinzufügen</a:t>
            </a:r>
          </a:p>
        </p:txBody>
      </p:sp>
      <p:sp>
        <p:nvSpPr>
          <p:cNvPr id="2" name="Slide Number Placeholder 1">
            <a:extLst>
              <a:ext uri="{FF2B5EF4-FFF2-40B4-BE49-F238E27FC236}">
                <a16:creationId xmlns:a16="http://schemas.microsoft.com/office/drawing/2014/main" id="{9D4A29A7-9E35-4523-8421-38341F67C3EE}"/>
              </a:ext>
            </a:extLst>
          </p:cNvPr>
          <p:cNvSpPr>
            <a:spLocks noGrp="1"/>
          </p:cNvSpPr>
          <p:nvPr>
            <p:ph type="sldNum" sz="quarter" idx="12"/>
          </p:nvPr>
        </p:nvSpPr>
        <p:spPr/>
        <p:txBody>
          <a:bodyPr/>
          <a:lstStyle/>
          <a:p>
            <a:fld id="{4898AEC0-503E-4FA4-859C-D0F72D6E3F79}" type="slidenum">
              <a:rPr lang="en-US" noProof="1" smtClean="0"/>
              <a:pPr/>
              <a:t>‹#›</a:t>
            </a:fld>
            <a:endParaRPr lang="en-US" noProof="1"/>
          </a:p>
        </p:txBody>
      </p:sp>
    </p:spTree>
    <p:extLst>
      <p:ext uri="{BB962C8B-B14F-4D97-AF65-F5344CB8AC3E}">
        <p14:creationId xmlns:p14="http://schemas.microsoft.com/office/powerpoint/2010/main" val="2822274495"/>
      </p:ext>
    </p:extLst>
  </p:cSld>
  <p:clrMapOvr>
    <a:masterClrMapping/>
  </p:clrMapOvr>
  <p:extLst>
    <p:ext uri="{DCECCB84-F9BA-43D5-87BE-67443E8EF086}">
      <p15:sldGuideLst xmlns:p15="http://schemas.microsoft.com/office/powerpoint/2012/main">
        <p15:guide id="1" pos="128" userDrawn="1">
          <p15:clr>
            <a:srgbClr val="FBAE40"/>
          </p15:clr>
        </p15:guide>
        <p15:guide id="2" pos="6784"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89"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slide ">
    <p:spTree>
      <p:nvGrpSpPr>
        <p:cNvPr id="1" name=""/>
        <p:cNvGrpSpPr/>
        <p:nvPr/>
      </p:nvGrpSpPr>
      <p:grpSpPr>
        <a:xfrm>
          <a:off x="0" y="0"/>
          <a:ext cx="0" cy="0"/>
          <a:chOff x="0" y="0"/>
          <a:chExt cx="0" cy="0"/>
        </a:xfrm>
      </p:grpSpPr>
      <p:sp>
        <p:nvSpPr>
          <p:cNvPr id="8" name="AttachmentRemark">
            <a:extLst>
              <a:ext uri="{FF2B5EF4-FFF2-40B4-BE49-F238E27FC236}">
                <a16:creationId xmlns:a16="http://schemas.microsoft.com/office/drawing/2014/main" id="{C868D9BE-A299-4D0B-87AF-B491FAE5FD28}"/>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sp>
        <p:nvSpPr>
          <p:cNvPr id="2" name="Slide Number Placeholder 1">
            <a:extLst>
              <a:ext uri="{FF2B5EF4-FFF2-40B4-BE49-F238E27FC236}">
                <a16:creationId xmlns:a16="http://schemas.microsoft.com/office/drawing/2014/main" id="{570A8589-A8D2-4132-B89B-2FADFC125660}"/>
              </a:ext>
            </a:extLst>
          </p:cNvPr>
          <p:cNvSpPr>
            <a:spLocks noGrp="1"/>
          </p:cNvSpPr>
          <p:nvPr>
            <p:ph type="sldNum" sz="quarter" idx="12"/>
          </p:nvPr>
        </p:nvSpPr>
        <p:spPr/>
        <p:txBody>
          <a:bodyPr/>
          <a:lstStyle/>
          <a:p>
            <a:fld id="{4898AEC0-503E-4FA4-859C-D0F72D6E3F79}" type="slidenum">
              <a:rPr lang="en-US" noProof="1" smtClean="0"/>
              <a:pPr/>
              <a:t>‹#›</a:t>
            </a:fld>
            <a:endParaRPr lang="en-US" noProof="1"/>
          </a:p>
        </p:txBody>
      </p:sp>
    </p:spTree>
    <p:extLst>
      <p:ext uri="{BB962C8B-B14F-4D97-AF65-F5344CB8AC3E}">
        <p14:creationId xmlns:p14="http://schemas.microsoft.com/office/powerpoint/2010/main" val="1074551859"/>
      </p:ext>
    </p:extLst>
  </p:cSld>
  <p:clrMapOvr>
    <a:masterClrMapping/>
  </p:clrMapOvr>
  <p:extLst>
    <p:ext uri="{DCECCB84-F9BA-43D5-87BE-67443E8EF086}">
      <p15:sldGuideLst xmlns:p15="http://schemas.microsoft.com/office/powerpoint/2012/main">
        <p15:guide id="1" pos="128" userDrawn="1">
          <p15:clr>
            <a:srgbClr val="FBAE40"/>
          </p15:clr>
        </p15:guide>
        <p15:guide id="2" pos="6784" userDrawn="1">
          <p15:clr>
            <a:srgbClr val="FBAE40"/>
          </p15:clr>
        </p15:guide>
        <p15:guide id="3" orient="horz" pos="162" userDrawn="1">
          <p15:clr>
            <a:srgbClr val="FBAE40"/>
          </p15:clr>
        </p15:guide>
        <p15:guide id="7" orient="horz" pos="3489"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vertical ">
    <p:spTree>
      <p:nvGrpSpPr>
        <p:cNvPr id="1" name=""/>
        <p:cNvGrpSpPr/>
        <p:nvPr/>
      </p:nvGrpSpPr>
      <p:grpSpPr>
        <a:xfrm>
          <a:off x="0" y="0"/>
          <a:ext cx="0" cy="0"/>
          <a:chOff x="0" y="0"/>
          <a:chExt cx="0" cy="0"/>
        </a:xfrm>
      </p:grpSpPr>
      <p:pic>
        <p:nvPicPr>
          <p:cNvPr id="9" name="Logo">
            <a:extLst>
              <a:ext uri="{FF2B5EF4-FFF2-40B4-BE49-F238E27FC236}">
                <a16:creationId xmlns:a16="http://schemas.microsoft.com/office/drawing/2014/main" id="{43858496-C239-47F8-BDF4-1C95D89182D0}"/>
              </a:ext>
            </a:extLst>
          </p:cNvPr>
          <p:cNvPicPr>
            <a:picLocks noSelect="1"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9779054" y="5676108"/>
            <a:ext cx="1015200" cy="276683"/>
          </a:xfrm>
          <a:prstGeom prst="rect">
            <a:avLst/>
          </a:prstGeom>
        </p:spPr>
      </p:pic>
      <p:sp>
        <p:nvSpPr>
          <p:cNvPr id="8" name="Title 1">
            <a:extLst>
              <a:ext uri="{FF2B5EF4-FFF2-40B4-BE49-F238E27FC236}">
                <a16:creationId xmlns:a16="http://schemas.microsoft.com/office/drawing/2014/main" id="{7FD8C3B7-D4C2-49FB-A234-B9EF65EF0E25}"/>
              </a:ext>
            </a:extLst>
          </p:cNvPr>
          <p:cNvSpPr>
            <a:spLocks noGrp="1"/>
          </p:cNvSpPr>
          <p:nvPr>
            <p:ph type="ctrTitle" hasCustomPrompt="1"/>
          </p:nvPr>
        </p:nvSpPr>
        <p:spPr>
          <a:xfrm>
            <a:off x="3289593" y="1152144"/>
            <a:ext cx="7132831" cy="2044365"/>
          </a:xfrm>
          <a:ln w="0">
            <a:noFill/>
          </a:ln>
          <a:effectLst/>
        </p:spPr>
        <p:txBody>
          <a:bodyPr anchor="b" anchorCtr="0">
            <a:normAutofit/>
          </a:bodyPr>
          <a:lstStyle>
            <a:lvl1pPr algn="l">
              <a:lnSpc>
                <a:spcPct val="100000"/>
              </a:lnSpc>
              <a:defRPr sz="4000" b="1" kern="0" cap="none" baseline="0">
                <a:solidFill>
                  <a:schemeClr val="tx1"/>
                </a:solidFill>
              </a:defRPr>
            </a:lvl1pPr>
          </a:lstStyle>
          <a:p>
            <a:r>
              <a:rPr lang="en-US" noProof="1"/>
              <a:t>Präsentationstitel</a:t>
            </a:r>
          </a:p>
        </p:txBody>
      </p:sp>
      <p:sp>
        <p:nvSpPr>
          <p:cNvPr id="4" name="Text Placeholder 2">
            <a:extLst>
              <a:ext uri="{FF2B5EF4-FFF2-40B4-BE49-F238E27FC236}">
                <a16:creationId xmlns:a16="http://schemas.microsoft.com/office/drawing/2014/main" id="{55C2B86F-C1CA-4E64-9221-A99B4E89D289}"/>
              </a:ext>
            </a:extLst>
          </p:cNvPr>
          <p:cNvSpPr>
            <a:spLocks noGrp="1"/>
          </p:cNvSpPr>
          <p:nvPr>
            <p:ph type="body" sz="quarter" idx="1" hasCustomPrompt="1"/>
          </p:nvPr>
        </p:nvSpPr>
        <p:spPr>
          <a:xfrm>
            <a:off x="3289593" y="3327191"/>
            <a:ext cx="7132831" cy="1254369"/>
          </a:xfrm>
        </p:spPr>
        <p:txBody>
          <a:bodyPr>
            <a:normAutofit/>
          </a:bodyPr>
          <a:lstStyle>
            <a:lvl1pPr marL="0" indent="0">
              <a:buFontTx/>
              <a:buNone/>
              <a:defRPr sz="2400"/>
            </a:lvl1pPr>
            <a:lvl2pPr marL="457200" indent="0">
              <a:buFontTx/>
              <a:buNone/>
              <a:defRPr/>
            </a:lvl2pPr>
            <a:lvl3pPr marL="914400" indent="0">
              <a:buFontTx/>
              <a:buNone/>
              <a:defRPr/>
            </a:lvl3pPr>
            <a:lvl4pPr marL="1371600" indent="0">
              <a:buFontTx/>
              <a:buNone/>
              <a:defRPr/>
            </a:lvl4pPr>
            <a:lvl5pPr marL="1371600" indent="0">
              <a:buFontTx/>
              <a:buNone/>
              <a:defRPr/>
            </a:lvl5pPr>
          </a:lstStyle>
          <a:p>
            <a:pPr lvl="0"/>
            <a:r>
              <a:rPr lang="en-US" noProof="1"/>
              <a:t>Name, Abteilung, Datum</a:t>
            </a:r>
          </a:p>
        </p:txBody>
      </p:sp>
      <p:pic>
        <p:nvPicPr>
          <p:cNvPr id="3" name="SuperGraphic">
            <a:extLst>
              <a:ext uri="{FF2B5EF4-FFF2-40B4-BE49-F238E27FC236}">
                <a16:creationId xmlns:a16="http://schemas.microsoft.com/office/drawing/2014/main" id="{8E3B306C-041F-4487-8C98-1BF9B6BE172F}"/>
              </a:ext>
            </a:extLst>
          </p:cNvPr>
          <p:cNvPicPr>
            <a:picLocks noSelect="1"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2742494" cy="6170613"/>
          </a:xfrm>
          <a:prstGeom prst="rect">
            <a:avLst/>
          </a:prstGeom>
        </p:spPr>
      </p:pic>
    </p:spTree>
    <p:extLst>
      <p:ext uri="{BB962C8B-B14F-4D97-AF65-F5344CB8AC3E}">
        <p14:creationId xmlns:p14="http://schemas.microsoft.com/office/powerpoint/2010/main" val="1621930316"/>
      </p:ext>
    </p:extLst>
  </p:cSld>
  <p:clrMapOvr>
    <a:masterClrMapping/>
  </p:clrMapOvr>
  <p:hf sldNum="0" hdr="0" ftr="0" dt="0"/>
  <p:extLst>
    <p:ext uri="{DCECCB84-F9BA-43D5-87BE-67443E8EF086}">
      <p15:sldGuideLst xmlns:p15="http://schemas.microsoft.com/office/powerpoint/2012/main">
        <p15:guide id="1" pos="2153" userDrawn="1">
          <p15:clr>
            <a:srgbClr val="FBAE40"/>
          </p15:clr>
        </p15:guide>
        <p15:guide id="2" pos="6491" userDrawn="1">
          <p15:clr>
            <a:srgbClr val="FBAE40"/>
          </p15:clr>
        </p15:guide>
        <p15:guide id="3" orient="horz" pos="2088" userDrawn="1">
          <p15:clr>
            <a:srgbClr val="FBAE40"/>
          </p15:clr>
        </p15:guide>
        <p15:guide id="4" orient="horz" pos="2014" userDrawn="1">
          <p15:clr>
            <a:srgbClr val="FBAE40"/>
          </p15:clr>
        </p15:guide>
        <p15:guide id="5" orient="horz" pos="3473"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hapter horizontal ">
    <p:spTree>
      <p:nvGrpSpPr>
        <p:cNvPr id="1" name=""/>
        <p:cNvGrpSpPr/>
        <p:nvPr/>
      </p:nvGrpSpPr>
      <p:grpSpPr>
        <a:xfrm>
          <a:off x="0" y="0"/>
          <a:ext cx="0" cy="0"/>
          <a:chOff x="0" y="0"/>
          <a:chExt cx="0" cy="0"/>
        </a:xfrm>
      </p:grpSpPr>
      <p:pic>
        <p:nvPicPr>
          <p:cNvPr id="9" name="Logo">
            <a:extLst>
              <a:ext uri="{FF2B5EF4-FFF2-40B4-BE49-F238E27FC236}">
                <a16:creationId xmlns:a16="http://schemas.microsoft.com/office/drawing/2014/main" id="{E881C9CD-D10B-4CDB-B44D-3FBD5D07A516}"/>
              </a:ext>
            </a:extLst>
          </p:cNvPr>
          <p:cNvPicPr>
            <a:picLocks noSelect="1"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9779054" y="5676108"/>
            <a:ext cx="1015200" cy="276683"/>
          </a:xfrm>
          <a:prstGeom prst="rect">
            <a:avLst/>
          </a:prstGeom>
        </p:spPr>
      </p:pic>
      <p:sp>
        <p:nvSpPr>
          <p:cNvPr id="6" name="Chapter_title">
            <a:extLst>
              <a:ext uri="{FF2B5EF4-FFF2-40B4-BE49-F238E27FC236}">
                <a16:creationId xmlns:a16="http://schemas.microsoft.com/office/drawing/2014/main" id="{EE80FFE3-B9B2-433E-9111-10990FD419AB}"/>
              </a:ext>
            </a:extLst>
          </p:cNvPr>
          <p:cNvSpPr>
            <a:spLocks noGrp="1"/>
          </p:cNvSpPr>
          <p:nvPr>
            <p:ph type="body" sz="quarter" idx="15" hasCustomPrompt="1"/>
          </p:nvPr>
        </p:nvSpPr>
        <p:spPr>
          <a:xfrm>
            <a:off x="547200" y="2602896"/>
            <a:ext cx="9268637" cy="2892602"/>
          </a:xfrm>
          <a:ln w="0">
            <a:noFill/>
          </a:ln>
          <a:effectLst/>
        </p:spPr>
        <p:txBody>
          <a:bodyPr anchor="t" anchorCtr="0">
            <a:normAutofit/>
          </a:bodyPr>
          <a:lstStyle>
            <a:lvl1pPr marL="0" indent="0" algn="l">
              <a:lnSpc>
                <a:spcPct val="100000"/>
              </a:lnSpc>
              <a:spcBef>
                <a:spcPts val="0"/>
              </a:spcBef>
              <a:buFontTx/>
              <a:buNone/>
              <a:defRPr sz="4000" b="1" kern="0" cap="none" baseline="0">
                <a:solidFill>
                  <a:schemeClr val="tx1"/>
                </a:solidFill>
              </a:defRPr>
            </a:lvl1pPr>
          </a:lstStyle>
          <a:p>
            <a:r>
              <a:rPr lang="en-US" noProof="1"/>
              <a:t>Kapitelüberschrift</a:t>
            </a:r>
          </a:p>
        </p:txBody>
      </p:sp>
      <p:sp>
        <p:nvSpPr>
          <p:cNvPr id="3" name="RectangleCol">
            <a:extLst>
              <a:ext uri="{FF2B5EF4-FFF2-40B4-BE49-F238E27FC236}">
                <a16:creationId xmlns:a16="http://schemas.microsoft.com/office/drawing/2014/main" id="{5DD958C9-7251-4FEC-9785-C1A6CE9F6847}"/>
              </a:ext>
            </a:extLst>
          </p:cNvPr>
          <p:cNvSpPr>
            <a:spLocks noSelect="1" noChangeAspect="1"/>
          </p:cNvSpPr>
          <p:nvPr userDrawn="1"/>
        </p:nvSpPr>
        <p:spPr>
          <a:xfrm>
            <a:off x="0" y="99"/>
            <a:ext cx="10969625" cy="2055600"/>
          </a:xfrm>
          <a:prstGeom prst="rect">
            <a:avLst/>
          </a:prstGeom>
          <a:solidFill>
            <a:schemeClr val="accent1"/>
          </a:solidFill>
          <a:ln w="9525" cap="flat" cmpd="sng" algn="ctr">
            <a:no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de-DE" sz="1800" b="0" i="0" u="none" strike="noStrike" kern="0" cap="none" spc="0" normalizeH="0" baseline="0" noProof="0" dirty="0">
              <a:ln>
                <a:noFill/>
              </a:ln>
              <a:solidFill>
                <a:srgbClr val="000000"/>
              </a:solidFill>
              <a:effectLst/>
              <a:uLnTx/>
              <a:uFillTx/>
              <a:latin typeface="Bosch Office Sans"/>
              <a:ea typeface="+mn-ea"/>
              <a:cs typeface="+mn-cs"/>
            </a:endParaRPr>
          </a:p>
        </p:txBody>
      </p:sp>
      <p:sp>
        <p:nvSpPr>
          <p:cNvPr id="4" name="Text Placeholder 3">
            <a:extLst>
              <a:ext uri="{FF2B5EF4-FFF2-40B4-BE49-F238E27FC236}">
                <a16:creationId xmlns:a16="http://schemas.microsoft.com/office/drawing/2014/main" id="{D9EAE105-4DC3-4775-A78C-B758C32ACFF6}"/>
              </a:ext>
            </a:extLst>
          </p:cNvPr>
          <p:cNvSpPr>
            <a:spLocks noGrp="1"/>
          </p:cNvSpPr>
          <p:nvPr>
            <p:ph type="ctrTitle" hasCustomPrompt="1"/>
          </p:nvPr>
        </p:nvSpPr>
        <p:spPr>
          <a:xfrm>
            <a:off x="465781" y="98"/>
            <a:ext cx="2207942" cy="2055600"/>
          </a:xfrm>
        </p:spPr>
        <p:txBody>
          <a:bodyPr bIns="72000" anchor="ctr"/>
          <a:lstStyle>
            <a:lvl1pPr marL="0" indent="0">
              <a:lnSpc>
                <a:spcPct val="100000"/>
              </a:lnSpc>
              <a:spcBef>
                <a:spcPts val="500"/>
              </a:spcBef>
              <a:buFontTx/>
              <a:buNone/>
              <a:defRPr sz="15000" b="1" kern="0" baseline="0">
                <a:solidFill>
                  <a:schemeClr val="bg1"/>
                </a:solidFill>
              </a:defRPr>
            </a:lvl1pPr>
            <a:lvl2pPr marL="198000" indent="0">
              <a:buFontTx/>
              <a:buNone/>
              <a:defRPr/>
            </a:lvl2pPr>
            <a:lvl3pPr marL="414000" indent="0">
              <a:buFontTx/>
              <a:buNone/>
              <a:defRPr/>
            </a:lvl3pPr>
            <a:lvl4pPr marL="612000" indent="0">
              <a:buFontTx/>
              <a:buNone/>
              <a:defRPr/>
            </a:lvl4pPr>
            <a:lvl5pPr marL="612000" indent="0">
              <a:buFontTx/>
              <a:buNone/>
              <a:defRPr/>
            </a:lvl5pPr>
          </a:lstStyle>
          <a:p>
            <a:pPr lvl="0"/>
            <a:r>
              <a:rPr lang="en-US"/>
              <a:t>00</a:t>
            </a:r>
          </a:p>
        </p:txBody>
      </p:sp>
      <p:pic>
        <p:nvPicPr>
          <p:cNvPr id="7" name="SuperGraphic">
            <a:extLst>
              <a:ext uri="{FF2B5EF4-FFF2-40B4-BE49-F238E27FC236}">
                <a16:creationId xmlns:a16="http://schemas.microsoft.com/office/drawing/2014/main" id="{B94F8A84-08DD-4D80-9910-12CC38592318}"/>
              </a:ext>
            </a:extLst>
          </p:cNvPr>
          <p:cNvPicPr>
            <a:picLocks noSelect="1"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6102000"/>
            <a:ext cx="10969200" cy="68556"/>
          </a:xfrm>
          <a:prstGeom prst="rect">
            <a:avLst/>
          </a:prstGeom>
        </p:spPr>
      </p:pic>
    </p:spTree>
    <p:extLst>
      <p:ext uri="{BB962C8B-B14F-4D97-AF65-F5344CB8AC3E}">
        <p14:creationId xmlns:p14="http://schemas.microsoft.com/office/powerpoint/2010/main" val="3828809399"/>
      </p:ext>
    </p:extLst>
  </p:cSld>
  <p:clrMapOvr>
    <a:masterClrMapping/>
  </p:clrMapOvr>
  <p:hf sldNum="0" hdr="0" ftr="0" dt="0"/>
  <p:extLst>
    <p:ext uri="{DCECCB84-F9BA-43D5-87BE-67443E8EF086}">
      <p15:sldGuideLst xmlns:p15="http://schemas.microsoft.com/office/powerpoint/2012/main">
        <p15:guide id="1" pos="342" userDrawn="1">
          <p15:clr>
            <a:srgbClr val="FBAE40"/>
          </p15:clr>
        </p15:guide>
        <p15:guide id="2" pos="6165" userDrawn="1">
          <p15:clr>
            <a:srgbClr val="FBAE40"/>
          </p15:clr>
        </p15:guide>
        <p15:guide id="3" orient="horz" pos="1557" userDrawn="1">
          <p15:clr>
            <a:srgbClr val="FBAE40"/>
          </p15:clr>
        </p15:guide>
        <p15:guide id="4" orient="horz" pos="28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hapter vertical ">
    <p:spTree>
      <p:nvGrpSpPr>
        <p:cNvPr id="1" name=""/>
        <p:cNvGrpSpPr/>
        <p:nvPr/>
      </p:nvGrpSpPr>
      <p:grpSpPr>
        <a:xfrm>
          <a:off x="0" y="0"/>
          <a:ext cx="0" cy="0"/>
          <a:chOff x="0" y="0"/>
          <a:chExt cx="0" cy="0"/>
        </a:xfrm>
      </p:grpSpPr>
      <p:pic>
        <p:nvPicPr>
          <p:cNvPr id="7" name="Logo">
            <a:extLst>
              <a:ext uri="{FF2B5EF4-FFF2-40B4-BE49-F238E27FC236}">
                <a16:creationId xmlns:a16="http://schemas.microsoft.com/office/drawing/2014/main" id="{E5083679-3829-4F0B-9E1A-B4E6F314AFD2}"/>
              </a:ext>
            </a:extLst>
          </p:cNvPr>
          <p:cNvPicPr>
            <a:picLocks noSelect="1"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9779054" y="5676108"/>
            <a:ext cx="1015200" cy="276683"/>
          </a:xfrm>
          <a:prstGeom prst="rect">
            <a:avLst/>
          </a:prstGeom>
        </p:spPr>
      </p:pic>
      <p:sp>
        <p:nvSpPr>
          <p:cNvPr id="6" name="Chapter_title">
            <a:extLst>
              <a:ext uri="{FF2B5EF4-FFF2-40B4-BE49-F238E27FC236}">
                <a16:creationId xmlns:a16="http://schemas.microsoft.com/office/drawing/2014/main" id="{EE80FFE3-B9B2-433E-9111-10990FD419AB}"/>
              </a:ext>
            </a:extLst>
          </p:cNvPr>
          <p:cNvSpPr>
            <a:spLocks noGrp="1"/>
          </p:cNvSpPr>
          <p:nvPr>
            <p:ph type="body" sz="quarter" idx="15" hasCustomPrompt="1"/>
          </p:nvPr>
        </p:nvSpPr>
        <p:spPr>
          <a:xfrm>
            <a:off x="3279831" y="1200075"/>
            <a:ext cx="7072741" cy="3142785"/>
          </a:xfrm>
          <a:ln w="0">
            <a:noFill/>
          </a:ln>
          <a:effectLst/>
        </p:spPr>
        <p:txBody>
          <a:bodyPr anchor="t" anchorCtr="0">
            <a:normAutofit/>
          </a:bodyPr>
          <a:lstStyle>
            <a:lvl1pPr marL="0" indent="0" algn="l">
              <a:lnSpc>
                <a:spcPct val="100000"/>
              </a:lnSpc>
              <a:spcBef>
                <a:spcPts val="0"/>
              </a:spcBef>
              <a:buFontTx/>
              <a:buNone/>
              <a:defRPr sz="4000" b="1" kern="0" cap="none" baseline="0">
                <a:solidFill>
                  <a:schemeClr val="tx1"/>
                </a:solidFill>
              </a:defRPr>
            </a:lvl1pPr>
          </a:lstStyle>
          <a:p>
            <a:r>
              <a:rPr lang="en-US" noProof="1"/>
              <a:t>Kapitelüberschrift</a:t>
            </a:r>
          </a:p>
        </p:txBody>
      </p:sp>
      <p:sp>
        <p:nvSpPr>
          <p:cNvPr id="3" name="RectangleCol">
            <a:extLst>
              <a:ext uri="{FF2B5EF4-FFF2-40B4-BE49-F238E27FC236}">
                <a16:creationId xmlns:a16="http://schemas.microsoft.com/office/drawing/2014/main" id="{5DD958C9-7251-4FEC-9785-C1A6CE9F6847}"/>
              </a:ext>
            </a:extLst>
          </p:cNvPr>
          <p:cNvSpPr>
            <a:spLocks noSelect="1" noChangeAspect="1"/>
          </p:cNvSpPr>
          <p:nvPr userDrawn="1"/>
        </p:nvSpPr>
        <p:spPr>
          <a:xfrm>
            <a:off x="-1" y="99"/>
            <a:ext cx="2739600" cy="6170514"/>
          </a:xfrm>
          <a:prstGeom prst="rect">
            <a:avLst/>
          </a:prstGeom>
          <a:solidFill>
            <a:schemeClr val="accent1"/>
          </a:solidFill>
          <a:ln w="9525" cap="flat" cmpd="sng" algn="ctr">
            <a:no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de-DE" sz="1800" b="0" i="0" u="none" strike="noStrike" kern="0" cap="none" spc="0" normalizeH="0" baseline="0" noProof="0" dirty="0">
              <a:ln>
                <a:noFill/>
              </a:ln>
              <a:solidFill>
                <a:srgbClr val="000000"/>
              </a:solidFill>
              <a:effectLst/>
              <a:uLnTx/>
              <a:uFillTx/>
              <a:latin typeface="Bosch Office Sans"/>
              <a:ea typeface="+mn-ea"/>
              <a:cs typeface="+mn-cs"/>
            </a:endParaRPr>
          </a:p>
        </p:txBody>
      </p:sp>
      <p:sp>
        <p:nvSpPr>
          <p:cNvPr id="4" name="Text Placeholder 3">
            <a:extLst>
              <a:ext uri="{FF2B5EF4-FFF2-40B4-BE49-F238E27FC236}">
                <a16:creationId xmlns:a16="http://schemas.microsoft.com/office/drawing/2014/main" id="{D9EAE105-4DC3-4775-A78C-B758C32ACFF6}"/>
              </a:ext>
            </a:extLst>
          </p:cNvPr>
          <p:cNvSpPr>
            <a:spLocks noGrp="1"/>
          </p:cNvSpPr>
          <p:nvPr>
            <p:ph type="ctrTitle" hasCustomPrompt="1"/>
          </p:nvPr>
        </p:nvSpPr>
        <p:spPr>
          <a:xfrm>
            <a:off x="464400" y="99"/>
            <a:ext cx="2207942" cy="2055600"/>
          </a:xfrm>
        </p:spPr>
        <p:txBody>
          <a:bodyPr bIns="72000" anchor="ctr"/>
          <a:lstStyle>
            <a:lvl1pPr marL="0" indent="0">
              <a:lnSpc>
                <a:spcPct val="100000"/>
              </a:lnSpc>
              <a:spcBef>
                <a:spcPts val="500"/>
              </a:spcBef>
              <a:buFontTx/>
              <a:buNone/>
              <a:defRPr sz="15000" b="1" kern="0" baseline="0">
                <a:solidFill>
                  <a:schemeClr val="bg1"/>
                </a:solidFill>
              </a:defRPr>
            </a:lvl1pPr>
            <a:lvl2pPr marL="198000" indent="0">
              <a:buFontTx/>
              <a:buNone/>
              <a:defRPr/>
            </a:lvl2pPr>
            <a:lvl3pPr marL="414000" indent="0">
              <a:buFontTx/>
              <a:buNone/>
              <a:defRPr/>
            </a:lvl3pPr>
            <a:lvl4pPr marL="612000" indent="0">
              <a:buFontTx/>
              <a:buNone/>
              <a:defRPr/>
            </a:lvl4pPr>
            <a:lvl5pPr marL="612000" indent="0">
              <a:buFontTx/>
              <a:buNone/>
              <a:defRPr/>
            </a:lvl5pPr>
          </a:lstStyle>
          <a:p>
            <a:pPr lvl="0"/>
            <a:r>
              <a:rPr lang="en-US"/>
              <a:t>00</a:t>
            </a:r>
          </a:p>
        </p:txBody>
      </p:sp>
      <p:pic>
        <p:nvPicPr>
          <p:cNvPr id="5" name="SuperGraphic">
            <a:extLst>
              <a:ext uri="{FF2B5EF4-FFF2-40B4-BE49-F238E27FC236}">
                <a16:creationId xmlns:a16="http://schemas.microsoft.com/office/drawing/2014/main" id="{B93399BE-B0B2-44B3-8FAE-18A968B3CDA4}"/>
              </a:ext>
            </a:extLst>
          </p:cNvPr>
          <p:cNvPicPr>
            <a:picLocks noSelect="1" noChangeAspect="1"/>
          </p:cNvPicPr>
          <p:nvPr userDrawn="1"/>
        </p:nvPicPr>
        <p:blipFill>
          <a:blip r:embed="rId3">
            <a:extLst>
              <a:ext uri="{28A0092B-C50C-407E-A947-70E740481C1C}">
                <a14:useLocalDpi xmlns:a14="http://schemas.microsoft.com/office/drawing/2010/main" val="0"/>
              </a:ext>
            </a:extLst>
          </a:blip>
          <a:stretch>
            <a:fillRect/>
          </a:stretch>
        </p:blipFill>
        <p:spPr>
          <a:xfrm>
            <a:off x="10900799" y="0"/>
            <a:ext cx="68562" cy="6170613"/>
          </a:xfrm>
          <a:prstGeom prst="rect">
            <a:avLst/>
          </a:prstGeom>
        </p:spPr>
      </p:pic>
    </p:spTree>
    <p:extLst>
      <p:ext uri="{BB962C8B-B14F-4D97-AF65-F5344CB8AC3E}">
        <p14:creationId xmlns:p14="http://schemas.microsoft.com/office/powerpoint/2010/main" val="833081435"/>
      </p:ext>
    </p:extLst>
  </p:cSld>
  <p:clrMapOvr>
    <a:masterClrMapping/>
  </p:clrMapOvr>
  <p:hf sldNum="0" hdr="0" ftr="0" dt="0"/>
  <p:extLst>
    <p:ext uri="{DCECCB84-F9BA-43D5-87BE-67443E8EF086}">
      <p15:sldGuideLst xmlns:p15="http://schemas.microsoft.com/office/powerpoint/2012/main">
        <p15:guide id="1" pos="2064" userDrawn="1">
          <p15:clr>
            <a:srgbClr val="FBAE40"/>
          </p15:clr>
        </p15:guide>
        <p15:guide id="2" pos="6165" userDrawn="1">
          <p15:clr>
            <a:srgbClr val="FBAE40"/>
          </p15:clr>
        </p15:guide>
        <p15:guide id="3" orient="horz" pos="754" userDrawn="1">
          <p15:clr>
            <a:srgbClr val="FBAE40"/>
          </p15:clr>
        </p15:guide>
        <p15:guide id="4" orient="horz" pos="2738" userDrawn="1">
          <p15:clr>
            <a:srgbClr val="FBAE40"/>
          </p15:clr>
        </p15:guide>
        <p15:guide id="5" pos="29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Full picture without text ">
    <p:spTree>
      <p:nvGrpSpPr>
        <p:cNvPr id="1" name=""/>
        <p:cNvGrpSpPr/>
        <p:nvPr/>
      </p:nvGrpSpPr>
      <p:grpSpPr>
        <a:xfrm>
          <a:off x="0" y="0"/>
          <a:ext cx="0" cy="0"/>
          <a:chOff x="0" y="0"/>
          <a:chExt cx="0" cy="0"/>
        </a:xfrm>
      </p:grpSpPr>
      <p:pic>
        <p:nvPicPr>
          <p:cNvPr id="6" name="Logo">
            <a:extLst>
              <a:ext uri="{FF2B5EF4-FFF2-40B4-BE49-F238E27FC236}">
                <a16:creationId xmlns:a16="http://schemas.microsoft.com/office/drawing/2014/main" id="{926F8EF2-FFD9-4D48-A076-77C0B811BAB0}"/>
              </a:ext>
            </a:extLst>
          </p:cNvPr>
          <p:cNvPicPr>
            <a:picLocks noSelect="1"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9779054" y="5676108"/>
            <a:ext cx="1015200" cy="276683"/>
          </a:xfrm>
          <a:prstGeom prst="rect">
            <a:avLst/>
          </a:prstGeom>
        </p:spPr>
      </p:pic>
      <p:pic>
        <p:nvPicPr>
          <p:cNvPr id="7" name="SuperGraphic">
            <a:extLst>
              <a:ext uri="{FF2B5EF4-FFF2-40B4-BE49-F238E27FC236}">
                <a16:creationId xmlns:a16="http://schemas.microsoft.com/office/drawing/2014/main" id="{B94F8A84-08DD-4D80-9910-12CC38592318}"/>
              </a:ext>
            </a:extLst>
          </p:cNvPr>
          <p:cNvPicPr>
            <a:picLocks noSelect="1"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6102000"/>
            <a:ext cx="10969200" cy="68556"/>
          </a:xfrm>
          <a:prstGeom prst="rect">
            <a:avLst/>
          </a:prstGeom>
        </p:spPr>
      </p:pic>
      <p:sp>
        <p:nvSpPr>
          <p:cNvPr id="5" name="Picture Placeholder 4">
            <a:extLst>
              <a:ext uri="{FF2B5EF4-FFF2-40B4-BE49-F238E27FC236}">
                <a16:creationId xmlns:a16="http://schemas.microsoft.com/office/drawing/2014/main" id="{E4BBAF9A-7C35-481A-A051-34156DE6B27D}"/>
              </a:ext>
            </a:extLst>
          </p:cNvPr>
          <p:cNvSpPr>
            <a:spLocks noGrp="1"/>
          </p:cNvSpPr>
          <p:nvPr>
            <p:ph type="pic" sz="quarter" idx="1" hasCustomPrompt="1"/>
          </p:nvPr>
        </p:nvSpPr>
        <p:spPr>
          <a:xfrm>
            <a:off x="0" y="0"/>
            <a:ext cx="10969625" cy="5536800"/>
          </a:xfrm>
          <a:blipFill dpi="0" rotWithShape="1">
            <a:blip r:embed="rId4">
              <a:alphaModFix amt="70000"/>
            </a:blip>
            <a:srcRect/>
            <a:stretch>
              <a:fillRect/>
            </a:stretch>
          </a:blipFill>
        </p:spPr>
        <p:txBody>
          <a:bodyPr anchor="ctr"/>
          <a:lstStyle>
            <a:lvl1pPr marL="0" indent="0" algn="ctr">
              <a:lnSpc>
                <a:spcPct val="600000"/>
              </a:lnSpc>
              <a:buFontTx/>
              <a:buNone/>
              <a:defRPr sz="900"/>
            </a:lvl1pPr>
          </a:lstStyle>
          <a:p>
            <a:r>
              <a:rPr lang="en-US" noProof="1"/>
              <a:t>Foto einfügen</a:t>
            </a:r>
          </a:p>
        </p:txBody>
      </p:sp>
    </p:spTree>
    <p:extLst>
      <p:ext uri="{BB962C8B-B14F-4D97-AF65-F5344CB8AC3E}">
        <p14:creationId xmlns:p14="http://schemas.microsoft.com/office/powerpoint/2010/main" val="765800943"/>
      </p:ext>
    </p:extLst>
  </p:cSld>
  <p:clrMapOvr>
    <a:masterClrMapping/>
  </p:clrMapOvr>
  <p:hf sldNum="0" hdr="0" ftr="0" dt="0"/>
  <p:extLst>
    <p:ext uri="{DCECCB84-F9BA-43D5-87BE-67443E8EF086}">
      <p15:sldGuideLst xmlns:p15="http://schemas.microsoft.com/office/powerpoint/2012/main">
        <p15:guide id="4" orient="horz" pos="3489"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Full picture with text ">
    <p:spTree>
      <p:nvGrpSpPr>
        <p:cNvPr id="1" name=""/>
        <p:cNvGrpSpPr/>
        <p:nvPr/>
      </p:nvGrpSpPr>
      <p:grpSpPr>
        <a:xfrm>
          <a:off x="0" y="0"/>
          <a:ext cx="0" cy="0"/>
          <a:chOff x="0" y="0"/>
          <a:chExt cx="0" cy="0"/>
        </a:xfrm>
      </p:grpSpPr>
      <p:pic>
        <p:nvPicPr>
          <p:cNvPr id="6" name="Logo">
            <a:extLst>
              <a:ext uri="{FF2B5EF4-FFF2-40B4-BE49-F238E27FC236}">
                <a16:creationId xmlns:a16="http://schemas.microsoft.com/office/drawing/2014/main" id="{B77066FA-8AE8-47E2-8A79-1355389EE471}"/>
              </a:ext>
            </a:extLst>
          </p:cNvPr>
          <p:cNvPicPr>
            <a:picLocks noSelect="1"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9779054" y="5676108"/>
            <a:ext cx="1015200" cy="276683"/>
          </a:xfrm>
          <a:prstGeom prst="rect">
            <a:avLst/>
          </a:prstGeom>
        </p:spPr>
      </p:pic>
      <p:pic>
        <p:nvPicPr>
          <p:cNvPr id="7" name="SuperGraphic">
            <a:extLst>
              <a:ext uri="{FF2B5EF4-FFF2-40B4-BE49-F238E27FC236}">
                <a16:creationId xmlns:a16="http://schemas.microsoft.com/office/drawing/2014/main" id="{B94F8A84-08DD-4D80-9910-12CC38592318}"/>
              </a:ext>
            </a:extLst>
          </p:cNvPr>
          <p:cNvPicPr>
            <a:picLocks noSelect="1"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6102000"/>
            <a:ext cx="10969200" cy="68556"/>
          </a:xfrm>
          <a:prstGeom prst="rect">
            <a:avLst/>
          </a:prstGeom>
        </p:spPr>
      </p:pic>
      <p:sp>
        <p:nvSpPr>
          <p:cNvPr id="9" name="Picture Placeholder 4">
            <a:extLst>
              <a:ext uri="{FF2B5EF4-FFF2-40B4-BE49-F238E27FC236}">
                <a16:creationId xmlns:a16="http://schemas.microsoft.com/office/drawing/2014/main" id="{E3AE72B7-66D7-4755-9A92-9BAA3A80886F}"/>
              </a:ext>
            </a:extLst>
          </p:cNvPr>
          <p:cNvSpPr>
            <a:spLocks noGrp="1"/>
          </p:cNvSpPr>
          <p:nvPr>
            <p:ph type="pic" sz="quarter" idx="1" hasCustomPrompt="1"/>
          </p:nvPr>
        </p:nvSpPr>
        <p:spPr>
          <a:xfrm>
            <a:off x="0" y="0"/>
            <a:ext cx="10969625" cy="5536800"/>
          </a:xfrm>
          <a:blipFill dpi="0" rotWithShape="1">
            <a:blip r:embed="rId4">
              <a:alphaModFix amt="70000"/>
            </a:blip>
            <a:srcRect/>
            <a:stretch>
              <a:fillRect/>
            </a:stretch>
          </a:blipFill>
        </p:spPr>
        <p:txBody>
          <a:bodyPr anchor="ctr"/>
          <a:lstStyle>
            <a:lvl1pPr marL="0" indent="0" algn="ctr">
              <a:lnSpc>
                <a:spcPct val="600000"/>
              </a:lnSpc>
              <a:buFontTx/>
              <a:buNone/>
              <a:defRPr sz="900"/>
            </a:lvl1pPr>
          </a:lstStyle>
          <a:p>
            <a:r>
              <a:rPr lang="en-US" noProof="1"/>
              <a:t>Foto einfügen</a:t>
            </a:r>
          </a:p>
        </p:txBody>
      </p:sp>
      <p:sp>
        <p:nvSpPr>
          <p:cNvPr id="3" name="Text Placeholder 2">
            <a:extLst>
              <a:ext uri="{FF2B5EF4-FFF2-40B4-BE49-F238E27FC236}">
                <a16:creationId xmlns:a16="http://schemas.microsoft.com/office/drawing/2014/main" id="{D346B548-69AA-497B-BD64-E14E4F9EA5F6}"/>
              </a:ext>
            </a:extLst>
          </p:cNvPr>
          <p:cNvSpPr>
            <a:spLocks noGrp="1"/>
          </p:cNvSpPr>
          <p:nvPr>
            <p:ph type="body" sz="quarter" idx="2" hasCustomPrompt="1"/>
          </p:nvPr>
        </p:nvSpPr>
        <p:spPr>
          <a:xfrm>
            <a:off x="406800" y="1036800"/>
            <a:ext cx="3780000" cy="2484000"/>
          </a:xfrm>
          <a:solidFill>
            <a:schemeClr val="bg1"/>
          </a:solidFill>
        </p:spPr>
        <p:txBody>
          <a:bodyPr lIns="252000" tIns="216000" rIns="252000" bIns="216000">
            <a:normAutofit/>
          </a:bodyPr>
          <a:lstStyle>
            <a:lvl1pPr marL="0" indent="0">
              <a:buFontTx/>
              <a:buNone/>
              <a:defRPr/>
            </a:lvl1pPr>
            <a:lvl2pPr marL="198000" indent="0">
              <a:buFontTx/>
              <a:buNone/>
              <a:defRPr/>
            </a:lvl2pPr>
            <a:lvl3pPr marL="414000" indent="0">
              <a:buFontTx/>
              <a:buNone/>
              <a:defRPr/>
            </a:lvl3pPr>
            <a:lvl4pPr marL="612000" indent="0">
              <a:buFontTx/>
              <a:buNone/>
              <a:defRPr/>
            </a:lvl4pPr>
            <a:lvl5pPr marL="612000" indent="0">
              <a:buFontTx/>
              <a:buNone/>
              <a:defRPr/>
            </a:lvl5pPr>
          </a:lstStyle>
          <a:p>
            <a:pPr lvl="0"/>
            <a:r>
              <a:rPr lang="en-US" noProof="1"/>
              <a:t>Text hinzufügen</a:t>
            </a:r>
          </a:p>
        </p:txBody>
      </p:sp>
    </p:spTree>
    <p:extLst>
      <p:ext uri="{BB962C8B-B14F-4D97-AF65-F5344CB8AC3E}">
        <p14:creationId xmlns:p14="http://schemas.microsoft.com/office/powerpoint/2010/main" val="764896579"/>
      </p:ext>
    </p:extLst>
  </p:cSld>
  <p:clrMapOvr>
    <a:masterClrMapping/>
  </p:clrMapOvr>
  <p:hf sldNum="0" hdr="0" ftr="0" dt="0"/>
  <p:extLst>
    <p:ext uri="{DCECCB84-F9BA-43D5-87BE-67443E8EF086}">
      <p15:sldGuideLst xmlns:p15="http://schemas.microsoft.com/office/powerpoint/2012/main">
        <p15:guide id="4" orient="horz" pos="3489"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Split horizontal ">
    <p:spTree>
      <p:nvGrpSpPr>
        <p:cNvPr id="1" name=""/>
        <p:cNvGrpSpPr/>
        <p:nvPr/>
      </p:nvGrpSpPr>
      <p:grpSpPr>
        <a:xfrm>
          <a:off x="0" y="0"/>
          <a:ext cx="0" cy="0"/>
          <a:chOff x="0" y="0"/>
          <a:chExt cx="0" cy="0"/>
        </a:xfrm>
      </p:grpSpPr>
      <p:pic>
        <p:nvPicPr>
          <p:cNvPr id="8" name="Logo">
            <a:extLst>
              <a:ext uri="{FF2B5EF4-FFF2-40B4-BE49-F238E27FC236}">
                <a16:creationId xmlns:a16="http://schemas.microsoft.com/office/drawing/2014/main" id="{1630DC1C-C3C8-477E-AC19-4DC706EB4992}"/>
              </a:ext>
            </a:extLst>
          </p:cNvPr>
          <p:cNvPicPr>
            <a:picLocks noSelect="1"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9779054" y="5676108"/>
            <a:ext cx="1015200" cy="276683"/>
          </a:xfrm>
          <a:prstGeom prst="rect">
            <a:avLst/>
          </a:prstGeom>
        </p:spPr>
      </p:pic>
      <p:pic>
        <p:nvPicPr>
          <p:cNvPr id="7" name="SuperGraphic">
            <a:extLst>
              <a:ext uri="{FF2B5EF4-FFF2-40B4-BE49-F238E27FC236}">
                <a16:creationId xmlns:a16="http://schemas.microsoft.com/office/drawing/2014/main" id="{B94F8A84-08DD-4D80-9910-12CC38592318}"/>
              </a:ext>
            </a:extLst>
          </p:cNvPr>
          <p:cNvPicPr>
            <a:picLocks noSelect="1"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6102000"/>
            <a:ext cx="10969200" cy="68556"/>
          </a:xfrm>
          <a:prstGeom prst="rect">
            <a:avLst/>
          </a:prstGeom>
        </p:spPr>
      </p:pic>
      <p:sp>
        <p:nvSpPr>
          <p:cNvPr id="5" name="Picture Placeholder 4">
            <a:extLst>
              <a:ext uri="{FF2B5EF4-FFF2-40B4-BE49-F238E27FC236}">
                <a16:creationId xmlns:a16="http://schemas.microsoft.com/office/drawing/2014/main" id="{E4BBAF9A-7C35-481A-A051-34156DE6B27D}"/>
              </a:ext>
            </a:extLst>
          </p:cNvPr>
          <p:cNvSpPr>
            <a:spLocks noGrp="1"/>
          </p:cNvSpPr>
          <p:nvPr>
            <p:ph type="pic" sz="quarter" idx="1" hasCustomPrompt="1"/>
          </p:nvPr>
        </p:nvSpPr>
        <p:spPr>
          <a:xfrm>
            <a:off x="0" y="0"/>
            <a:ext cx="10969625" cy="3085200"/>
          </a:xfrm>
          <a:blipFill dpi="0" rotWithShape="1">
            <a:blip r:embed="rId4">
              <a:alphaModFix amt="70000"/>
            </a:blip>
            <a:srcRect/>
            <a:stretch>
              <a:fillRect/>
            </a:stretch>
          </a:blipFill>
        </p:spPr>
        <p:txBody>
          <a:bodyPr anchor="ctr"/>
          <a:lstStyle>
            <a:lvl1pPr marL="0" indent="0" algn="ctr">
              <a:lnSpc>
                <a:spcPct val="600000"/>
              </a:lnSpc>
              <a:buFontTx/>
              <a:buNone/>
              <a:defRPr sz="900"/>
            </a:lvl1pPr>
          </a:lstStyle>
          <a:p>
            <a:r>
              <a:rPr lang="en-US" noProof="1"/>
              <a:t>Foto einfügen</a:t>
            </a:r>
          </a:p>
        </p:txBody>
      </p:sp>
      <p:sp>
        <p:nvSpPr>
          <p:cNvPr id="4" name="Text Placeholder 2">
            <a:extLst>
              <a:ext uri="{FF2B5EF4-FFF2-40B4-BE49-F238E27FC236}">
                <a16:creationId xmlns:a16="http://schemas.microsoft.com/office/drawing/2014/main" id="{990CB4FC-C276-4DB5-A6E3-49DD9BC66B63}"/>
              </a:ext>
            </a:extLst>
          </p:cNvPr>
          <p:cNvSpPr>
            <a:spLocks noGrp="1"/>
          </p:cNvSpPr>
          <p:nvPr>
            <p:ph type="body" sz="quarter" idx="2" hasCustomPrompt="1"/>
          </p:nvPr>
        </p:nvSpPr>
        <p:spPr>
          <a:xfrm>
            <a:off x="205199" y="3495705"/>
            <a:ext cx="10558800" cy="2041094"/>
          </a:xfrm>
        </p:spPr>
        <p:txBody>
          <a:bodyPr lIns="0" tIns="0" rIns="0" bIns="0">
            <a:normAutofit/>
          </a:bodyPr>
          <a:lstStyle>
            <a:lvl1pPr marL="0" indent="0">
              <a:buFontTx/>
              <a:buNone/>
              <a:defRPr/>
            </a:lvl1pPr>
            <a:lvl2pPr marL="198000" indent="0">
              <a:buFontTx/>
              <a:buNone/>
              <a:defRPr/>
            </a:lvl2pPr>
            <a:lvl3pPr marL="414000" indent="0">
              <a:buFontTx/>
              <a:buNone/>
              <a:defRPr/>
            </a:lvl3pPr>
            <a:lvl4pPr marL="612000" indent="0">
              <a:buFontTx/>
              <a:buNone/>
              <a:defRPr/>
            </a:lvl4pPr>
            <a:lvl5pPr marL="612000" indent="0">
              <a:buFontTx/>
              <a:buNone/>
              <a:defRPr/>
            </a:lvl5pPr>
          </a:lstStyle>
          <a:p>
            <a:pPr lvl="0"/>
            <a:r>
              <a:rPr lang="en-US" noProof="1"/>
              <a:t>Text hinzufügen</a:t>
            </a:r>
          </a:p>
        </p:txBody>
      </p:sp>
    </p:spTree>
    <p:extLst>
      <p:ext uri="{BB962C8B-B14F-4D97-AF65-F5344CB8AC3E}">
        <p14:creationId xmlns:p14="http://schemas.microsoft.com/office/powerpoint/2010/main" val="832061445"/>
      </p:ext>
    </p:extLst>
  </p:cSld>
  <p:clrMapOvr>
    <a:masterClrMapping/>
  </p:clrMapOvr>
  <p:hf sldNum="0" hdr="0" ftr="0" dt="0"/>
  <p:extLst>
    <p:ext uri="{DCECCB84-F9BA-43D5-87BE-67443E8EF086}">
      <p15:sldGuideLst xmlns:p15="http://schemas.microsoft.com/office/powerpoint/2012/main">
        <p15:guide id="1" pos="128" userDrawn="1">
          <p15:clr>
            <a:srgbClr val="FBAE40"/>
          </p15:clr>
        </p15:guide>
        <p15:guide id="2" pos="6784" userDrawn="1">
          <p15:clr>
            <a:srgbClr val="FBAE40"/>
          </p15:clr>
        </p15:guide>
        <p15:guide id="3" orient="horz" pos="1949" userDrawn="1">
          <p15:clr>
            <a:srgbClr val="FBAE40"/>
          </p15:clr>
        </p15:guide>
        <p15:guide id="4" orient="horz" pos="3489" userDrawn="1">
          <p15:clr>
            <a:srgbClr val="FBAE40"/>
          </p15:clr>
        </p15:guide>
        <p15:guide id="5" orient="horz" pos="2202"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Split vertical ">
    <p:spTree>
      <p:nvGrpSpPr>
        <p:cNvPr id="1" name=""/>
        <p:cNvGrpSpPr/>
        <p:nvPr/>
      </p:nvGrpSpPr>
      <p:grpSpPr>
        <a:xfrm>
          <a:off x="0" y="0"/>
          <a:ext cx="0" cy="0"/>
          <a:chOff x="0" y="0"/>
          <a:chExt cx="0" cy="0"/>
        </a:xfrm>
      </p:grpSpPr>
      <p:pic>
        <p:nvPicPr>
          <p:cNvPr id="7" name="Logo">
            <a:extLst>
              <a:ext uri="{FF2B5EF4-FFF2-40B4-BE49-F238E27FC236}">
                <a16:creationId xmlns:a16="http://schemas.microsoft.com/office/drawing/2014/main" id="{FD4E5E48-387B-4CE0-80BE-1097F697DAD5}"/>
              </a:ext>
            </a:extLst>
          </p:cNvPr>
          <p:cNvPicPr>
            <a:picLocks noSelect="1"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9779054" y="5676108"/>
            <a:ext cx="1015200" cy="276683"/>
          </a:xfrm>
          <a:prstGeom prst="rect">
            <a:avLst/>
          </a:prstGeom>
        </p:spPr>
      </p:pic>
      <p:sp>
        <p:nvSpPr>
          <p:cNvPr id="5" name="Picture Placeholder 4">
            <a:extLst>
              <a:ext uri="{FF2B5EF4-FFF2-40B4-BE49-F238E27FC236}">
                <a16:creationId xmlns:a16="http://schemas.microsoft.com/office/drawing/2014/main" id="{E4BBAF9A-7C35-481A-A051-34156DE6B27D}"/>
              </a:ext>
            </a:extLst>
          </p:cNvPr>
          <p:cNvSpPr>
            <a:spLocks noGrp="1"/>
          </p:cNvSpPr>
          <p:nvPr>
            <p:ph type="pic" sz="quarter" idx="1" hasCustomPrompt="1"/>
          </p:nvPr>
        </p:nvSpPr>
        <p:spPr>
          <a:xfrm>
            <a:off x="0" y="0"/>
            <a:ext cx="5486400" cy="6170400"/>
          </a:xfrm>
          <a:blipFill dpi="0" rotWithShape="1">
            <a:blip r:embed="rId3">
              <a:alphaModFix amt="70000"/>
            </a:blip>
            <a:srcRect/>
            <a:stretch>
              <a:fillRect/>
            </a:stretch>
          </a:blipFill>
        </p:spPr>
        <p:txBody>
          <a:bodyPr anchor="ctr"/>
          <a:lstStyle>
            <a:lvl1pPr marL="0" indent="0" algn="ctr">
              <a:lnSpc>
                <a:spcPct val="600000"/>
              </a:lnSpc>
              <a:buFontTx/>
              <a:buNone/>
              <a:defRPr sz="900"/>
            </a:lvl1pPr>
          </a:lstStyle>
          <a:p>
            <a:r>
              <a:rPr lang="en-US" noProof="1"/>
              <a:t>Foto einfügen</a:t>
            </a:r>
          </a:p>
        </p:txBody>
      </p:sp>
      <p:sp>
        <p:nvSpPr>
          <p:cNvPr id="4" name="Text Placeholder 2">
            <a:extLst>
              <a:ext uri="{FF2B5EF4-FFF2-40B4-BE49-F238E27FC236}">
                <a16:creationId xmlns:a16="http://schemas.microsoft.com/office/drawing/2014/main" id="{D6647D1E-89E9-4244-B52F-555902731C7A}"/>
              </a:ext>
            </a:extLst>
          </p:cNvPr>
          <p:cNvSpPr>
            <a:spLocks noGrp="1"/>
          </p:cNvSpPr>
          <p:nvPr>
            <p:ph type="body" sz="quarter" idx="2" hasCustomPrompt="1"/>
          </p:nvPr>
        </p:nvSpPr>
        <p:spPr>
          <a:xfrm>
            <a:off x="5895302" y="410492"/>
            <a:ext cx="4596486" cy="5126308"/>
          </a:xfrm>
        </p:spPr>
        <p:txBody>
          <a:bodyPr lIns="0" tIns="0" rIns="0" bIns="0">
            <a:normAutofit/>
          </a:bodyPr>
          <a:lstStyle>
            <a:lvl1pPr marL="0" indent="0">
              <a:buFontTx/>
              <a:buNone/>
              <a:defRPr/>
            </a:lvl1pPr>
            <a:lvl2pPr marL="198000" indent="0">
              <a:buFontTx/>
              <a:buNone/>
              <a:defRPr/>
            </a:lvl2pPr>
            <a:lvl3pPr marL="414000" indent="0">
              <a:buFontTx/>
              <a:buNone/>
              <a:defRPr/>
            </a:lvl3pPr>
            <a:lvl4pPr marL="612000" indent="0">
              <a:buFontTx/>
              <a:buNone/>
              <a:defRPr/>
            </a:lvl4pPr>
            <a:lvl5pPr marL="612000" indent="0">
              <a:buFontTx/>
              <a:buNone/>
              <a:defRPr/>
            </a:lvl5pPr>
          </a:lstStyle>
          <a:p>
            <a:pPr lvl="0"/>
            <a:r>
              <a:rPr lang="en-US" noProof="1"/>
              <a:t>Text hinzufügen</a:t>
            </a:r>
          </a:p>
        </p:txBody>
      </p:sp>
      <p:pic>
        <p:nvPicPr>
          <p:cNvPr id="6" name="SuperGraphic">
            <a:extLst>
              <a:ext uri="{FF2B5EF4-FFF2-40B4-BE49-F238E27FC236}">
                <a16:creationId xmlns:a16="http://schemas.microsoft.com/office/drawing/2014/main" id="{2D38AACD-EB97-4B81-ACAA-2074E22BBC01}"/>
              </a:ext>
            </a:extLst>
          </p:cNvPr>
          <p:cNvPicPr>
            <a:picLocks noSelect="1" noChangeAspect="1"/>
          </p:cNvPicPr>
          <p:nvPr userDrawn="1"/>
        </p:nvPicPr>
        <p:blipFill>
          <a:blip r:embed="rId4">
            <a:extLst>
              <a:ext uri="{28A0092B-C50C-407E-A947-70E740481C1C}">
                <a14:useLocalDpi xmlns:a14="http://schemas.microsoft.com/office/drawing/2010/main" val="0"/>
              </a:ext>
            </a:extLst>
          </a:blip>
          <a:stretch>
            <a:fillRect/>
          </a:stretch>
        </p:blipFill>
        <p:spPr>
          <a:xfrm>
            <a:off x="10900799" y="0"/>
            <a:ext cx="68562" cy="6170613"/>
          </a:xfrm>
          <a:prstGeom prst="rect">
            <a:avLst/>
          </a:prstGeom>
        </p:spPr>
      </p:pic>
    </p:spTree>
    <p:extLst>
      <p:ext uri="{BB962C8B-B14F-4D97-AF65-F5344CB8AC3E}">
        <p14:creationId xmlns:p14="http://schemas.microsoft.com/office/powerpoint/2010/main" val="1976700591"/>
      </p:ext>
    </p:extLst>
  </p:cSld>
  <p:clrMapOvr>
    <a:masterClrMapping/>
  </p:clrMapOvr>
  <p:hf sldNum="0" hdr="0" ftr="0" dt="0"/>
  <p:extLst>
    <p:ext uri="{DCECCB84-F9BA-43D5-87BE-67443E8EF086}">
      <p15:sldGuideLst xmlns:p15="http://schemas.microsoft.com/office/powerpoint/2012/main">
        <p15:guide id="1" pos="3456" userDrawn="1">
          <p15:clr>
            <a:srgbClr val="FBAE40"/>
          </p15:clr>
        </p15:guide>
        <p15:guide id="2" pos="6784" userDrawn="1">
          <p15:clr>
            <a:srgbClr val="FBAE40"/>
          </p15:clr>
        </p15:guide>
        <p15:guide id="3" orient="horz" pos="250" userDrawn="1">
          <p15:clr>
            <a:srgbClr val="FBAE40"/>
          </p15:clr>
        </p15:guide>
        <p15:guide id="4" orient="horz" pos="3489" userDrawn="1">
          <p15:clr>
            <a:srgbClr val="FBAE40"/>
          </p15:clr>
        </p15:guide>
        <p15:guide id="5" pos="3713"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1 Content ">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DE43D273-A15E-4B64-AFD2-1388D749B69A}"/>
              </a:ext>
            </a:extLst>
          </p:cNvPr>
          <p:cNvSpPr>
            <a:spLocks noGrp="1"/>
          </p:cNvSpPr>
          <p:nvPr>
            <p:ph type="title" hasCustomPrompt="1"/>
          </p:nvPr>
        </p:nvSpPr>
        <p:spPr>
          <a:xfrm>
            <a:off x="205200" y="648000"/>
            <a:ext cx="10558800" cy="388800"/>
          </a:xfrm>
        </p:spPr>
        <p:txBody>
          <a:bodyPr/>
          <a:lstStyle>
            <a:lvl1pPr>
              <a:defRPr kern="1200" baseline="0"/>
            </a:lvl1pPr>
          </a:lstStyle>
          <a:p>
            <a:r>
              <a:rPr lang="en-US" noProof="1"/>
              <a:t>Folienüberschrift hinzufügen</a:t>
            </a:r>
          </a:p>
        </p:txBody>
      </p:sp>
      <p:sp>
        <p:nvSpPr>
          <p:cNvPr id="15" name="Chapter_titleonly">
            <a:extLst>
              <a:ext uri="{FF2B5EF4-FFF2-40B4-BE49-F238E27FC236}">
                <a16:creationId xmlns:a16="http://schemas.microsoft.com/office/drawing/2014/main" id="{5B281E01-A653-4813-BC65-8900B31D115A}"/>
              </a:ext>
            </a:extLst>
          </p:cNvPr>
          <p:cNvSpPr>
            <a:spLocks noGrp="1"/>
          </p:cNvSpPr>
          <p:nvPr>
            <p:ph type="body" sz="quarter" idx="15" hasCustomPrompt="1"/>
          </p:nvPr>
        </p:nvSpPr>
        <p:spPr>
          <a:xfrm>
            <a:off x="205200" y="259200"/>
            <a:ext cx="10558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Kapitel­überschrift hinzufügen</a:t>
            </a:r>
          </a:p>
        </p:txBody>
      </p:sp>
      <p:sp>
        <p:nvSpPr>
          <p:cNvPr id="10" name="AttachmentRemark">
            <a:extLst>
              <a:ext uri="{FF2B5EF4-FFF2-40B4-BE49-F238E27FC236}">
                <a16:creationId xmlns:a16="http://schemas.microsoft.com/office/drawing/2014/main" id="{8883D326-CEAD-4903-8269-B2D194C3C224}"/>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sp>
        <p:nvSpPr>
          <p:cNvPr id="5" name="Inhaltsplatzhalter 4">
            <a:extLst>
              <a:ext uri="{FF2B5EF4-FFF2-40B4-BE49-F238E27FC236}">
                <a16:creationId xmlns:a16="http://schemas.microsoft.com/office/drawing/2014/main" id="{4D46C5CB-CB38-4AD2-99D2-34C738DF30C0}"/>
              </a:ext>
            </a:extLst>
          </p:cNvPr>
          <p:cNvSpPr>
            <a:spLocks noGrp="1"/>
          </p:cNvSpPr>
          <p:nvPr>
            <p:ph sz="quarter" idx="1" hasCustomPrompt="1"/>
          </p:nvPr>
        </p:nvSpPr>
        <p:spPr>
          <a:xfrm>
            <a:off x="205200" y="1296000"/>
            <a:ext cx="10558800" cy="4240800"/>
          </a:xfrm>
        </p:spPr>
        <p:txBody>
          <a:bodyPr/>
          <a:lstStyle>
            <a:lvl1pPr>
              <a:defRPr/>
            </a:lvl1pPr>
          </a:lstStyle>
          <a:p>
            <a:pPr lvl="0"/>
            <a:r>
              <a:rPr lang="en-US" noProof="1"/>
              <a:t>Text hinzufügen</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2" name="Slide Number Placeholder 1">
            <a:extLst>
              <a:ext uri="{FF2B5EF4-FFF2-40B4-BE49-F238E27FC236}">
                <a16:creationId xmlns:a16="http://schemas.microsoft.com/office/drawing/2014/main" id="{183261F3-E57F-4170-BD7E-F44931BED289}"/>
              </a:ext>
            </a:extLst>
          </p:cNvPr>
          <p:cNvSpPr>
            <a:spLocks noGrp="1"/>
          </p:cNvSpPr>
          <p:nvPr>
            <p:ph type="sldNum" sz="quarter" idx="12"/>
          </p:nvPr>
        </p:nvSpPr>
        <p:spPr/>
        <p:txBody>
          <a:bodyPr/>
          <a:lstStyle/>
          <a:p>
            <a:fld id="{4898AEC0-503E-4FA4-859C-D0F72D6E3F79}" type="slidenum">
              <a:rPr lang="en-US" noProof="1" smtClean="0"/>
              <a:pPr/>
              <a:t>‹#›</a:t>
            </a:fld>
            <a:endParaRPr lang="en-US" noProof="1"/>
          </a:p>
        </p:txBody>
      </p:sp>
    </p:spTree>
    <p:extLst>
      <p:ext uri="{BB962C8B-B14F-4D97-AF65-F5344CB8AC3E}">
        <p14:creationId xmlns:p14="http://schemas.microsoft.com/office/powerpoint/2010/main" val="897738281"/>
      </p:ext>
    </p:extLst>
  </p:cSld>
  <p:clrMapOvr>
    <a:masterClrMapping/>
  </p:clrMapOvr>
  <p:extLst>
    <p:ext uri="{DCECCB84-F9BA-43D5-87BE-67443E8EF086}">
      <p15:sldGuideLst xmlns:p15="http://schemas.microsoft.com/office/powerpoint/2012/main">
        <p15:guide id="1" pos="128" userDrawn="1">
          <p15:clr>
            <a:srgbClr val="FBAE40"/>
          </p15:clr>
        </p15:guide>
        <p15:guide id="2" pos="6784"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89"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w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6" name="Logo">
            <a:extLst>
              <a:ext uri="{FF2B5EF4-FFF2-40B4-BE49-F238E27FC236}">
                <a16:creationId xmlns:a16="http://schemas.microsoft.com/office/drawing/2014/main" id="{F38A617B-35DF-43CE-B5F7-67FA9A7F2474}"/>
              </a:ext>
            </a:extLst>
          </p:cNvPr>
          <p:cNvPicPr>
            <a:picLocks noSelect="1" noChangeAspect="1"/>
          </p:cNvPicPr>
          <p:nvPr userDrawn="1"/>
        </p:nvPicPr>
        <p:blipFill>
          <a:blip r:embed="rId20" cstate="hqprint">
            <a:extLst>
              <a:ext uri="{28A0092B-C50C-407E-A947-70E740481C1C}">
                <a14:useLocalDpi xmlns:a14="http://schemas.microsoft.com/office/drawing/2010/main" val="0"/>
              </a:ext>
            </a:extLst>
          </a:blip>
          <a:stretch>
            <a:fillRect/>
          </a:stretch>
        </p:blipFill>
        <p:spPr>
          <a:xfrm>
            <a:off x="9779054" y="5676108"/>
            <a:ext cx="1015200" cy="276683"/>
          </a:xfrm>
          <a:prstGeom prst="rect">
            <a:avLst/>
          </a:prstGeom>
        </p:spPr>
      </p:pic>
      <p:sp>
        <p:nvSpPr>
          <p:cNvPr id="2" name="Title Placeholder 1"/>
          <p:cNvSpPr>
            <a:spLocks noGrp="1"/>
          </p:cNvSpPr>
          <p:nvPr>
            <p:ph type="title"/>
          </p:nvPr>
        </p:nvSpPr>
        <p:spPr>
          <a:xfrm>
            <a:off x="205200" y="648000"/>
            <a:ext cx="10558800" cy="388800"/>
          </a:xfrm>
          <a:prstGeom prst="rect">
            <a:avLst/>
          </a:prstGeom>
        </p:spPr>
        <p:txBody>
          <a:bodyPr vert="horz" lIns="0" tIns="0" rIns="0" bIns="0" rtlCol="0" anchor="t" anchorCtr="0">
            <a:noAutofit/>
          </a:bodyPr>
          <a:lstStyle/>
          <a:p>
            <a:r>
              <a:rPr lang="en-US" noProof="1"/>
              <a:t>Folienüberschrift hinzufügen</a:t>
            </a:r>
          </a:p>
        </p:txBody>
      </p:sp>
      <p:sp>
        <p:nvSpPr>
          <p:cNvPr id="3" name="Text Placeholder 2"/>
          <p:cNvSpPr>
            <a:spLocks noGrp="1"/>
          </p:cNvSpPr>
          <p:nvPr>
            <p:ph type="body" idx="1"/>
          </p:nvPr>
        </p:nvSpPr>
        <p:spPr>
          <a:xfrm>
            <a:off x="205200" y="1296000"/>
            <a:ext cx="10558800" cy="4240800"/>
          </a:xfrm>
          <a:prstGeom prst="rect">
            <a:avLst/>
          </a:prstGeom>
        </p:spPr>
        <p:txBody>
          <a:bodyPr vert="horz" lIns="0" tIns="0" rIns="0" bIns="0" rtlCol="0">
            <a:noAutofit/>
          </a:body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a:p>
            <a:pPr lvl="5"/>
            <a:r>
              <a:rPr lang="en-US" noProof="1"/>
              <a:t>Sixth level</a:t>
            </a:r>
          </a:p>
          <a:p>
            <a:pPr lvl="6"/>
            <a:r>
              <a:rPr lang="en-US" noProof="1"/>
              <a:t>Seventh level</a:t>
            </a:r>
          </a:p>
          <a:p>
            <a:pPr lvl="7"/>
            <a:r>
              <a:rPr lang="en-US" noProof="1"/>
              <a:t>Eighth level</a:t>
            </a:r>
          </a:p>
          <a:p>
            <a:pPr lvl="8"/>
            <a:r>
              <a:rPr lang="en-US" noProof="1"/>
              <a:t>Ninth level</a:t>
            </a:r>
          </a:p>
        </p:txBody>
      </p:sp>
      <p:sp>
        <p:nvSpPr>
          <p:cNvPr id="7" name="Slide Number Placeholder 6"/>
          <p:cNvSpPr>
            <a:spLocks noGrp="1"/>
          </p:cNvSpPr>
          <p:nvPr>
            <p:ph type="sldNum" sz="quarter" idx="12"/>
          </p:nvPr>
        </p:nvSpPr>
        <p:spPr>
          <a:xfrm>
            <a:off x="205200" y="5666400"/>
            <a:ext cx="288290" cy="410210"/>
          </a:xfrm>
          <a:prstGeom prst="rect">
            <a:avLst/>
          </a:prstGeom>
        </p:spPr>
        <p:txBody>
          <a:bodyPr vert="horz" lIns="0" tIns="0" rIns="0" bIns="0" rtlCol="0" anchor="t"/>
          <a:lstStyle>
            <a:lvl1pPr algn="l">
              <a:defRPr sz="1200">
                <a:solidFill>
                  <a:srgbClr val="999FA6"/>
                </a:solidFill>
                <a:latin typeface="+mn-lt"/>
              </a:defRPr>
            </a:lvl1pPr>
          </a:lstStyle>
          <a:p>
            <a:fld id="{4898AEC0-503E-4FA4-859C-D0F72D6E3F79}" type="slidenum">
              <a:rPr lang="en-US" noProof="1" dirty="0" smtClean="0"/>
              <a:pPr/>
              <a:t>‹#›</a:t>
            </a:fld>
            <a:endParaRPr lang="en-US" noProof="1"/>
          </a:p>
        </p:txBody>
      </p:sp>
      <p:sp>
        <p:nvSpPr>
          <p:cNvPr id="14" name="Bosch_footer_1">
            <a:extLst>
              <a:ext uri="{FF2B5EF4-FFF2-40B4-BE49-F238E27FC236}">
                <a16:creationId xmlns:a16="http://schemas.microsoft.com/office/drawing/2014/main" id="{179AD5EC-CEF2-4193-998B-D730BC74E01B}"/>
              </a:ext>
            </a:extLst>
          </p:cNvPr>
          <p:cNvSpPr txBox="1"/>
          <p:nvPr userDrawn="1"/>
        </p:nvSpPr>
        <p:spPr>
          <a:xfrm>
            <a:off x="547200" y="5688000"/>
            <a:ext cx="9126000" cy="107950"/>
          </a:xfrm>
          <a:prstGeom prst="rect">
            <a:avLst/>
          </a:prstGeom>
          <a:noFill/>
        </p:spPr>
        <p:txBody>
          <a:bodyPr wrap="square" lIns="0" tIns="0" rIns="0" bIns="0" rtlCol="0">
            <a:noAutofit/>
          </a:bodyPr>
          <a:lstStyle/>
          <a:p>
            <a:pPr marL="0" marR="0" lvl="0" indent="0" algn="l" defTabSz="914400" rtl="0" eaLnBrk="1" fontAlgn="auto" latinLnBrk="0" hangingPunct="1">
              <a:lnSpc>
                <a:spcPct val="107000"/>
              </a:lnSpc>
              <a:spcBef>
                <a:spcPts val="0"/>
              </a:spcBef>
              <a:spcAft>
                <a:spcPts val="100"/>
              </a:spcAft>
              <a:buClrTx/>
              <a:buSzTx/>
              <a:buFontTx/>
              <a:buNone/>
              <a:tabLst/>
              <a:defRPr/>
            </a:pPr>
            <a:r>
              <a:rPr lang="en-US" sz="600" kern="0" baseline="0" noProof="1">
                <a:solidFill>
                  <a:schemeClr val="tx1"/>
                </a:solidFill>
                <a:latin typeface="+mn-lt"/>
              </a:rPr>
              <a:t>Powertrain Solutions | PS-ET/EDX2.1 | 25/03/2022</a:t>
            </a:r>
          </a:p>
          <a:p>
            <a:pPr marR="0" defTabSz="914400" eaLnBrk="1" fontAlgn="auto" latinLnBrk="0" hangingPunct="1">
              <a:lnSpc>
                <a:spcPct val="107000"/>
              </a:lnSpc>
              <a:spcBef>
                <a:spcPts val="0"/>
              </a:spcBef>
              <a:spcAft>
                <a:spcPts val="100"/>
              </a:spcAft>
              <a:buClrTx/>
              <a:buSzTx/>
              <a:buFontTx/>
              <a:buNone/>
              <a:tabLst/>
            </a:pPr>
            <a:endParaRPr kumimoji="0" lang="en-US" sz="600" b="0" i="0" u="none" strike="noStrike" kern="0" cap="none" spc="0" normalizeH="0" baseline="0" noProof="1">
              <a:ln>
                <a:noFill/>
              </a:ln>
              <a:solidFill>
                <a:srgbClr val="000000"/>
              </a:solidFill>
              <a:effectLst/>
              <a:uLnTx/>
              <a:uFillTx/>
              <a:latin typeface="+mn-lt"/>
            </a:endParaRPr>
          </a:p>
        </p:txBody>
      </p:sp>
      <p:sp>
        <p:nvSpPr>
          <p:cNvPr id="8" name="Bosch_footer_2">
            <a:extLst>
              <a:ext uri="{FF2B5EF4-FFF2-40B4-BE49-F238E27FC236}">
                <a16:creationId xmlns:a16="http://schemas.microsoft.com/office/drawing/2014/main" id="{C3D77AD5-379C-4A86-AFCF-32945A0FEE26}"/>
              </a:ext>
            </a:extLst>
          </p:cNvPr>
          <p:cNvSpPr txBox="1"/>
          <p:nvPr userDrawn="1"/>
        </p:nvSpPr>
        <p:spPr>
          <a:xfrm>
            <a:off x="547200" y="5793901"/>
            <a:ext cx="9126000" cy="215900"/>
          </a:xfrm>
          <a:prstGeom prst="rect">
            <a:avLst/>
          </a:prstGeom>
          <a:noFill/>
        </p:spPr>
        <p:txBody>
          <a:bodyPr wrap="square" lIns="0" tIns="0" rIns="0" bIns="0" rtlCol="0">
            <a:noAutofit/>
          </a:bodyPr>
          <a:lstStyle/>
          <a:p>
            <a:pPr>
              <a:lnSpc>
                <a:spcPct val="120000"/>
              </a:lnSpc>
              <a:spcAft>
                <a:spcPts val="100"/>
              </a:spcAft>
            </a:pPr>
            <a:r>
              <a:rPr lang="en-US" sz="600" kern="0" baseline="0" noProof="1">
                <a:solidFill>
                  <a:srgbClr val="B2B3B5"/>
                </a:solidFill>
                <a:latin typeface="+mn-lt"/>
              </a:rPr>
              <a:t>© Robert Bosch GmbH 2019. All rights reserved, also regarding any disposal, exploitation, reproduction, editing, distribution, as well as in the event of applications for industrial property rights.</a:t>
            </a:r>
          </a:p>
        </p:txBody>
      </p:sp>
      <p:sp>
        <p:nvSpPr>
          <p:cNvPr id="15" name="Bosch_footer_1" hidden="1">
            <a:extLst>
              <a:ext uri="{FF2B5EF4-FFF2-40B4-BE49-F238E27FC236}">
                <a16:creationId xmlns:a16="http://schemas.microsoft.com/office/drawing/2014/main" id="{DB0BF576-A4BE-4521-98AB-F28795DF7BD0}"/>
              </a:ext>
            </a:extLst>
          </p:cNvPr>
          <p:cNvSpPr txBox="1"/>
          <p:nvPr userDrawn="1"/>
        </p:nvSpPr>
        <p:spPr>
          <a:xfrm>
            <a:off x="816069" y="5383543"/>
            <a:ext cx="9154800" cy="108000"/>
          </a:xfrm>
          <a:prstGeom prst="rect">
            <a:avLst/>
          </a:prstGeom>
          <a:noFill/>
        </p:spPr>
        <p:txBody>
          <a:bodyPr wrap="square" lIns="0" tIns="0" rIns="0" bIns="0" rtlCol="0">
            <a:noAutofit/>
          </a:bodyPr>
          <a:lstStyle/>
          <a:p>
            <a:pPr marL="0" marR="0" lvl="0" indent="0" algn="l" defTabSz="914400" rtl="0" eaLnBrk="1" fontAlgn="auto" latinLnBrk="0" hangingPunct="1">
              <a:lnSpc>
                <a:spcPct val="107000"/>
              </a:lnSpc>
              <a:spcBef>
                <a:spcPts val="0"/>
              </a:spcBef>
              <a:spcAft>
                <a:spcPts val="100"/>
              </a:spcAft>
              <a:buClrTx/>
              <a:buSzTx/>
              <a:buFontTx/>
              <a:buNone/>
              <a:tabLst/>
              <a:defRPr/>
            </a:pPr>
            <a:r>
              <a:rPr lang="en-US" sz="600" b="1" kern="0" baseline="0" noProof="1">
                <a:solidFill>
                  <a:srgbClr val="D70012"/>
                </a:solidFill>
              </a:rPr>
              <a:t>%confidentiality%</a:t>
            </a:r>
            <a:r>
              <a:rPr lang="en-US" sz="600" kern="0" baseline="0" noProof="1">
                <a:solidFill>
                  <a:schemeClr val="tx1"/>
                </a:solidFill>
              </a:rPr>
              <a:t>%businessunit%%departmentshort%%dateformat%</a:t>
            </a:r>
          </a:p>
        </p:txBody>
      </p:sp>
      <p:sp>
        <p:nvSpPr>
          <p:cNvPr id="9" name="Bosch_footer_2" hidden="1">
            <a:extLst>
              <a:ext uri="{FF2B5EF4-FFF2-40B4-BE49-F238E27FC236}">
                <a16:creationId xmlns:a16="http://schemas.microsoft.com/office/drawing/2014/main" id="{E897C98A-4665-443F-B1CF-E9B71E9916EC}"/>
              </a:ext>
            </a:extLst>
          </p:cNvPr>
          <p:cNvSpPr txBox="1"/>
          <p:nvPr userDrawn="1"/>
        </p:nvSpPr>
        <p:spPr>
          <a:xfrm>
            <a:off x="593090" y="5748656"/>
            <a:ext cx="9152890" cy="215900"/>
          </a:xfrm>
          <a:prstGeom prst="rect">
            <a:avLst/>
          </a:prstGeom>
          <a:noFill/>
        </p:spPr>
        <p:txBody>
          <a:bodyPr wrap="square" lIns="0" tIns="0" rIns="0" bIns="0" rtlCol="0">
            <a:noAutofit/>
          </a:bodyPr>
          <a:lstStyle/>
          <a:p>
            <a:pPr>
              <a:lnSpc>
                <a:spcPct val="120000"/>
              </a:lnSpc>
              <a:spcAft>
                <a:spcPts val="100"/>
              </a:spcAft>
            </a:pPr>
            <a:r>
              <a:rPr lang="en-US" sz="600" kern="0" baseline="0" noProof="1">
                <a:solidFill>
                  <a:schemeClr val="tx1"/>
                </a:solidFill>
              </a:rPr>
              <a:t>%repositoryremark%</a:t>
            </a:r>
            <a:r>
              <a:rPr lang="en-US" sz="600" kern="0" baseline="0" noProof="1">
                <a:solidFill>
                  <a:srgbClr val="B2B3B5"/>
                </a:solidFill>
              </a:rPr>
              <a:t>%copyright%</a:t>
            </a:r>
          </a:p>
        </p:txBody>
      </p:sp>
      <p:sp>
        <p:nvSpPr>
          <p:cNvPr id="13" name="AttachmentRemark" hidden="1">
            <a:extLst>
              <a:ext uri="{FF2B5EF4-FFF2-40B4-BE49-F238E27FC236}">
                <a16:creationId xmlns:a16="http://schemas.microsoft.com/office/drawing/2014/main" id="{F41551A9-D6BA-431A-8DBF-55BA472D9657}"/>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%attachmentremark% </a:t>
            </a:r>
          </a:p>
        </p:txBody>
      </p:sp>
      <p:pic>
        <p:nvPicPr>
          <p:cNvPr id="12" name="SuperGraphic">
            <a:extLst>
              <a:ext uri="{FF2B5EF4-FFF2-40B4-BE49-F238E27FC236}">
                <a16:creationId xmlns:a16="http://schemas.microsoft.com/office/drawing/2014/main" id="{1E0562BC-DD12-4C96-A115-D2D70EC1366D}"/>
              </a:ext>
            </a:extLst>
          </p:cNvPr>
          <p:cNvPicPr>
            <a:picLocks noSelect="1" noChangeAspect="1"/>
          </p:cNvPicPr>
          <p:nvPr userDrawn="1"/>
        </p:nvPicPr>
        <p:blipFill>
          <a:blip r:embed="rId21">
            <a:extLst>
              <a:ext uri="{28A0092B-C50C-407E-A947-70E740481C1C}">
                <a14:useLocalDpi xmlns:a14="http://schemas.microsoft.com/office/drawing/2010/main" val="0"/>
              </a:ext>
            </a:extLst>
          </a:blip>
          <a:stretch>
            <a:fillRect/>
          </a:stretch>
        </p:blipFill>
        <p:spPr>
          <a:xfrm>
            <a:off x="0" y="6102000"/>
            <a:ext cx="10969200" cy="68556"/>
          </a:xfrm>
          <a:prstGeom prst="rect">
            <a:avLst/>
          </a:prstGeom>
        </p:spPr>
      </p:pic>
    </p:spTree>
    <p:extLst>
      <p:ext uri="{BB962C8B-B14F-4D97-AF65-F5344CB8AC3E}">
        <p14:creationId xmlns:p14="http://schemas.microsoft.com/office/powerpoint/2010/main" val="851553184"/>
      </p:ext>
    </p:extLst>
  </p:cSld>
  <p:clrMap bg1="lt1" tx1="dk1" bg2="lt2" tx2="dk2" accent1="accent1" accent2="accent2" accent3="accent3" accent4="accent4" accent5="accent5" accent6="accent6" hlink="hlink" folHlink="folHlink"/>
  <p:sldLayoutIdLst>
    <p:sldLayoutId id="2147483748" r:id="rId1"/>
    <p:sldLayoutId id="2147483710" r:id="rId2"/>
    <p:sldLayoutId id="2147483713" r:id="rId3"/>
    <p:sldLayoutId id="2147483749" r:id="rId4"/>
    <p:sldLayoutId id="2147483750" r:id="rId5"/>
    <p:sldLayoutId id="2147483751" r:id="rId6"/>
    <p:sldLayoutId id="2147483752" r:id="rId7"/>
    <p:sldLayoutId id="2147483753" r:id="rId8"/>
    <p:sldLayoutId id="2147483746" r:id="rId9"/>
    <p:sldLayoutId id="2147483744" r:id="rId10"/>
    <p:sldLayoutId id="2147483724" r:id="rId11"/>
    <p:sldLayoutId id="2147483726" r:id="rId12"/>
    <p:sldLayoutId id="2147483727" r:id="rId13"/>
    <p:sldLayoutId id="2147483728" r:id="rId14"/>
    <p:sldLayoutId id="2147483729" r:id="rId15"/>
    <p:sldLayoutId id="2147483745" r:id="rId16"/>
    <p:sldLayoutId id="2147483723" r:id="rId17"/>
    <p:sldLayoutId id="2147483734" r:id="rId18"/>
  </p:sldLayoutIdLst>
  <p:hf hdr="0" ftr="0" dt="0"/>
  <p:txStyles>
    <p:titleStyle>
      <a:lvl1pPr algn="l" defTabSz="914333" rtl="0" eaLnBrk="1" latinLnBrk="0" hangingPunct="1">
        <a:lnSpc>
          <a:spcPct val="89000"/>
        </a:lnSpc>
        <a:spcBef>
          <a:spcPct val="0"/>
        </a:spcBef>
        <a:buNone/>
        <a:defRPr sz="2800" kern="1200">
          <a:solidFill>
            <a:schemeClr val="accent1"/>
          </a:solidFill>
          <a:latin typeface="+mj-lt"/>
          <a:ea typeface="+mj-ea"/>
          <a:cs typeface="+mj-cs"/>
        </a:defRPr>
      </a:lvl1pPr>
    </p:titleStyle>
    <p:bodyStyle>
      <a:lvl1pPr marL="230400" indent="-230400" algn="l" defTabSz="914333" rtl="0" eaLnBrk="1" latinLnBrk="0" hangingPunct="1">
        <a:lnSpc>
          <a:spcPct val="107000"/>
        </a:lnSpc>
        <a:spcBef>
          <a:spcPts val="500"/>
        </a:spcBef>
        <a:buFont typeface="Wingdings" panose="05000000000000000000" pitchFamily="2" charset="2"/>
        <a:buChar char="§"/>
        <a:defRPr sz="1800" kern="1200">
          <a:solidFill>
            <a:schemeClr val="tx1"/>
          </a:solidFill>
          <a:latin typeface="+mn-lt"/>
          <a:ea typeface="+mn-ea"/>
          <a:cs typeface="+mn-cs"/>
        </a:defRPr>
      </a:lvl1pPr>
      <a:lvl2pPr marL="687600" indent="-230400" algn="l" defTabSz="914333" rtl="0" eaLnBrk="1" latinLnBrk="0" hangingPunct="1">
        <a:lnSpc>
          <a:spcPct val="103000"/>
        </a:lnSpc>
        <a:spcBef>
          <a:spcPts val="500"/>
        </a:spcBef>
        <a:buFont typeface="Symbol" panose="05050102010706020507" pitchFamily="18" charset="2"/>
        <a:buChar char="-"/>
        <a:defRPr sz="1600" kern="1200">
          <a:solidFill>
            <a:schemeClr val="tx1"/>
          </a:solidFill>
          <a:latin typeface="+mn-lt"/>
          <a:ea typeface="+mn-ea"/>
          <a:cs typeface="+mn-cs"/>
        </a:defRPr>
      </a:lvl2pPr>
      <a:lvl3pPr marL="1144800" indent="-230400" algn="l" defTabSz="914333" rtl="0" eaLnBrk="1" latinLnBrk="0" hangingPunct="1">
        <a:lnSpc>
          <a:spcPct val="102000"/>
        </a:lnSpc>
        <a:spcBef>
          <a:spcPts val="500"/>
        </a:spcBef>
        <a:buFont typeface="Symbol" panose="05050102010706020507" pitchFamily="18" charset="2"/>
        <a:buChar char="-"/>
        <a:defRPr sz="1400" kern="1200">
          <a:solidFill>
            <a:schemeClr val="tx1"/>
          </a:solidFill>
          <a:latin typeface="+mn-lt"/>
          <a:ea typeface="+mn-ea"/>
          <a:cs typeface="+mn-cs"/>
        </a:defRPr>
      </a:lvl3pPr>
      <a:lvl4pPr marL="1602000" indent="-230400"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4pPr>
      <a:lvl5pPr marL="1602000" indent="-230400"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5pPr>
      <a:lvl6pPr marL="1602000" indent="-230400"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6pPr>
      <a:lvl7pPr marL="1602000" indent="-230400"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7pPr>
      <a:lvl8pPr marL="1602000" indent="-230400"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8pPr>
      <a:lvl9pPr marL="1602000" indent="-230400" algn="l" defTabSz="914333" rtl="0" eaLnBrk="1" latinLnBrk="0" hangingPunct="1">
        <a:lnSpc>
          <a:spcPct val="103000"/>
        </a:lnSpc>
        <a:spcBef>
          <a:spcPts val="500"/>
        </a:spcBef>
        <a:buFont typeface="Bosch Office Sans" pitchFamily="2" charset="0"/>
        <a:buChar char="‒"/>
        <a:defRPr sz="1300" kern="1200" baseline="0">
          <a:solidFill>
            <a:schemeClr val="tx1"/>
          </a:solidFill>
          <a:latin typeface="+mn-lt"/>
          <a:ea typeface="+mn-ea"/>
          <a:cs typeface="+mn-cs"/>
        </a:defRPr>
      </a:lvl9pPr>
    </p:bodyStyle>
    <p:otherStyle>
      <a:defPPr>
        <a:defRPr lang="de-DE"/>
      </a:defPPr>
      <a:lvl1pPr marL="0" algn="l" defTabSz="914333" rtl="0" eaLnBrk="1" latinLnBrk="0" hangingPunct="1">
        <a:defRPr sz="1800" kern="1200">
          <a:solidFill>
            <a:schemeClr val="tx1"/>
          </a:solidFill>
          <a:latin typeface="+mn-lt"/>
          <a:ea typeface="+mn-ea"/>
          <a:cs typeface="+mn-cs"/>
        </a:defRPr>
      </a:lvl1pPr>
      <a:lvl2pPr marL="457166" algn="l" defTabSz="914333" rtl="0" eaLnBrk="1" latinLnBrk="0" hangingPunct="1">
        <a:defRPr sz="1800" kern="1200">
          <a:solidFill>
            <a:schemeClr val="tx1"/>
          </a:solidFill>
          <a:latin typeface="+mn-lt"/>
          <a:ea typeface="+mn-ea"/>
          <a:cs typeface="+mn-cs"/>
        </a:defRPr>
      </a:lvl2pPr>
      <a:lvl3pPr marL="914333" algn="l" defTabSz="914333" rtl="0" eaLnBrk="1" latinLnBrk="0" hangingPunct="1">
        <a:defRPr sz="1800" kern="1200">
          <a:solidFill>
            <a:schemeClr val="tx1"/>
          </a:solidFill>
          <a:latin typeface="+mn-lt"/>
          <a:ea typeface="+mn-ea"/>
          <a:cs typeface="+mn-cs"/>
        </a:defRPr>
      </a:lvl3pPr>
      <a:lvl4pPr marL="1371499" algn="l" defTabSz="914333" rtl="0" eaLnBrk="1" latinLnBrk="0" hangingPunct="1">
        <a:defRPr sz="1800" kern="1200">
          <a:solidFill>
            <a:schemeClr val="tx1"/>
          </a:solidFill>
          <a:latin typeface="+mn-lt"/>
          <a:ea typeface="+mn-ea"/>
          <a:cs typeface="+mn-cs"/>
        </a:defRPr>
      </a:lvl4pPr>
      <a:lvl5pPr marL="1828665" algn="l" defTabSz="914333" rtl="0" eaLnBrk="1" latinLnBrk="0" hangingPunct="1">
        <a:defRPr sz="1800" kern="1200">
          <a:solidFill>
            <a:schemeClr val="tx1"/>
          </a:solidFill>
          <a:latin typeface="+mn-lt"/>
          <a:ea typeface="+mn-ea"/>
          <a:cs typeface="+mn-cs"/>
        </a:defRPr>
      </a:lvl5pPr>
      <a:lvl6pPr marL="2285832" algn="l" defTabSz="914333" rtl="0" eaLnBrk="1" latinLnBrk="0" hangingPunct="1">
        <a:defRPr sz="1800" kern="1200">
          <a:solidFill>
            <a:schemeClr val="tx1"/>
          </a:solidFill>
          <a:latin typeface="+mn-lt"/>
          <a:ea typeface="+mn-ea"/>
          <a:cs typeface="+mn-cs"/>
        </a:defRPr>
      </a:lvl6pPr>
      <a:lvl7pPr marL="2742998" algn="l" defTabSz="914333" rtl="0" eaLnBrk="1" latinLnBrk="0" hangingPunct="1">
        <a:defRPr sz="1800" kern="1200">
          <a:solidFill>
            <a:schemeClr val="tx1"/>
          </a:solidFill>
          <a:latin typeface="+mn-lt"/>
          <a:ea typeface="+mn-ea"/>
          <a:cs typeface="+mn-cs"/>
        </a:defRPr>
      </a:lvl7pPr>
      <a:lvl8pPr marL="3200165" algn="l" defTabSz="914333" rtl="0" eaLnBrk="1" latinLnBrk="0" hangingPunct="1">
        <a:defRPr sz="1800" kern="1200">
          <a:solidFill>
            <a:schemeClr val="tx1"/>
          </a:solidFill>
          <a:latin typeface="+mn-lt"/>
          <a:ea typeface="+mn-ea"/>
          <a:cs typeface="+mn-cs"/>
        </a:defRPr>
      </a:lvl8pPr>
      <a:lvl9pPr marL="3657332" algn="l" defTabSz="914333"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8" Type="http://schemas.openxmlformats.org/officeDocument/2006/relationships/tags" Target="../tags/tag9.xml"/><Relationship Id="rId3" Type="http://schemas.openxmlformats.org/officeDocument/2006/relationships/tags" Target="../tags/tag4.xml"/><Relationship Id="rId7" Type="http://schemas.openxmlformats.org/officeDocument/2006/relationships/tags" Target="../tags/tag8.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tags" Target="../tags/tag7.xml"/><Relationship Id="rId5" Type="http://schemas.openxmlformats.org/officeDocument/2006/relationships/tags" Target="../tags/tag6.xml"/><Relationship Id="rId4" Type="http://schemas.openxmlformats.org/officeDocument/2006/relationships/tags" Target="../tags/tag5.xml"/><Relationship Id="rId9"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8" Type="http://schemas.openxmlformats.org/officeDocument/2006/relationships/tags" Target="../tags/tag17.xml"/><Relationship Id="rId3" Type="http://schemas.openxmlformats.org/officeDocument/2006/relationships/tags" Target="../tags/tag12.xml"/><Relationship Id="rId7" Type="http://schemas.openxmlformats.org/officeDocument/2006/relationships/tags" Target="../tags/tag16.xml"/><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9"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tags" Target="../tags/tag19.xml"/><Relationship Id="rId7" Type="http://schemas.openxmlformats.org/officeDocument/2006/relationships/image" Target="../media/image10.emf"/><Relationship Id="rId2" Type="http://schemas.openxmlformats.org/officeDocument/2006/relationships/tags" Target="../tags/tag18.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notesSlide" Target="../notesSlides/notesSlide1.xml"/><Relationship Id="rId4"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tags" Target="../tags/tag22.xml"/><Relationship Id="rId7" Type="http://schemas.openxmlformats.org/officeDocument/2006/relationships/tags" Target="../tags/tag26.xml"/><Relationship Id="rId2" Type="http://schemas.openxmlformats.org/officeDocument/2006/relationships/tags" Target="../tags/tag21.xml"/><Relationship Id="rId1" Type="http://schemas.openxmlformats.org/officeDocument/2006/relationships/tags" Target="../tags/tag20.xml"/><Relationship Id="rId6" Type="http://schemas.openxmlformats.org/officeDocument/2006/relationships/tags" Target="../tags/tag25.xml"/><Relationship Id="rId5" Type="http://schemas.openxmlformats.org/officeDocument/2006/relationships/tags" Target="../tags/tag24.xml"/><Relationship Id="rId4" Type="http://schemas.openxmlformats.org/officeDocument/2006/relationships/tags" Target="../tags/tag23.xml"/><Relationship Id="rId9"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feld 7"/>
          <p:cNvSpPr txBox="1">
            <a:spLocks/>
          </p:cNvSpPr>
          <p:nvPr>
            <p:custDataLst>
              <p:tags r:id="rId2"/>
            </p:custDataLst>
          </p:nvPr>
        </p:nvSpPr>
        <p:spPr>
          <a:xfrm>
            <a:off x="205232"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fontAlgn="auto">
              <a:lnSpc>
                <a:spcPct val="89000"/>
              </a:lnSpc>
              <a:spcBef>
                <a:spcPts val="0"/>
              </a:spcBef>
              <a:spcAft>
                <a:spcPts val="0"/>
              </a:spcAft>
            </a:pPr>
            <a:r>
              <a:rPr lang="en-US" sz="2800" kern="0" dirty="0">
                <a:solidFill>
                  <a:srgbClr val="000000"/>
                </a:solidFill>
              </a:rPr>
              <a:t>Bosch ECR no: </a:t>
            </a:r>
            <a:r>
              <a:rPr lang="en-US" sz="2800" b="0" i="0" dirty="0">
                <a:solidFill>
                  <a:srgbClr val="346187"/>
                </a:solidFill>
                <a:effectLst/>
                <a:latin typeface="72" panose="020B0503030000000003" pitchFamily="34" charset="0"/>
              </a:rPr>
              <a:t>3E100</a:t>
            </a:r>
            <a:r>
              <a:rPr lang="cs-CZ" sz="2800" b="0" i="0" dirty="0">
                <a:solidFill>
                  <a:srgbClr val="346187"/>
                </a:solidFill>
                <a:effectLst/>
                <a:latin typeface="72" panose="020B0503030000000003" pitchFamily="34" charset="0"/>
              </a:rPr>
              <a:t>00001</a:t>
            </a:r>
            <a:endParaRPr lang="en-US" sz="2800" kern="0" dirty="0">
              <a:solidFill>
                <a:srgbClr val="346187"/>
              </a:solidFill>
            </a:endParaRPr>
          </a:p>
        </p:txBody>
      </p:sp>
      <p:sp>
        <p:nvSpPr>
          <p:cNvPr id="7" name="Rechteck 6"/>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9E2896"/>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endParaRPr kumimoji="0" lang="en-US" sz="600" strike="noStrike" kern="0" cap="none" normalizeH="0" baseline="0" noProof="0" dirty="0">
              <a:ln>
                <a:noFill/>
              </a:ln>
              <a:solidFill>
                <a:srgbClr val="000000"/>
              </a:solidFill>
              <a:effectLst/>
              <a:uLnTx/>
              <a:uFillTx/>
              <a:ea typeface="+mn-ea"/>
              <a:cs typeface="+mn-cs"/>
            </a:endParaRPr>
          </a:p>
        </p:txBody>
      </p:sp>
      <p:sp>
        <p:nvSpPr>
          <p:cNvPr id="5" name="Rechteck 4"/>
          <p:cNvSpPr>
            <a:spLocks/>
          </p:cNvSpPr>
          <p:nvPr>
            <p:custDataLst>
              <p:tags r:id="rId4"/>
            </p:custDataLst>
          </p:nvPr>
        </p:nvSpPr>
        <p:spPr>
          <a:xfrm>
            <a:off x="205232"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9E2896"/>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spcBef>
                <a:spcPts val="0"/>
              </a:spcBef>
              <a:spcAft>
                <a:spcPts val="0"/>
              </a:spcAft>
              <a:buClrTx/>
              <a:buSzTx/>
              <a:buFontTx/>
              <a:buNone/>
              <a:tabLst/>
            </a:pPr>
            <a:r>
              <a:rPr kumimoji="0" lang="en-US" sz="1200" b="0" i="0" u="none" strike="noStrike" kern="0" cap="none" normalizeH="0" baseline="0" noProof="0">
                <a:ln>
                  <a:noFill/>
                </a:ln>
                <a:solidFill>
                  <a:srgbClr val="004975"/>
                </a:solidFill>
                <a:effectLst/>
                <a:uLnTx/>
                <a:uFillTx/>
                <a:latin typeface="+mn-lt"/>
                <a:ea typeface="+mn-ea"/>
                <a:cs typeface="+mn-cs"/>
              </a:rPr>
              <a:t>1</a:t>
            </a:r>
            <a:endParaRPr kumimoji="0" lang="en-US" sz="1200" b="0" i="0" u="none" strike="noStrike" kern="0" cap="none" normalizeH="0" baseline="0" noProof="0" dirty="0">
              <a:ln>
                <a:noFill/>
              </a:ln>
              <a:solidFill>
                <a:srgbClr val="004975"/>
              </a:solidFill>
              <a:effectLst/>
              <a:uLnTx/>
              <a:uFillTx/>
              <a:latin typeface="+mn-lt"/>
              <a:ea typeface="+mn-ea"/>
              <a:cs typeface="+mn-cs"/>
            </a:endParaRPr>
          </a:p>
        </p:txBody>
      </p:sp>
      <p:sp>
        <p:nvSpPr>
          <p:cNvPr id="4" name="Rechteck 3" hidden="1"/>
          <p:cNvSpPr>
            <a:spLocks/>
          </p:cNvSpPr>
          <p:nvPr>
            <p:custDataLst>
              <p:tags r:id="rId5"/>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9E2896"/>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spcBef>
                <a:spcPts val="0"/>
              </a:spcBef>
              <a:spcAft>
                <a:spcPts val="0"/>
              </a:spcAft>
              <a:buClrTx/>
              <a:buSzTx/>
              <a:buFontTx/>
              <a:buNone/>
              <a:tabLst/>
            </a:pPr>
            <a:endParaRPr kumimoji="0" lang="en-US" sz="550" b="0" i="0" u="none" strike="noStrike" kern="0" cap="none" normalizeH="0" baseline="0" noProof="0" dirty="0">
              <a:ln>
                <a:noFill/>
              </a:ln>
              <a:effectLst/>
              <a:uLnTx/>
              <a:uFillTx/>
              <a:latin typeface="+mn-lt"/>
              <a:ea typeface="+mn-ea"/>
              <a:cs typeface="+mn-cs"/>
            </a:endParaRPr>
          </a:p>
        </p:txBody>
      </p:sp>
      <p:sp>
        <p:nvSpPr>
          <p:cNvPr id="3" name="Textfeld 2" hidden="1"/>
          <p:cNvSpPr txBox="1"/>
          <p:nvPr>
            <p:custDataLst>
              <p:tags r:id="rId6"/>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spcBef>
                <a:spcPts val="0"/>
              </a:spcBef>
              <a:spcAft>
                <a:spcPts val="0"/>
              </a:spcAft>
              <a:buClrTx/>
              <a:buSzTx/>
              <a:buFontTx/>
              <a:buNone/>
              <a:tabLst/>
            </a:pPr>
            <a:endParaRPr kumimoji="0" lang="en-US" sz="1300" b="0" i="0" u="none" strike="noStrike" kern="0" cap="none" normalizeH="0" baseline="0" noProof="0" dirty="0" err="1">
              <a:ln>
                <a:noFill/>
              </a:ln>
              <a:effectLst/>
              <a:uLnTx/>
              <a:uFillTx/>
            </a:endParaRPr>
          </a:p>
        </p:txBody>
      </p:sp>
      <p:sp>
        <p:nvSpPr>
          <p:cNvPr id="2" name="Titel 1"/>
          <p:cNvSpPr>
            <a:spLocks noGrp="1"/>
          </p:cNvSpPr>
          <p:nvPr>
            <p:ph type="title" idx="4294967295"/>
            <p:custDataLst>
              <p:tags r:id="rId7"/>
            </p:custDataLst>
          </p:nvPr>
        </p:nvSpPr>
        <p:spPr>
          <a:xfrm>
            <a:off x="205232" y="647700"/>
            <a:ext cx="10452100" cy="388938"/>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800" dirty="0">
                <a:solidFill>
                  <a:srgbClr val="0070C0"/>
                </a:solidFill>
              </a:rPr>
              <a:t>Change overview</a:t>
            </a:r>
          </a:p>
        </p:txBody>
      </p:sp>
      <p:sp>
        <p:nvSpPr>
          <p:cNvPr id="9" name="Inhaltsplatzhalter 2"/>
          <p:cNvSpPr txBox="1">
            <a:spLocks/>
          </p:cNvSpPr>
          <p:nvPr>
            <p:custDataLst>
              <p:tags r:id="rId8"/>
            </p:custDataLst>
          </p:nvPr>
        </p:nvSpPr>
        <p:spPr>
          <a:xfrm>
            <a:off x="205232" y="1295400"/>
            <a:ext cx="7515173" cy="416814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lvl1pPr marL="251460" indent="-251460" algn="l" defTabSz="822716" rtl="0" eaLnBrk="1" latinLnBrk="0" hangingPunct="1">
              <a:lnSpc>
                <a:spcPct val="107000"/>
              </a:lnSpc>
              <a:spcBef>
                <a:spcPts val="500"/>
              </a:spcBef>
              <a:buClrTx/>
              <a:buSzPct val="100000"/>
              <a:buFont typeface="Wingdings 3" panose="05040102010807070707" pitchFamily="18" charset="2"/>
              <a:buChar char=""/>
              <a:defRPr sz="1800" b="0" i="0" u="none" kern="1200">
                <a:solidFill>
                  <a:schemeClr val="tx1"/>
                </a:solidFill>
                <a:latin typeface="+mn-lt" pitchFamily="2" charset="0"/>
                <a:ea typeface="+mn-ea"/>
                <a:cs typeface="+mn-cs"/>
              </a:defRPr>
            </a:lvl1pPr>
            <a:lvl2pPr marL="508000" indent="-274320" algn="l" defTabSz="822716" rtl="0" eaLnBrk="1" latinLnBrk="0" hangingPunct="1">
              <a:lnSpc>
                <a:spcPct val="103000"/>
              </a:lnSpc>
              <a:spcBef>
                <a:spcPts val="500"/>
              </a:spcBef>
              <a:buClrTx/>
              <a:buSzPct val="100000"/>
              <a:buFont typeface="Wingdings 3" panose="05040102010807070707" pitchFamily="18" charset="2"/>
              <a:buChar char=""/>
              <a:defRPr sz="1600" b="0" i="0" u="none" kern="1200">
                <a:solidFill>
                  <a:schemeClr val="tx1"/>
                </a:solidFill>
                <a:latin typeface="+mn-lt" pitchFamily="2" charset="0"/>
                <a:ea typeface="+mn-ea"/>
                <a:cs typeface="+mn-cs"/>
              </a:defRPr>
            </a:lvl2pPr>
            <a:lvl3pPr marL="730250" indent="-204470" algn="l" defTabSz="822716" rtl="0" eaLnBrk="1" latinLnBrk="0" hangingPunct="1">
              <a:lnSpc>
                <a:spcPct val="102000"/>
              </a:lnSpc>
              <a:spcBef>
                <a:spcPts val="500"/>
              </a:spcBef>
              <a:buClrTx/>
              <a:buSzPct val="100000"/>
              <a:buFontTx/>
              <a:buChar char="‒"/>
              <a:defRPr sz="1400" b="0" i="0" u="none" kern="1200">
                <a:solidFill>
                  <a:schemeClr val="tx1"/>
                </a:solidFill>
                <a:latin typeface="+mn-lt" pitchFamily="2" charset="0"/>
                <a:ea typeface="+mn-ea"/>
                <a:cs typeface="+mn-cs"/>
              </a:defRPr>
            </a:lvl3pPr>
            <a:lvl4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mn-lt" pitchFamily="2" charset="0"/>
                <a:ea typeface="+mn-ea"/>
                <a:cs typeface="+mn-cs"/>
              </a:defRPr>
            </a:lvl4pPr>
            <a:lvl5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mn-lt" pitchFamily="2" charset="0"/>
                <a:ea typeface="+mn-ea"/>
                <a:cs typeface="+mn-cs"/>
              </a:defRPr>
            </a:lvl5pPr>
            <a:lvl6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mn-lt" pitchFamily="2" charset="0"/>
                <a:ea typeface="+mn-ea"/>
                <a:cs typeface="+mn-cs"/>
              </a:defRPr>
            </a:lvl6pPr>
            <a:lvl7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mn-lt" pitchFamily="2" charset="0"/>
                <a:ea typeface="+mn-ea"/>
                <a:cs typeface="+mn-cs"/>
              </a:defRPr>
            </a:lvl7pPr>
            <a:lvl8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mn-lt" pitchFamily="2" charset="0"/>
                <a:ea typeface="+mn-ea"/>
                <a:cs typeface="+mn-cs"/>
              </a:defRPr>
            </a:lvl8pPr>
            <a:lvl9pPr marL="932180" indent="-184150" algn="l" defTabSz="822716" rtl="0" eaLnBrk="1" latinLnBrk="0" hangingPunct="1">
              <a:lnSpc>
                <a:spcPct val="103000"/>
              </a:lnSpc>
              <a:spcBef>
                <a:spcPts val="500"/>
              </a:spcBef>
              <a:buClrTx/>
              <a:buSzPct val="100000"/>
              <a:buFontTx/>
              <a:buChar char="‒"/>
              <a:defRPr sz="1300" b="0" i="0" u="none" kern="1200" baseline="0">
                <a:solidFill>
                  <a:schemeClr val="tx1"/>
                </a:solidFill>
                <a:latin typeface="+mn-lt" pitchFamily="2" charset="0"/>
                <a:ea typeface="+mn-ea"/>
                <a:cs typeface="+mn-cs"/>
              </a:defRPr>
            </a:lvl9pPr>
          </a:lstStyle>
          <a:p>
            <a:pPr fontAlgn="auto">
              <a:spcAft>
                <a:spcPts val="0"/>
              </a:spcAft>
              <a:buSzPts val="1800"/>
              <a:buFont typeface="Wingdings" panose="05000000000000000000" pitchFamily="2" charset="2"/>
              <a:buChar char="§"/>
            </a:pPr>
            <a:r>
              <a:rPr lang="en-US" dirty="0">
                <a:solidFill>
                  <a:srgbClr val="000000"/>
                </a:solidFill>
              </a:rPr>
              <a:t>Affected product: 		</a:t>
            </a:r>
            <a:r>
              <a:rPr lang="en-US" dirty="0">
                <a:solidFill>
                  <a:srgbClr val="0070C0"/>
                </a:solidFill>
              </a:rPr>
              <a:t>DNOX 5.3</a:t>
            </a:r>
          </a:p>
          <a:p>
            <a:pPr fontAlgn="auto">
              <a:spcAft>
                <a:spcPts val="0"/>
              </a:spcAft>
              <a:buSzPts val="1800"/>
              <a:buFont typeface="Wingdings" panose="05000000000000000000" pitchFamily="2" charset="2"/>
              <a:buChar char="§"/>
            </a:pPr>
            <a:r>
              <a:rPr lang="en-US" dirty="0">
                <a:solidFill>
                  <a:srgbClr val="000000"/>
                </a:solidFill>
              </a:rPr>
              <a:t>Part name:		  	</a:t>
            </a:r>
            <a:r>
              <a:rPr lang="en-US" dirty="0">
                <a:solidFill>
                  <a:srgbClr val="0070C0"/>
                </a:solidFill>
              </a:rPr>
              <a:t>Contact</a:t>
            </a:r>
          </a:p>
          <a:p>
            <a:pPr>
              <a:spcAft>
                <a:spcPts val="0"/>
              </a:spcAft>
              <a:buSzPts val="1800"/>
              <a:buFont typeface="Wingdings" panose="05000000000000000000" pitchFamily="2" charset="2"/>
              <a:buChar char="§"/>
            </a:pPr>
            <a:r>
              <a:rPr lang="en-US" dirty="0">
                <a:solidFill>
                  <a:srgbClr val="000000"/>
                </a:solidFill>
              </a:rPr>
              <a:t>Affected Bosch locations:	</a:t>
            </a:r>
            <a:r>
              <a:rPr lang="en-US" dirty="0">
                <a:solidFill>
                  <a:srgbClr val="0070C0"/>
                </a:solidFill>
              </a:rPr>
              <a:t>RBCB</a:t>
            </a:r>
          </a:p>
          <a:p>
            <a:pPr>
              <a:spcAft>
                <a:spcPts val="0"/>
              </a:spcAft>
              <a:buSzPts val="1800"/>
              <a:buFont typeface="Wingdings" panose="05000000000000000000" pitchFamily="2" charset="2"/>
              <a:buChar char="§"/>
            </a:pPr>
            <a:r>
              <a:rPr lang="en-US" dirty="0">
                <a:solidFill>
                  <a:srgbClr val="000000"/>
                </a:solidFill>
              </a:rPr>
              <a:t>Description of change: 	</a:t>
            </a:r>
          </a:p>
          <a:p>
            <a:pPr marL="228600" indent="0">
              <a:spcAft>
                <a:spcPts val="0"/>
              </a:spcAft>
              <a:buNone/>
            </a:pPr>
            <a:r>
              <a:rPr lang="en-US" dirty="0">
                <a:solidFill>
                  <a:srgbClr val="0070C0"/>
                </a:solidFill>
              </a:rPr>
              <a:t>Small change in the electric connector bottom due to process change at the supplier‘s side. Manufacturing Drawing, all Supply Module Assembly Drawings as well as all the Offer Drawings need to be changed.</a:t>
            </a:r>
          </a:p>
          <a:p>
            <a:pPr fontAlgn="auto">
              <a:spcAft>
                <a:spcPts val="0"/>
              </a:spcAft>
              <a:buSzPts val="1800"/>
              <a:buFont typeface="Wingdings" panose="05000000000000000000" pitchFamily="2" charset="2"/>
              <a:buChar char="§"/>
            </a:pPr>
            <a:r>
              <a:rPr lang="en-US" dirty="0">
                <a:solidFill>
                  <a:srgbClr val="000000"/>
                </a:solidFill>
              </a:rPr>
              <a:t>Influence of the change to:				</a:t>
            </a:r>
            <a:r>
              <a:rPr lang="en-US" sz="1600" dirty="0">
                <a:solidFill>
                  <a:srgbClr val="000000"/>
                </a:solidFill>
              </a:rPr>
              <a:t>	</a:t>
            </a:r>
          </a:p>
          <a:p>
            <a:pPr fontAlgn="auto">
              <a:spcAft>
                <a:spcPts val="0"/>
              </a:spcAft>
            </a:pPr>
            <a:endParaRPr lang="en-US" dirty="0"/>
          </a:p>
        </p:txBody>
      </p:sp>
      <p:graphicFrame>
        <p:nvGraphicFramePr>
          <p:cNvPr id="14" name="Tabelle 13"/>
          <p:cNvGraphicFramePr>
            <a:graphicFrameLocks noGrp="1"/>
          </p:cNvGraphicFramePr>
          <p:nvPr>
            <p:extLst>
              <p:ext uri="{D42A27DB-BD31-4B8C-83A1-F6EECF244321}">
                <p14:modId xmlns:p14="http://schemas.microsoft.com/office/powerpoint/2010/main" val="803805083"/>
              </p:ext>
            </p:extLst>
          </p:nvPr>
        </p:nvGraphicFramePr>
        <p:xfrm>
          <a:off x="538350" y="3962740"/>
          <a:ext cx="5702300" cy="1524000"/>
        </p:xfrm>
        <a:graphic>
          <a:graphicData uri="http://schemas.openxmlformats.org/drawingml/2006/table">
            <a:tbl>
              <a:tblPr/>
              <a:tblGrid>
                <a:gridCol w="1651000">
                  <a:extLst>
                    <a:ext uri="{9D8B030D-6E8A-4147-A177-3AD203B41FA5}">
                      <a16:colId xmlns:a16="http://schemas.microsoft.com/office/drawing/2014/main" val="2565953350"/>
                    </a:ext>
                  </a:extLst>
                </a:gridCol>
                <a:gridCol w="1117600">
                  <a:extLst>
                    <a:ext uri="{9D8B030D-6E8A-4147-A177-3AD203B41FA5}">
                      <a16:colId xmlns:a16="http://schemas.microsoft.com/office/drawing/2014/main" val="742632111"/>
                    </a:ext>
                  </a:extLst>
                </a:gridCol>
                <a:gridCol w="165100">
                  <a:extLst>
                    <a:ext uri="{9D8B030D-6E8A-4147-A177-3AD203B41FA5}">
                      <a16:colId xmlns:a16="http://schemas.microsoft.com/office/drawing/2014/main" val="1615440197"/>
                    </a:ext>
                  </a:extLst>
                </a:gridCol>
                <a:gridCol w="1651000">
                  <a:extLst>
                    <a:ext uri="{9D8B030D-6E8A-4147-A177-3AD203B41FA5}">
                      <a16:colId xmlns:a16="http://schemas.microsoft.com/office/drawing/2014/main" val="279703719"/>
                    </a:ext>
                  </a:extLst>
                </a:gridCol>
                <a:gridCol w="1117600">
                  <a:extLst>
                    <a:ext uri="{9D8B030D-6E8A-4147-A177-3AD203B41FA5}">
                      <a16:colId xmlns:a16="http://schemas.microsoft.com/office/drawing/2014/main" val="2753883575"/>
                    </a:ext>
                  </a:extLst>
                </a:gridCol>
              </a:tblGrid>
              <a:tr h="381000">
                <a:tc>
                  <a:txBody>
                    <a:bodyPr/>
                    <a:lstStyle/>
                    <a:p>
                      <a:pPr algn="l" rtl="0" fontAlgn="ctr">
                        <a:buClr>
                          <a:srgbClr val="000000"/>
                        </a:buClr>
                        <a:buSzPts val="1800"/>
                        <a:buFont typeface="Bosch Office Sans" pitchFamily="2" charset="0"/>
                        <a:buNone/>
                      </a:pPr>
                      <a:r>
                        <a:rPr lang="en-US" sz="1800" b="0" i="0" u="none" strike="noStrike" noProof="0">
                          <a:solidFill>
                            <a:srgbClr val="000000"/>
                          </a:solidFill>
                          <a:effectLst/>
                          <a:latin typeface="+mn-lt" pitchFamily="2" charset="0"/>
                        </a:rPr>
                        <a:t> Offer Drawing </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800" b="0" i="0" u="none" strike="noStrike" noProof="0">
                          <a:solidFill>
                            <a:srgbClr val="0070C0"/>
                          </a:solidFill>
                          <a:effectLst/>
                          <a:latin typeface="+mn-lt" pitchFamily="2" charset="0"/>
                        </a:rPr>
                        <a:t>Yes</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800" b="0" i="0" u="none" strike="noStrike" noProof="0">
                          <a:solidFill>
                            <a:srgbClr val="0070C0"/>
                          </a:solidFill>
                          <a:effectLst/>
                          <a:latin typeface="+mn-lt" pitchFamily="2" charset="0"/>
                        </a:rPr>
                        <a:t>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rtl="0" fontAlgn="ctr">
                        <a:buClr>
                          <a:srgbClr val="000000"/>
                        </a:buClr>
                        <a:buSzPts val="1800"/>
                        <a:buFont typeface="Bosch Office Sans" pitchFamily="2" charset="0"/>
                        <a:buNone/>
                      </a:pPr>
                      <a:r>
                        <a:rPr lang="en-US" sz="1800" b="0" i="0" u="none" strike="noStrike" baseline="0" noProof="0">
                          <a:solidFill>
                            <a:srgbClr val="000000"/>
                          </a:solidFill>
                          <a:effectLst/>
                          <a:latin typeface="+mn-lt" pitchFamily="2" charset="0"/>
                        </a:rPr>
                        <a:t> TCD</a:t>
                      </a:r>
                      <a:endParaRPr lang="en-US" sz="1800" b="0" i="0" u="none" strike="noStrike" noProof="0">
                        <a:solidFill>
                          <a:srgbClr val="000000"/>
                        </a:solidFill>
                        <a:effectLst/>
                        <a:latin typeface="+mn-lt" pitchFamily="2" charset="0"/>
                      </a:endParaRP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800" b="0" i="0" u="none" strike="noStrike" noProof="0">
                          <a:solidFill>
                            <a:srgbClr val="0070C0"/>
                          </a:solidFill>
                          <a:effectLst/>
                          <a:latin typeface="+mn-lt" pitchFamily="2" charset="0"/>
                        </a:rPr>
                        <a:t>No</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95008097"/>
                  </a:ext>
                </a:extLst>
              </a:tr>
              <a:tr h="381000">
                <a:tc>
                  <a:txBody>
                    <a:bodyPr/>
                    <a:lstStyle/>
                    <a:p>
                      <a:pPr algn="l" rtl="0" fontAlgn="ctr">
                        <a:buClr>
                          <a:srgbClr val="000000"/>
                        </a:buClr>
                        <a:buSzPts val="1800"/>
                        <a:buFont typeface="Bosch Office Sans" pitchFamily="2" charset="0"/>
                        <a:buNone/>
                      </a:pPr>
                      <a:r>
                        <a:rPr lang="en-US" sz="1800" b="0" i="0" u="none" strike="noStrike" noProof="0">
                          <a:solidFill>
                            <a:srgbClr val="000000"/>
                          </a:solidFill>
                          <a:effectLst/>
                          <a:latin typeface="+mn-lt" pitchFamily="2" charset="0"/>
                        </a:rPr>
                        <a:t> Design </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800" b="0" i="0" u="none" strike="noStrike" noProof="0">
                          <a:solidFill>
                            <a:srgbClr val="0070C0"/>
                          </a:solidFill>
                          <a:effectLst/>
                          <a:latin typeface="+mn-lt" pitchFamily="2" charset="0"/>
                        </a:rPr>
                        <a:t>Yes</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800" b="0" i="0" u="none" strike="noStrike" noProof="0">
                          <a:solidFill>
                            <a:srgbClr val="0070C0"/>
                          </a:solidFill>
                          <a:effectLst/>
                          <a:latin typeface="+mn-lt" pitchFamily="2" charset="0"/>
                        </a:rPr>
                        <a:t>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rtl="0" fontAlgn="ctr">
                        <a:buClr>
                          <a:srgbClr val="000000"/>
                        </a:buClr>
                        <a:buSzPts val="1800"/>
                        <a:buFont typeface="Bosch Office Sans" pitchFamily="2" charset="0"/>
                        <a:buNone/>
                      </a:pPr>
                      <a:r>
                        <a:rPr lang="en-US" sz="1800" b="0" i="0" u="none" strike="noStrike" baseline="0" noProof="0">
                          <a:solidFill>
                            <a:srgbClr val="000000"/>
                          </a:solidFill>
                          <a:effectLst/>
                          <a:latin typeface="+mn-lt" pitchFamily="2" charset="0"/>
                        </a:rPr>
                        <a:t> IMDS</a:t>
                      </a:r>
                      <a:endParaRPr lang="en-US" sz="1800" b="0" i="0" u="none" strike="noStrike" noProof="0">
                        <a:solidFill>
                          <a:srgbClr val="000000"/>
                        </a:solidFill>
                        <a:effectLst/>
                        <a:latin typeface="+mn-lt" pitchFamily="2" charset="0"/>
                      </a:endParaRP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800" b="0" i="0" u="none" strike="noStrike" noProof="0">
                          <a:solidFill>
                            <a:srgbClr val="0070C0"/>
                          </a:solidFill>
                          <a:effectLst/>
                          <a:latin typeface="+mn-lt" pitchFamily="2" charset="0"/>
                        </a:rPr>
                        <a:t>No</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38889660"/>
                  </a:ext>
                </a:extLst>
              </a:tr>
              <a:tr h="381000">
                <a:tc>
                  <a:txBody>
                    <a:bodyPr/>
                    <a:lstStyle/>
                    <a:p>
                      <a:pPr algn="l" rtl="0" fontAlgn="ctr">
                        <a:buClr>
                          <a:srgbClr val="000000"/>
                        </a:buClr>
                        <a:buSzPts val="1800"/>
                        <a:buFont typeface="Bosch Office Sans" pitchFamily="2" charset="0"/>
                        <a:buNone/>
                      </a:pPr>
                      <a:r>
                        <a:rPr lang="en-US" sz="1800" b="0" i="0" u="none" strike="noStrike" noProof="0">
                          <a:solidFill>
                            <a:srgbClr val="000000"/>
                          </a:solidFill>
                          <a:effectLst/>
                          <a:latin typeface="+mn-lt" pitchFamily="2" charset="0"/>
                        </a:rPr>
                        <a:t> Function</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800" b="0" i="0" u="none" strike="noStrike" noProof="0">
                          <a:solidFill>
                            <a:srgbClr val="007BC0"/>
                          </a:solidFill>
                          <a:effectLst/>
                          <a:latin typeface="+mn-lt" pitchFamily="2" charset="0"/>
                        </a:rPr>
                        <a:t>No</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800" b="0" i="0" u="none" strike="noStrike" noProof="0">
                          <a:solidFill>
                            <a:srgbClr val="007BC0"/>
                          </a:solidFill>
                          <a:effectLst/>
                          <a:latin typeface="+mn-lt" pitchFamily="2" charset="0"/>
                        </a:rPr>
                        <a:t>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rtl="0" fontAlgn="ctr"/>
                      <a:r>
                        <a:rPr lang="en-US" sz="1800" b="0" i="0" u="none" strike="noStrike" baseline="0" noProof="0">
                          <a:solidFill>
                            <a:srgbClr val="000000"/>
                          </a:solidFill>
                          <a:effectLst/>
                          <a:latin typeface="+mn-lt" pitchFamily="2" charset="0"/>
                        </a:rPr>
                        <a:t> Man. Drawing</a:t>
                      </a:r>
                      <a:endParaRPr lang="en-US" sz="1800" b="0" i="0" u="none" strike="noStrike" noProof="0">
                        <a:solidFill>
                          <a:srgbClr val="000000"/>
                        </a:solidFill>
                        <a:effectLst/>
                        <a:latin typeface="+mn-lt" pitchFamily="2" charset="0"/>
                      </a:endParaRP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800" b="0" i="0" u="none" strike="noStrike" noProof="0">
                          <a:solidFill>
                            <a:srgbClr val="007BC0"/>
                          </a:solidFill>
                          <a:effectLst/>
                          <a:latin typeface="+mn-lt" pitchFamily="2" charset="0"/>
                        </a:rPr>
                        <a:t>Yes</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85038147"/>
                  </a:ext>
                </a:extLst>
              </a:tr>
              <a:tr h="381000">
                <a:tc>
                  <a:txBody>
                    <a:bodyPr/>
                    <a:lstStyle/>
                    <a:p>
                      <a:pPr algn="l" rtl="0" fontAlgn="ctr"/>
                      <a:r>
                        <a:rPr lang="en-US" sz="1800" b="0" i="0" u="none" strike="noStrike" noProof="0">
                          <a:solidFill>
                            <a:srgbClr val="000000"/>
                          </a:solidFill>
                          <a:effectLst/>
                          <a:latin typeface="+mn-lt" pitchFamily="2" charset="0"/>
                        </a:rPr>
                        <a:t> Application</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1800" b="0" i="0" u="none" strike="noStrike" noProof="0">
                          <a:solidFill>
                            <a:srgbClr val="007BC0"/>
                          </a:solidFill>
                          <a:effectLst/>
                          <a:latin typeface="+mn-lt" pitchFamily="2" charset="0"/>
                        </a:rPr>
                        <a:t>No</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1800" b="0" i="0" u="none" strike="noStrike" noProof="0">
                          <a:solidFill>
                            <a:srgbClr val="007BC0"/>
                          </a:solidFill>
                          <a:effectLst/>
                          <a:latin typeface="+mn-lt" pitchFamily="2" charset="0"/>
                        </a:rPr>
                        <a:t>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rtl="0" fontAlgn="ctr"/>
                      <a:endParaRPr lang="en-US" sz="1800" b="0" i="0" u="none" strike="noStrike" noProof="0">
                        <a:solidFill>
                          <a:srgbClr val="000000"/>
                        </a:solidFill>
                        <a:effectLst/>
                        <a:latin typeface="+mn-lt" pitchFamily="2" charset="0"/>
                      </a:endParaRP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endParaRPr lang="en-US" sz="1800" b="0" i="0" u="none" strike="noStrike" noProof="0" dirty="0">
                        <a:solidFill>
                          <a:srgbClr val="007BC0"/>
                        </a:solidFill>
                        <a:effectLst/>
                        <a:latin typeface="+mn-lt" pitchFamily="2" charset="0"/>
                      </a:endParaRP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28460890"/>
                  </a:ext>
                </a:extLst>
              </a:tr>
            </a:tbl>
          </a:graphicData>
        </a:graphic>
      </p:graphicFrame>
      <p:sp>
        <p:nvSpPr>
          <p:cNvPr id="17" name="TextovéPole 21">
            <a:extLst>
              <a:ext uri="{FF2B5EF4-FFF2-40B4-BE49-F238E27FC236}">
                <a16:creationId xmlns:a16="http://schemas.microsoft.com/office/drawing/2014/main" id="{D50F7C83-7B9B-449A-B03A-9737EA436C4B}"/>
              </a:ext>
            </a:extLst>
          </p:cNvPr>
          <p:cNvSpPr txBox="1"/>
          <p:nvPr/>
        </p:nvSpPr>
        <p:spPr>
          <a:xfrm>
            <a:off x="7972603" y="1894514"/>
            <a:ext cx="2807808" cy="388620"/>
          </a:xfrm>
          <a:prstGeom prst="rect">
            <a:avLst/>
          </a:prstGeom>
          <a:noFill/>
        </p:spPr>
        <p:txBody>
          <a:bodyPr wrap="square" lIns="0" tIns="0" rIns="0" bIns="0" rtlCol="0">
            <a:noAutofit/>
          </a:bodyPr>
          <a:lstStyle/>
          <a:p>
            <a:pPr marR="0" algn="ctr" defTabSz="914400" eaLnBrk="1" fontAlgn="auto" latinLnBrk="0" hangingPunct="1">
              <a:spcBef>
                <a:spcPts val="0"/>
              </a:spcBef>
              <a:spcAft>
                <a:spcPts val="0"/>
              </a:spcAft>
              <a:buClrTx/>
              <a:buSzTx/>
              <a:buFontTx/>
              <a:buNone/>
              <a:tabLst/>
            </a:pPr>
            <a:endParaRPr lang="en-US" sz="900" i="1" dirty="0">
              <a:solidFill>
                <a:srgbClr val="0070C0"/>
              </a:solidFill>
              <a:latin typeface="+mn-lt" pitchFamily="2" charset="0"/>
            </a:endParaRPr>
          </a:p>
        </p:txBody>
      </p:sp>
      <p:sp>
        <p:nvSpPr>
          <p:cNvPr id="6" name="Slide Number Placeholder 5">
            <a:extLst>
              <a:ext uri="{FF2B5EF4-FFF2-40B4-BE49-F238E27FC236}">
                <a16:creationId xmlns:a16="http://schemas.microsoft.com/office/drawing/2014/main" id="{420AFB2E-BB2A-4AFD-AFFB-D8C51BC0DF1F}"/>
              </a:ext>
            </a:extLst>
          </p:cNvPr>
          <p:cNvSpPr>
            <a:spLocks noGrp="1"/>
          </p:cNvSpPr>
          <p:nvPr>
            <p:ph type="sldNum" sz="quarter" idx="12"/>
          </p:nvPr>
        </p:nvSpPr>
        <p:spPr/>
        <p:txBody>
          <a:bodyPr/>
          <a:lstStyle/>
          <a:p>
            <a:fld id="{4898AEC0-503E-4FA4-859C-D0F72D6E3F79}" type="slidenum">
              <a:rPr lang="en-US" noProof="1" smtClean="0"/>
              <a:pPr/>
              <a:t>1</a:t>
            </a:fld>
            <a:endParaRPr lang="en-US" noProof="1"/>
          </a:p>
        </p:txBody>
      </p:sp>
    </p:spTree>
    <p:custDataLst>
      <p:tags r:id="rId1"/>
    </p:custDataLst>
    <p:extLst>
      <p:ext uri="{BB962C8B-B14F-4D97-AF65-F5344CB8AC3E}">
        <p14:creationId xmlns:p14="http://schemas.microsoft.com/office/powerpoint/2010/main" val="38314754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feld 7"/>
          <p:cNvSpPr txBox="1">
            <a:spLocks/>
          </p:cNvSpPr>
          <p:nvPr>
            <p:custDataLst>
              <p:tags r:id="rId2"/>
            </p:custDataLst>
          </p:nvPr>
        </p:nvSpPr>
        <p:spPr>
          <a:xfrm>
            <a:off x="205232"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fontAlgn="auto">
              <a:lnSpc>
                <a:spcPct val="89000"/>
              </a:lnSpc>
              <a:spcBef>
                <a:spcPts val="0"/>
              </a:spcBef>
              <a:spcAft>
                <a:spcPts val="0"/>
              </a:spcAft>
            </a:pPr>
            <a:r>
              <a:rPr lang="en-US" sz="2800" kern="0" dirty="0">
                <a:solidFill>
                  <a:srgbClr val="000000"/>
                </a:solidFill>
              </a:rPr>
              <a:t>Bosch ECR no: </a:t>
            </a:r>
            <a:r>
              <a:rPr lang="en-US" sz="2800" b="0" i="0" dirty="0">
                <a:solidFill>
                  <a:srgbClr val="346187"/>
                </a:solidFill>
                <a:effectLst/>
                <a:latin typeface="72" panose="020B0503030000000003" pitchFamily="34" charset="0"/>
              </a:rPr>
              <a:t>3E100</a:t>
            </a:r>
            <a:r>
              <a:rPr lang="cs-CZ" sz="2800" b="0" i="0" dirty="0">
                <a:solidFill>
                  <a:srgbClr val="346187"/>
                </a:solidFill>
                <a:effectLst/>
                <a:latin typeface="72" panose="020B0503030000000003" pitchFamily="34" charset="0"/>
              </a:rPr>
              <a:t>00001</a:t>
            </a:r>
            <a:endParaRPr lang="en-US" sz="2800" kern="0" dirty="0">
              <a:solidFill>
                <a:srgbClr val="346187"/>
              </a:solidFill>
            </a:endParaRPr>
          </a:p>
        </p:txBody>
      </p:sp>
      <p:sp>
        <p:nvSpPr>
          <p:cNvPr id="7" name="Rechteck 6"/>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9E2896"/>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endParaRPr kumimoji="0" lang="en-US" sz="600" strike="noStrike" kern="0" cap="none" normalizeH="0" baseline="0" noProof="0" dirty="0">
              <a:ln>
                <a:noFill/>
              </a:ln>
              <a:solidFill>
                <a:srgbClr val="000000"/>
              </a:solidFill>
              <a:effectLst/>
              <a:uLnTx/>
              <a:uFillTx/>
              <a:ea typeface="+mn-ea"/>
              <a:cs typeface="+mn-cs"/>
            </a:endParaRPr>
          </a:p>
        </p:txBody>
      </p:sp>
      <p:sp>
        <p:nvSpPr>
          <p:cNvPr id="5" name="Rechteck 4"/>
          <p:cNvSpPr>
            <a:spLocks/>
          </p:cNvSpPr>
          <p:nvPr>
            <p:custDataLst>
              <p:tags r:id="rId4"/>
            </p:custDataLst>
          </p:nvPr>
        </p:nvSpPr>
        <p:spPr>
          <a:xfrm>
            <a:off x="205232"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9E2896"/>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spcBef>
                <a:spcPts val="0"/>
              </a:spcBef>
              <a:spcAft>
                <a:spcPts val="0"/>
              </a:spcAft>
              <a:buClrTx/>
              <a:buSzTx/>
              <a:buFontTx/>
              <a:buNone/>
              <a:tabLst/>
            </a:pPr>
            <a:r>
              <a:rPr kumimoji="0" lang="en-US" sz="1200" b="0" i="0" u="none" strike="noStrike" kern="0" cap="none" normalizeH="0" baseline="0" noProof="0">
                <a:ln>
                  <a:noFill/>
                </a:ln>
                <a:solidFill>
                  <a:srgbClr val="004975"/>
                </a:solidFill>
                <a:effectLst/>
                <a:uLnTx/>
                <a:uFillTx/>
                <a:latin typeface="+mn-lt"/>
                <a:ea typeface="+mn-ea"/>
                <a:cs typeface="+mn-cs"/>
              </a:rPr>
              <a:t>2</a:t>
            </a:r>
            <a:endParaRPr kumimoji="0" lang="en-US" sz="1200" b="0" i="0" u="none" strike="noStrike" kern="0" cap="none" normalizeH="0" baseline="0" noProof="0" dirty="0">
              <a:ln>
                <a:noFill/>
              </a:ln>
              <a:solidFill>
                <a:srgbClr val="004975"/>
              </a:solidFill>
              <a:effectLst/>
              <a:uLnTx/>
              <a:uFillTx/>
              <a:latin typeface="+mn-lt"/>
              <a:ea typeface="+mn-ea"/>
              <a:cs typeface="+mn-cs"/>
            </a:endParaRPr>
          </a:p>
        </p:txBody>
      </p:sp>
      <p:sp>
        <p:nvSpPr>
          <p:cNvPr id="4" name="Rechteck 3" hidden="1"/>
          <p:cNvSpPr>
            <a:spLocks/>
          </p:cNvSpPr>
          <p:nvPr>
            <p:custDataLst>
              <p:tags r:id="rId5"/>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9E2896"/>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spcBef>
                <a:spcPts val="0"/>
              </a:spcBef>
              <a:spcAft>
                <a:spcPts val="0"/>
              </a:spcAft>
              <a:buClrTx/>
              <a:buSzTx/>
              <a:buFontTx/>
              <a:buNone/>
              <a:tabLst/>
            </a:pPr>
            <a:endParaRPr kumimoji="0" lang="en-US" sz="550" b="0" i="0" u="none" strike="noStrike" kern="0" cap="none" normalizeH="0" baseline="0" noProof="0" dirty="0">
              <a:ln>
                <a:noFill/>
              </a:ln>
              <a:effectLst/>
              <a:uLnTx/>
              <a:uFillTx/>
              <a:latin typeface="+mn-lt"/>
              <a:ea typeface="+mn-ea"/>
              <a:cs typeface="+mn-cs"/>
            </a:endParaRPr>
          </a:p>
        </p:txBody>
      </p:sp>
      <p:sp>
        <p:nvSpPr>
          <p:cNvPr id="3" name="Textfeld 2" hidden="1"/>
          <p:cNvSpPr txBox="1"/>
          <p:nvPr>
            <p:custDataLst>
              <p:tags r:id="rId6"/>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spcBef>
                <a:spcPts val="0"/>
              </a:spcBef>
              <a:spcAft>
                <a:spcPts val="0"/>
              </a:spcAft>
              <a:buClrTx/>
              <a:buSzTx/>
              <a:buFontTx/>
              <a:buNone/>
              <a:tabLst/>
            </a:pPr>
            <a:endParaRPr kumimoji="0" lang="en-US" sz="1300" b="0" i="0" u="none" strike="noStrike" kern="0" cap="none" normalizeH="0" baseline="0" noProof="0" dirty="0" err="1">
              <a:ln>
                <a:noFill/>
              </a:ln>
              <a:effectLst/>
              <a:uLnTx/>
              <a:uFillTx/>
            </a:endParaRPr>
          </a:p>
        </p:txBody>
      </p:sp>
      <p:sp>
        <p:nvSpPr>
          <p:cNvPr id="2" name="Titel 1"/>
          <p:cNvSpPr>
            <a:spLocks noGrp="1"/>
          </p:cNvSpPr>
          <p:nvPr>
            <p:ph type="title" idx="4294967295"/>
            <p:custDataLst>
              <p:tags r:id="rId7"/>
            </p:custDataLst>
          </p:nvPr>
        </p:nvSpPr>
        <p:spPr>
          <a:xfrm>
            <a:off x="205232" y="647700"/>
            <a:ext cx="10452100" cy="388938"/>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800" dirty="0">
                <a:solidFill>
                  <a:srgbClr val="0070C0"/>
                </a:solidFill>
              </a:rPr>
              <a:t>Further details of the change</a:t>
            </a:r>
          </a:p>
        </p:txBody>
      </p:sp>
      <p:sp>
        <p:nvSpPr>
          <p:cNvPr id="9" name="Inhaltsplatzhalter 2"/>
          <p:cNvSpPr txBox="1">
            <a:spLocks/>
          </p:cNvSpPr>
          <p:nvPr>
            <p:custDataLst>
              <p:tags r:id="rId8"/>
            </p:custDataLst>
          </p:nvPr>
        </p:nvSpPr>
        <p:spPr>
          <a:xfrm>
            <a:off x="205232" y="1295400"/>
            <a:ext cx="10653265" cy="416814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lvl1pPr marL="251460" indent="-251460" algn="l" defTabSz="822716" rtl="0" eaLnBrk="1" latinLnBrk="0" hangingPunct="1">
              <a:lnSpc>
                <a:spcPct val="107000"/>
              </a:lnSpc>
              <a:spcBef>
                <a:spcPts val="500"/>
              </a:spcBef>
              <a:buClrTx/>
              <a:buSzPct val="100000"/>
              <a:buFont typeface="Wingdings 3" panose="05040102010807070707" pitchFamily="18" charset="2"/>
              <a:buChar char=""/>
              <a:defRPr sz="1800" b="0" i="0" u="none" kern="1200">
                <a:solidFill>
                  <a:schemeClr val="tx1"/>
                </a:solidFill>
                <a:latin typeface="+mn-lt" pitchFamily="2" charset="0"/>
                <a:ea typeface="+mn-ea"/>
                <a:cs typeface="+mn-cs"/>
              </a:defRPr>
            </a:lvl1pPr>
            <a:lvl2pPr marL="508000" indent="-274320" algn="l" defTabSz="822716" rtl="0" eaLnBrk="1" latinLnBrk="0" hangingPunct="1">
              <a:lnSpc>
                <a:spcPct val="103000"/>
              </a:lnSpc>
              <a:spcBef>
                <a:spcPts val="500"/>
              </a:spcBef>
              <a:buClrTx/>
              <a:buSzPct val="100000"/>
              <a:buFont typeface="Wingdings 3" panose="05040102010807070707" pitchFamily="18" charset="2"/>
              <a:buChar char=""/>
              <a:defRPr sz="1600" b="0" i="0" u="none" kern="1200">
                <a:solidFill>
                  <a:schemeClr val="tx1"/>
                </a:solidFill>
                <a:latin typeface="+mn-lt" pitchFamily="2" charset="0"/>
                <a:ea typeface="+mn-ea"/>
                <a:cs typeface="+mn-cs"/>
              </a:defRPr>
            </a:lvl2pPr>
            <a:lvl3pPr marL="730250" indent="-204470" algn="l" defTabSz="822716" rtl="0" eaLnBrk="1" latinLnBrk="0" hangingPunct="1">
              <a:lnSpc>
                <a:spcPct val="102000"/>
              </a:lnSpc>
              <a:spcBef>
                <a:spcPts val="500"/>
              </a:spcBef>
              <a:buClrTx/>
              <a:buSzPct val="100000"/>
              <a:buFontTx/>
              <a:buChar char="‒"/>
              <a:defRPr sz="1400" b="0" i="0" u="none" kern="1200">
                <a:solidFill>
                  <a:schemeClr val="tx1"/>
                </a:solidFill>
                <a:latin typeface="+mn-lt" pitchFamily="2" charset="0"/>
                <a:ea typeface="+mn-ea"/>
                <a:cs typeface="+mn-cs"/>
              </a:defRPr>
            </a:lvl3pPr>
            <a:lvl4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mn-lt" pitchFamily="2" charset="0"/>
                <a:ea typeface="+mn-ea"/>
                <a:cs typeface="+mn-cs"/>
              </a:defRPr>
            </a:lvl4pPr>
            <a:lvl5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mn-lt" pitchFamily="2" charset="0"/>
                <a:ea typeface="+mn-ea"/>
                <a:cs typeface="+mn-cs"/>
              </a:defRPr>
            </a:lvl5pPr>
            <a:lvl6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mn-lt" pitchFamily="2" charset="0"/>
                <a:ea typeface="+mn-ea"/>
                <a:cs typeface="+mn-cs"/>
              </a:defRPr>
            </a:lvl6pPr>
            <a:lvl7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mn-lt" pitchFamily="2" charset="0"/>
                <a:ea typeface="+mn-ea"/>
                <a:cs typeface="+mn-cs"/>
              </a:defRPr>
            </a:lvl7pPr>
            <a:lvl8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mn-lt" pitchFamily="2" charset="0"/>
                <a:ea typeface="+mn-ea"/>
                <a:cs typeface="+mn-cs"/>
              </a:defRPr>
            </a:lvl8pPr>
            <a:lvl9pPr marL="932180" indent="-184150" algn="l" defTabSz="822716" rtl="0" eaLnBrk="1" latinLnBrk="0" hangingPunct="1">
              <a:lnSpc>
                <a:spcPct val="103000"/>
              </a:lnSpc>
              <a:spcBef>
                <a:spcPts val="500"/>
              </a:spcBef>
              <a:buClrTx/>
              <a:buSzPct val="100000"/>
              <a:buFontTx/>
              <a:buChar char="‒"/>
              <a:defRPr sz="1300" b="0" i="0" u="none" kern="1200" baseline="0">
                <a:solidFill>
                  <a:schemeClr val="tx1"/>
                </a:solidFill>
                <a:latin typeface="+mn-lt" pitchFamily="2" charset="0"/>
                <a:ea typeface="+mn-ea"/>
                <a:cs typeface="+mn-cs"/>
              </a:defRPr>
            </a:lvl9pPr>
          </a:lstStyle>
          <a:p>
            <a:pPr fontAlgn="auto">
              <a:spcAft>
                <a:spcPts val="600"/>
              </a:spcAft>
              <a:buSzPts val="1800"/>
              <a:buFont typeface="Wingdings" panose="05000000000000000000" pitchFamily="2" charset="2"/>
              <a:buChar char="§"/>
            </a:pPr>
            <a:r>
              <a:rPr lang="en-US" dirty="0">
                <a:solidFill>
                  <a:srgbClr val="000000"/>
                </a:solidFill>
              </a:rPr>
              <a:t>Motivation &amp; Customer benefit: 	</a:t>
            </a:r>
            <a:r>
              <a:rPr lang="en-US" b="1" dirty="0">
                <a:solidFill>
                  <a:srgbClr val="0070C0"/>
                </a:solidFill>
              </a:rPr>
              <a:t>Motivation:</a:t>
            </a:r>
            <a:r>
              <a:rPr lang="en-US" dirty="0">
                <a:solidFill>
                  <a:srgbClr val="0070C0"/>
                </a:solidFill>
              </a:rPr>
              <a:t> necessary</a:t>
            </a:r>
            <a:endParaRPr lang="en-US" i="1" dirty="0">
              <a:solidFill>
                <a:srgbClr val="0070C0"/>
              </a:solidFill>
            </a:endParaRPr>
          </a:p>
          <a:p>
            <a:pPr marL="0" indent="0" fontAlgn="auto">
              <a:spcAft>
                <a:spcPts val="0"/>
              </a:spcAft>
              <a:buNone/>
            </a:pPr>
            <a:r>
              <a:rPr lang="en-US" dirty="0">
                <a:solidFill>
                  <a:srgbClr val="0070C0"/>
                </a:solidFill>
              </a:rPr>
              <a:t>					</a:t>
            </a:r>
            <a:r>
              <a:rPr lang="en-US" b="1" dirty="0">
                <a:solidFill>
                  <a:srgbClr val="0070C0"/>
                </a:solidFill>
              </a:rPr>
              <a:t>Customer benefit</a:t>
            </a:r>
            <a:r>
              <a:rPr lang="en-US" dirty="0">
                <a:solidFill>
                  <a:srgbClr val="0070C0"/>
                </a:solidFill>
              </a:rPr>
              <a:t>: production.</a:t>
            </a:r>
            <a:br>
              <a:rPr lang="en-US" dirty="0">
                <a:solidFill>
                  <a:srgbClr val="0070C0"/>
                </a:solidFill>
              </a:rPr>
            </a:br>
            <a:endParaRPr lang="en-US" dirty="0">
              <a:solidFill>
                <a:srgbClr val="0070C0"/>
              </a:solidFill>
            </a:endParaRPr>
          </a:p>
          <a:p>
            <a:pPr fontAlgn="auto">
              <a:spcAft>
                <a:spcPts val="0"/>
              </a:spcAft>
              <a:buSzPts val="1800"/>
              <a:buFont typeface="Wingdings" panose="05000000000000000000" pitchFamily="2" charset="2"/>
              <a:buChar char="§"/>
            </a:pPr>
            <a:r>
              <a:rPr lang="en-US" dirty="0">
                <a:solidFill>
                  <a:srgbClr val="000000"/>
                </a:solidFill>
              </a:rPr>
              <a:t>Traceability: 				</a:t>
            </a:r>
            <a:r>
              <a:rPr lang="en-US" dirty="0">
                <a:solidFill>
                  <a:srgbClr val="0070C0"/>
                </a:solidFill>
              </a:rPr>
              <a:t>date clock </a:t>
            </a:r>
            <a:br>
              <a:rPr lang="en-US" dirty="0">
                <a:solidFill>
                  <a:srgbClr val="0070C0"/>
                </a:solidFill>
              </a:rPr>
            </a:br>
            <a:endParaRPr lang="en-US" dirty="0">
              <a:solidFill>
                <a:srgbClr val="0070C0"/>
              </a:solidFill>
            </a:endParaRPr>
          </a:p>
          <a:p>
            <a:pPr fontAlgn="auto">
              <a:spcAft>
                <a:spcPts val="0"/>
              </a:spcAft>
              <a:buSzPts val="1800"/>
              <a:buFont typeface="Wingdings" panose="05000000000000000000" pitchFamily="2" charset="2"/>
              <a:buChar char="§"/>
            </a:pPr>
            <a:r>
              <a:rPr lang="en-US" dirty="0">
                <a:solidFill>
                  <a:srgbClr val="000000"/>
                </a:solidFill>
              </a:rPr>
              <a:t>Backup/Alternative to this change: 	</a:t>
            </a:r>
            <a:r>
              <a:rPr lang="en-US" dirty="0">
                <a:solidFill>
                  <a:srgbClr val="0070C0"/>
                </a:solidFill>
              </a:rPr>
              <a:t>No.</a:t>
            </a:r>
            <a:br>
              <a:rPr lang="en-US" dirty="0">
                <a:solidFill>
                  <a:srgbClr val="0070C0"/>
                </a:solidFill>
              </a:rPr>
            </a:br>
            <a:r>
              <a:rPr lang="en-US" dirty="0">
                <a:solidFill>
                  <a:srgbClr val="0070C0"/>
                </a:solidFill>
              </a:rPr>
              <a:t> </a:t>
            </a:r>
          </a:p>
          <a:p>
            <a:pPr fontAlgn="auto">
              <a:spcAft>
                <a:spcPts val="0"/>
              </a:spcAft>
              <a:buSzPts val="1800"/>
              <a:buFont typeface="Wingdings" panose="05000000000000000000" pitchFamily="2" charset="2"/>
              <a:buChar char="§"/>
            </a:pPr>
            <a:r>
              <a:rPr lang="en-US" dirty="0">
                <a:solidFill>
                  <a:srgbClr val="000000"/>
                </a:solidFill>
              </a:rPr>
              <a:t>Additional information:		</a:t>
            </a:r>
            <a:r>
              <a:rPr lang="en-US" dirty="0">
                <a:solidFill>
                  <a:srgbClr val="0070C0"/>
                </a:solidFill>
              </a:rPr>
              <a:t>No.	</a:t>
            </a:r>
            <a:br>
              <a:rPr lang="en-US" dirty="0">
                <a:solidFill>
                  <a:srgbClr val="0070C0"/>
                </a:solidFill>
              </a:rPr>
            </a:br>
            <a:endParaRPr lang="en-US" dirty="0">
              <a:solidFill>
                <a:srgbClr val="0070C0"/>
              </a:solidFill>
            </a:endParaRPr>
          </a:p>
        </p:txBody>
      </p:sp>
      <p:sp>
        <p:nvSpPr>
          <p:cNvPr id="6" name="Slide Number Placeholder 5">
            <a:extLst>
              <a:ext uri="{FF2B5EF4-FFF2-40B4-BE49-F238E27FC236}">
                <a16:creationId xmlns:a16="http://schemas.microsoft.com/office/drawing/2014/main" id="{F69A3B58-3A47-4731-89E6-19E0A729AB08}"/>
              </a:ext>
            </a:extLst>
          </p:cNvPr>
          <p:cNvSpPr>
            <a:spLocks noGrp="1"/>
          </p:cNvSpPr>
          <p:nvPr>
            <p:ph type="sldNum" sz="quarter" idx="12"/>
          </p:nvPr>
        </p:nvSpPr>
        <p:spPr/>
        <p:txBody>
          <a:bodyPr/>
          <a:lstStyle/>
          <a:p>
            <a:fld id="{4898AEC0-503E-4FA4-859C-D0F72D6E3F79}" type="slidenum">
              <a:rPr lang="en-US" noProof="1" smtClean="0"/>
              <a:pPr/>
              <a:t>2</a:t>
            </a:fld>
            <a:endParaRPr lang="en-US" noProof="1"/>
          </a:p>
        </p:txBody>
      </p:sp>
    </p:spTree>
    <p:custDataLst>
      <p:tags r:id="rId1"/>
    </p:custDataLst>
    <p:extLst>
      <p:ext uri="{BB962C8B-B14F-4D97-AF65-F5344CB8AC3E}">
        <p14:creationId xmlns:p14="http://schemas.microsoft.com/office/powerpoint/2010/main" val="30857430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15A48D79-1113-4193-BC9C-9A33D24CFA24}"/>
              </a:ext>
            </a:extLst>
          </p:cNvPr>
          <p:cNvGraphicFramePr>
            <a:graphicFrameLocks noChangeAspect="1"/>
          </p:cNvGraphicFramePr>
          <p:nvPr>
            <p:custDataLst>
              <p:tags r:id="rId3"/>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46" name="think-cell Slide" r:id="rId6" imgW="327" imgH="327" progId="TCLayout.ActiveDocument.1">
                  <p:embed/>
                </p:oleObj>
              </mc:Choice>
              <mc:Fallback>
                <p:oleObj name="think-cell Slide" r:id="rId6" imgW="327" imgH="327" progId="TCLayout.ActiveDocument.1">
                  <p:embed/>
                  <p:pic>
                    <p:nvPicPr>
                      <p:cNvPr id="6" name="Object 5" hidden="1">
                        <a:extLst>
                          <a:ext uri="{FF2B5EF4-FFF2-40B4-BE49-F238E27FC236}">
                            <a16:creationId xmlns:a16="http://schemas.microsoft.com/office/drawing/2014/main" id="{15A48D79-1113-4193-BC9C-9A33D24CFA24}"/>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3" name="Rectangle 2"/>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rgbClr val="9E289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dirty="0">
              <a:ln>
                <a:noFill/>
              </a:ln>
              <a:solidFill>
                <a:prstClr val="black"/>
              </a:solidFill>
              <a:effectLst/>
              <a:uLnTx/>
              <a:uFillTx/>
              <a:latin typeface="+mn-lt" pitchFamily="2" charset="0"/>
              <a:ea typeface="+mn-ea"/>
              <a:cs typeface="+mn-cs"/>
            </a:endParaRPr>
          </a:p>
        </p:txBody>
      </p:sp>
      <p:sp>
        <p:nvSpPr>
          <p:cNvPr id="71" name="Rectangle 4_"/>
          <p:cNvSpPr>
            <a:spLocks noChangeArrowheads="1"/>
          </p:cNvSpPr>
          <p:nvPr/>
        </p:nvSpPr>
        <p:spPr bwMode="auto">
          <a:xfrm>
            <a:off x="152400" y="-32266"/>
            <a:ext cx="184731" cy="369332"/>
          </a:xfrm>
          <a:prstGeom prst="rect">
            <a:avLst/>
          </a:prstGeom>
          <a:noFill/>
          <a:ln>
            <a:noFill/>
          </a:ln>
          <a:effectLst/>
          <a:extLst>
            <a:ext uri="{909E8E84-426E-40DD-AFC4-6F175D3DCCD1}">
              <a14:hiddenFill xmlns:a14="http://schemas.microsoft.com/office/drawing/2010/main">
                <a:solidFill>
                  <a:srgbClr val="9E289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dirty="0">
              <a:ln>
                <a:noFill/>
              </a:ln>
              <a:solidFill>
                <a:prstClr val="black"/>
              </a:solidFill>
              <a:effectLst/>
              <a:uLnTx/>
              <a:uFillTx/>
              <a:latin typeface="+mn-lt" pitchFamily="2" charset="0"/>
              <a:ea typeface="+mn-ea"/>
              <a:cs typeface="+mn-cs"/>
            </a:endParaRPr>
          </a:p>
        </p:txBody>
      </p:sp>
      <p:sp>
        <p:nvSpPr>
          <p:cNvPr id="81" name="chapter_conv"/>
          <p:cNvSpPr>
            <a:spLocks noGrp="1"/>
          </p:cNvSpPr>
          <p:nvPr>
            <p:ph type="body" sz="quarter" idx="15"/>
          </p:nvPr>
        </p:nvSpPr>
        <p:spPr>
          <a:xfrm>
            <a:off x="205199" y="259200"/>
            <a:ext cx="10558800" cy="388800"/>
          </a:xfrm>
        </p:spPr>
        <p:txBody>
          <a:bodyPr vert="horz" lIns="0" tIns="0" rIns="0" bIns="0" rtlCol="0">
            <a:noAutofit/>
          </a:bodyPr>
          <a:lstStyle/>
          <a:p>
            <a:r>
              <a:rPr lang="en-US" dirty="0"/>
              <a:t>Bosch ECR no: </a:t>
            </a:r>
            <a:r>
              <a:rPr lang="en-US" sz="2800" b="0" i="0" dirty="0">
                <a:solidFill>
                  <a:srgbClr val="346187"/>
                </a:solidFill>
                <a:effectLst/>
                <a:latin typeface="72" panose="020B0503030000000003" pitchFamily="34" charset="0"/>
              </a:rPr>
              <a:t>3E100</a:t>
            </a:r>
            <a:r>
              <a:rPr lang="cs-CZ" sz="2800" b="0" i="0" dirty="0">
                <a:solidFill>
                  <a:srgbClr val="346187"/>
                </a:solidFill>
                <a:effectLst/>
                <a:latin typeface="72" panose="020B0503030000000003" pitchFamily="34" charset="0"/>
              </a:rPr>
              <a:t>00001</a:t>
            </a:r>
            <a:endParaRPr lang="en-US" dirty="0"/>
          </a:p>
        </p:txBody>
      </p:sp>
      <p:sp>
        <p:nvSpPr>
          <p:cNvPr id="55" name="Title 1">
            <a:extLst>
              <a:ext uri="{FF2B5EF4-FFF2-40B4-BE49-F238E27FC236}">
                <a16:creationId xmlns:a16="http://schemas.microsoft.com/office/drawing/2014/main" id="{0EAE859D-18A6-4E65-BB7B-A79B39F1D77F}"/>
              </a:ext>
            </a:extLst>
          </p:cNvPr>
          <p:cNvSpPr txBox="1">
            <a:spLocks/>
          </p:cNvSpPr>
          <p:nvPr/>
        </p:nvSpPr>
        <p:spPr>
          <a:xfrm>
            <a:off x="205232" y="648000"/>
            <a:ext cx="10450800" cy="388800"/>
          </a:xfrm>
          <a:prstGeom prst="rect">
            <a:avLst/>
          </a:prstGeom>
          <a:effectLst/>
        </p:spPr>
        <p:txBody>
          <a:bodyPr vert="horz" wrap="square" lIns="0" tIns="0" rIns="0" bIns="0" rtlCol="0" anchor="t" anchorCtr="0">
            <a:noAutofit/>
          </a:bodyPr>
          <a:lstStyle>
            <a:lvl1pPr algn="l" defTabSz="914333" rtl="0" eaLnBrk="1" latinLnBrk="0" hangingPunct="1">
              <a:lnSpc>
                <a:spcPct val="89000"/>
              </a:lnSpc>
              <a:spcBef>
                <a:spcPct val="0"/>
              </a:spcBef>
              <a:buNone/>
              <a:defRPr sz="2800" kern="1200" baseline="0">
                <a:solidFill>
                  <a:srgbClr val="9E2896"/>
                </a:solidFill>
                <a:latin typeface="+mj-lt"/>
                <a:ea typeface="+mj-ea"/>
                <a:cs typeface="+mj-cs"/>
              </a:defRPr>
            </a:lvl1pPr>
          </a:lstStyle>
          <a:p>
            <a:pPr fontAlgn="auto">
              <a:spcAft>
                <a:spcPts val="0"/>
              </a:spcAft>
            </a:pPr>
            <a:r>
              <a:rPr lang="en-US" dirty="0">
                <a:solidFill>
                  <a:srgbClr val="0070C0"/>
                </a:solidFill>
              </a:rPr>
              <a:t>Changes in the Offer Drawing</a:t>
            </a:r>
            <a:endParaRPr lang="en-US" dirty="0">
              <a:solidFill>
                <a:srgbClr val="7F7F7F"/>
              </a:solidFill>
            </a:endParaRPr>
          </a:p>
        </p:txBody>
      </p:sp>
      <p:sp>
        <p:nvSpPr>
          <p:cNvPr id="26" name="TextovéPole 25">
            <a:extLst>
              <a:ext uri="{FF2B5EF4-FFF2-40B4-BE49-F238E27FC236}">
                <a16:creationId xmlns:a16="http://schemas.microsoft.com/office/drawing/2014/main" id="{931454E9-8418-49EF-A5AB-643908723894}"/>
              </a:ext>
            </a:extLst>
          </p:cNvPr>
          <p:cNvSpPr txBox="1"/>
          <p:nvPr/>
        </p:nvSpPr>
        <p:spPr>
          <a:xfrm>
            <a:off x="1564167" y="1324691"/>
            <a:ext cx="2607933" cy="465316"/>
          </a:xfrm>
          <a:prstGeom prst="rect">
            <a:avLst/>
          </a:prstGeom>
          <a:noFill/>
        </p:spPr>
        <p:txBody>
          <a:bodyPr wrap="square" lIns="0" tIns="0" rIns="0" bIns="0" rtlCol="0">
            <a:noAutofit/>
          </a:bodyPr>
          <a:lstStyle/>
          <a:p>
            <a:pPr marR="0" algn="ctr" defTabSz="914400" eaLnBrk="1" fontAlgn="auto" latinLnBrk="0" hangingPunct="1">
              <a:spcBef>
                <a:spcPts val="0"/>
              </a:spcBef>
              <a:spcAft>
                <a:spcPts val="0"/>
              </a:spcAft>
              <a:buClrTx/>
              <a:buSzTx/>
              <a:buFontTx/>
              <a:buNone/>
              <a:tabLst/>
            </a:pPr>
            <a:r>
              <a:rPr kumimoji="0" lang="en-US" sz="1200" b="1" i="0" u="sng" strike="noStrike" kern="0" cap="none" spc="0" normalizeH="0" baseline="0" dirty="0">
                <a:ln>
                  <a:noFill/>
                </a:ln>
                <a:solidFill>
                  <a:srgbClr val="000000"/>
                </a:solidFill>
                <a:effectLst/>
                <a:uLnTx/>
                <a:uFillTx/>
              </a:rPr>
              <a:t>Design</a:t>
            </a:r>
          </a:p>
        </p:txBody>
      </p:sp>
      <p:sp>
        <p:nvSpPr>
          <p:cNvPr id="94" name="TextovéPole 93">
            <a:extLst>
              <a:ext uri="{FF2B5EF4-FFF2-40B4-BE49-F238E27FC236}">
                <a16:creationId xmlns:a16="http://schemas.microsoft.com/office/drawing/2014/main" id="{762EB804-1788-4A0A-9EF1-3B65D376FA51}"/>
              </a:ext>
            </a:extLst>
          </p:cNvPr>
          <p:cNvSpPr txBox="1"/>
          <p:nvPr/>
        </p:nvSpPr>
        <p:spPr>
          <a:xfrm>
            <a:off x="6105666" y="1282880"/>
            <a:ext cx="2607933" cy="465316"/>
          </a:xfrm>
          <a:prstGeom prst="rect">
            <a:avLst/>
          </a:prstGeom>
          <a:noFill/>
        </p:spPr>
        <p:txBody>
          <a:bodyPr wrap="square" lIns="0" tIns="0" rIns="0" bIns="0" rtlCol="0">
            <a:noAutofit/>
          </a:bodyPr>
          <a:lstStyle/>
          <a:p>
            <a:pPr algn="ctr">
              <a:spcBef>
                <a:spcPts val="0"/>
              </a:spcBef>
            </a:pPr>
            <a:r>
              <a:rPr kumimoji="0" lang="en-US" sz="1200" b="1" i="0" u="sng" strike="noStrike" kern="0" cap="none" spc="0" normalizeH="0" baseline="0" dirty="0">
                <a:ln>
                  <a:noFill/>
                </a:ln>
                <a:solidFill>
                  <a:srgbClr val="000000"/>
                </a:solidFill>
                <a:effectLst/>
                <a:uLnTx/>
                <a:uFillTx/>
              </a:rPr>
              <a:t>Automatic</a:t>
            </a:r>
          </a:p>
        </p:txBody>
      </p:sp>
      <p:cxnSp>
        <p:nvCxnSpPr>
          <p:cNvPr id="21" name="Straight Connector 20">
            <a:extLst>
              <a:ext uri="{FF2B5EF4-FFF2-40B4-BE49-F238E27FC236}">
                <a16:creationId xmlns:a16="http://schemas.microsoft.com/office/drawing/2014/main" id="{7920D389-0AA4-4990-B498-BDC4FDABF088}"/>
              </a:ext>
            </a:extLst>
          </p:cNvPr>
          <p:cNvCxnSpPr>
            <a:cxnSpLocks/>
          </p:cNvCxnSpPr>
          <p:nvPr/>
        </p:nvCxnSpPr>
        <p:spPr>
          <a:xfrm>
            <a:off x="5436523" y="1790007"/>
            <a:ext cx="0" cy="3155373"/>
          </a:xfrm>
          <a:prstGeom prst="line">
            <a:avLst/>
          </a:prstGeom>
          <a:ln w="19050">
            <a:solidFill>
              <a:srgbClr val="B2B3B5"/>
            </a:solidFill>
            <a:prstDash val="sysDash"/>
          </a:ln>
        </p:spPr>
        <p:style>
          <a:lnRef idx="1">
            <a:srgbClr val="9E2896"/>
          </a:lnRef>
          <a:fillRef idx="0">
            <a:srgbClr val="9E2896"/>
          </a:fillRef>
          <a:effectRef idx="0">
            <a:srgbClr val="9E2896"/>
          </a:effectRef>
          <a:fontRef idx="minor">
            <a:schemeClr val="tx1"/>
          </a:fontRef>
        </p:style>
      </p:cxnSp>
      <p:sp>
        <p:nvSpPr>
          <p:cNvPr id="46" name="Ellipse 45">
            <a:extLst>
              <a:ext uri="{FF2B5EF4-FFF2-40B4-BE49-F238E27FC236}">
                <a16:creationId xmlns:a16="http://schemas.microsoft.com/office/drawing/2014/main" id="{25EB96BC-8015-4FBA-91F8-1A1513B25C80}"/>
              </a:ext>
            </a:extLst>
          </p:cNvPr>
          <p:cNvSpPr/>
          <p:nvPr/>
        </p:nvSpPr>
        <p:spPr>
          <a:xfrm>
            <a:off x="7142873" y="4393672"/>
            <a:ext cx="672861" cy="214943"/>
          </a:xfrm>
          <a:prstGeom prst="ellipse">
            <a:avLst/>
          </a:prstGeom>
          <a:noFill/>
          <a:ln w="28575" cap="flat" cmpd="sng" algn="ctr">
            <a:solidFill>
              <a:srgbClr val="FF0000"/>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dirty="0">
              <a:ln>
                <a:noFill/>
              </a:ln>
              <a:solidFill>
                <a:srgbClr val="000000"/>
              </a:solidFill>
              <a:effectLst/>
              <a:uLnTx/>
              <a:uFillTx/>
              <a:latin typeface="+mn-lt"/>
              <a:ea typeface="+mn-ea"/>
              <a:cs typeface="+mn-cs"/>
            </a:endParaRPr>
          </a:p>
        </p:txBody>
      </p:sp>
      <p:sp>
        <p:nvSpPr>
          <p:cNvPr id="2" name="Slide Number Placeholder 1">
            <a:extLst>
              <a:ext uri="{FF2B5EF4-FFF2-40B4-BE49-F238E27FC236}">
                <a16:creationId xmlns:a16="http://schemas.microsoft.com/office/drawing/2014/main" id="{D590BC3A-59D5-44AE-90C2-112FB538A936}"/>
              </a:ext>
            </a:extLst>
          </p:cNvPr>
          <p:cNvSpPr>
            <a:spLocks noGrp="1"/>
          </p:cNvSpPr>
          <p:nvPr>
            <p:ph type="sldNum" sz="quarter" idx="12"/>
          </p:nvPr>
        </p:nvSpPr>
        <p:spPr/>
        <p:txBody>
          <a:bodyPr/>
          <a:lstStyle/>
          <a:p>
            <a:fld id="{4898AEC0-503E-4FA4-859C-D0F72D6E3F79}" type="slidenum">
              <a:rPr lang="en-US" noProof="1" smtClean="0"/>
              <a:pPr/>
              <a:t>3</a:t>
            </a:fld>
            <a:endParaRPr lang="en-US" noProof="1"/>
          </a:p>
        </p:txBody>
      </p:sp>
    </p:spTree>
    <p:custDataLst>
      <p:tags r:id="rId2"/>
    </p:custDataLst>
    <p:extLst>
      <p:ext uri="{BB962C8B-B14F-4D97-AF65-F5344CB8AC3E}">
        <p14:creationId xmlns:p14="http://schemas.microsoft.com/office/powerpoint/2010/main" val="41466505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feld 7"/>
          <p:cNvSpPr txBox="1">
            <a:spLocks/>
          </p:cNvSpPr>
          <p:nvPr>
            <p:custDataLst>
              <p:tags r:id="rId2"/>
            </p:custDataLst>
          </p:nvPr>
        </p:nvSpPr>
        <p:spPr>
          <a:xfrm>
            <a:off x="205232"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fontAlgn="auto">
              <a:lnSpc>
                <a:spcPct val="89000"/>
              </a:lnSpc>
              <a:spcBef>
                <a:spcPts val="0"/>
              </a:spcBef>
              <a:spcAft>
                <a:spcPts val="0"/>
              </a:spcAft>
            </a:pPr>
            <a:r>
              <a:rPr lang="en-US" sz="2800" kern="0" dirty="0">
                <a:solidFill>
                  <a:srgbClr val="000000"/>
                </a:solidFill>
              </a:rPr>
              <a:t>Bosch ECR no: </a:t>
            </a:r>
            <a:r>
              <a:rPr lang="en-US" sz="2800" b="0" i="0" dirty="0">
                <a:solidFill>
                  <a:srgbClr val="346187"/>
                </a:solidFill>
                <a:effectLst/>
                <a:latin typeface="72" panose="020B0503030000000003" pitchFamily="34" charset="0"/>
              </a:rPr>
              <a:t>3E100</a:t>
            </a:r>
            <a:r>
              <a:rPr lang="cs-CZ" sz="2800" b="0" i="0" dirty="0">
                <a:solidFill>
                  <a:srgbClr val="346187"/>
                </a:solidFill>
                <a:effectLst/>
                <a:latin typeface="72" panose="020B0503030000000003" pitchFamily="34" charset="0"/>
              </a:rPr>
              <a:t>00001</a:t>
            </a:r>
            <a:endParaRPr lang="en-US" sz="2800" kern="0" dirty="0">
              <a:solidFill>
                <a:srgbClr val="346187"/>
              </a:solidFill>
            </a:endParaRPr>
          </a:p>
        </p:txBody>
      </p:sp>
      <p:sp>
        <p:nvSpPr>
          <p:cNvPr id="7" name="Rechteck 6"/>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9E2896"/>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endParaRPr kumimoji="0" lang="en-US" sz="600" strike="noStrike" kern="0" cap="none" normalizeH="0" baseline="0" dirty="0">
              <a:ln>
                <a:noFill/>
              </a:ln>
              <a:solidFill>
                <a:srgbClr val="000000"/>
              </a:solidFill>
              <a:effectLst/>
              <a:uLnTx/>
              <a:uFillTx/>
              <a:ea typeface="+mn-ea"/>
              <a:cs typeface="+mn-cs"/>
            </a:endParaRPr>
          </a:p>
        </p:txBody>
      </p:sp>
      <p:sp>
        <p:nvSpPr>
          <p:cNvPr id="5" name="Rechteck 4"/>
          <p:cNvSpPr>
            <a:spLocks/>
          </p:cNvSpPr>
          <p:nvPr>
            <p:custDataLst>
              <p:tags r:id="rId4"/>
            </p:custDataLst>
          </p:nvPr>
        </p:nvSpPr>
        <p:spPr>
          <a:xfrm>
            <a:off x="205232"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9E2896"/>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spcBef>
                <a:spcPts val="0"/>
              </a:spcBef>
              <a:spcAft>
                <a:spcPts val="0"/>
              </a:spcAft>
              <a:buClrTx/>
              <a:buSzTx/>
              <a:buFontTx/>
              <a:buNone/>
              <a:tabLst/>
            </a:pPr>
            <a:r>
              <a:rPr kumimoji="0" lang="en-US" sz="1200" b="0" i="0" u="none" strike="noStrike" kern="0" cap="none" normalizeH="0" baseline="0" dirty="0">
                <a:ln>
                  <a:noFill/>
                </a:ln>
                <a:solidFill>
                  <a:srgbClr val="004975"/>
                </a:solidFill>
                <a:effectLst/>
                <a:uLnTx/>
                <a:uFillTx/>
                <a:latin typeface="+mn-lt"/>
                <a:ea typeface="+mn-ea"/>
                <a:cs typeface="+mn-cs"/>
              </a:rPr>
              <a:t>4</a:t>
            </a:r>
          </a:p>
        </p:txBody>
      </p:sp>
      <p:sp>
        <p:nvSpPr>
          <p:cNvPr id="4" name="Rechteck 3" hidden="1"/>
          <p:cNvSpPr>
            <a:spLocks/>
          </p:cNvSpPr>
          <p:nvPr>
            <p:custDataLst>
              <p:tags r:id="rId5"/>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9E2896"/>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spcBef>
                <a:spcPts val="0"/>
              </a:spcBef>
              <a:spcAft>
                <a:spcPts val="0"/>
              </a:spcAft>
              <a:buClrTx/>
              <a:buSzTx/>
              <a:buFontTx/>
              <a:buNone/>
              <a:tabLst/>
            </a:pPr>
            <a:endParaRPr kumimoji="0" lang="en-US" sz="550" b="0" i="0" u="none" strike="noStrike" kern="0" cap="none" normalizeH="0" baseline="0" noProof="0" dirty="0">
              <a:ln>
                <a:noFill/>
              </a:ln>
              <a:effectLst/>
              <a:uLnTx/>
              <a:uFillTx/>
              <a:latin typeface="+mn-lt"/>
              <a:ea typeface="+mn-ea"/>
              <a:cs typeface="+mn-cs"/>
            </a:endParaRPr>
          </a:p>
        </p:txBody>
      </p:sp>
      <p:sp>
        <p:nvSpPr>
          <p:cNvPr id="3" name="Textfeld 2" hidden="1"/>
          <p:cNvSpPr txBox="1"/>
          <p:nvPr>
            <p:custDataLst>
              <p:tags r:id="rId6"/>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spcBef>
                <a:spcPts val="0"/>
              </a:spcBef>
              <a:spcAft>
                <a:spcPts val="0"/>
              </a:spcAft>
              <a:buClrTx/>
              <a:buSzTx/>
              <a:buFontTx/>
              <a:buNone/>
              <a:tabLst/>
            </a:pPr>
            <a:endParaRPr kumimoji="0" lang="en-US" sz="1300" b="0" i="0" u="none" strike="noStrike" kern="0" cap="none" normalizeH="0" baseline="0" noProof="0" dirty="0" err="1">
              <a:ln>
                <a:noFill/>
              </a:ln>
              <a:effectLst/>
              <a:uLnTx/>
              <a:uFillTx/>
            </a:endParaRPr>
          </a:p>
        </p:txBody>
      </p:sp>
      <p:sp>
        <p:nvSpPr>
          <p:cNvPr id="2" name="Titel 1"/>
          <p:cNvSpPr>
            <a:spLocks noGrp="1"/>
          </p:cNvSpPr>
          <p:nvPr>
            <p:ph type="title" idx="4294967295"/>
            <p:custDataLst>
              <p:tags r:id="rId7"/>
            </p:custDataLst>
          </p:nvPr>
        </p:nvSpPr>
        <p:spPr>
          <a:xfrm>
            <a:off x="205232" y="647700"/>
            <a:ext cx="10452100" cy="388938"/>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800" dirty="0">
                <a:solidFill>
                  <a:srgbClr val="0070C0"/>
                </a:solidFill>
              </a:rPr>
              <a:t>Timing Plan</a:t>
            </a:r>
          </a:p>
        </p:txBody>
      </p:sp>
      <p:sp>
        <p:nvSpPr>
          <p:cNvPr id="11" name="Text Box 11"/>
          <p:cNvSpPr txBox="1">
            <a:spLocks noChangeArrowheads="1"/>
          </p:cNvSpPr>
          <p:nvPr/>
        </p:nvSpPr>
        <p:spPr bwMode="auto">
          <a:xfrm>
            <a:off x="8174421" y="591207"/>
            <a:ext cx="2293882" cy="521678"/>
          </a:xfrm>
          <a:prstGeom prst="rect">
            <a:avLst/>
          </a:prstGeom>
          <a:noFill/>
          <a:ln w="9525">
            <a:solidFill>
              <a:schemeClr val="tx1"/>
            </a:solidFill>
            <a:miter lim="800000"/>
            <a:headEnd/>
            <a:tailEnd/>
          </a:ln>
          <a:effectLst/>
        </p:spPr>
        <p:txBody>
          <a:bodyPr lIns="90000" tIns="46800" rIns="90000" bIns="46800" anchor="ctr"/>
          <a:lstStyle/>
          <a:p>
            <a:pPr algn="ctr" eaLnBrk="0" hangingPunct="0">
              <a:spcBef>
                <a:spcPct val="50000"/>
              </a:spcBef>
            </a:pPr>
            <a:r>
              <a:rPr lang="en-US" dirty="0">
                <a:solidFill>
                  <a:srgbClr val="00B050"/>
                </a:solidFill>
              </a:rPr>
              <a:t>✔</a:t>
            </a:r>
            <a:r>
              <a:rPr lang="en-US" dirty="0">
                <a:solidFill>
                  <a:srgbClr val="000000"/>
                </a:solidFill>
              </a:rPr>
              <a:t> </a:t>
            </a:r>
            <a:r>
              <a:rPr lang="en-US" sz="1600" dirty="0">
                <a:solidFill>
                  <a:srgbClr val="000000"/>
                </a:solidFill>
                <a:sym typeface="Wingdings" panose="05000000000000000000" pitchFamily="2" charset="2"/>
              </a:rPr>
              <a:t>=  done &amp; positive</a:t>
            </a:r>
            <a:endParaRPr lang="en-US" sz="1600" dirty="0">
              <a:solidFill>
                <a:srgbClr val="000000"/>
              </a:solidFill>
            </a:endParaRPr>
          </a:p>
        </p:txBody>
      </p:sp>
      <p:graphicFrame>
        <p:nvGraphicFramePr>
          <p:cNvPr id="13" name="Tabelle 9">
            <a:extLst>
              <a:ext uri="{FF2B5EF4-FFF2-40B4-BE49-F238E27FC236}">
                <a16:creationId xmlns:a16="http://schemas.microsoft.com/office/drawing/2014/main" id="{B5E7A5EA-3526-4027-A637-D7E12F72B173}"/>
              </a:ext>
            </a:extLst>
          </p:cNvPr>
          <p:cNvGraphicFramePr>
            <a:graphicFrameLocks noGrp="1"/>
          </p:cNvGraphicFramePr>
          <p:nvPr>
            <p:extLst>
              <p:ext uri="{D42A27DB-BD31-4B8C-83A1-F6EECF244321}">
                <p14:modId xmlns:p14="http://schemas.microsoft.com/office/powerpoint/2010/main" val="803129708"/>
              </p:ext>
            </p:extLst>
          </p:nvPr>
        </p:nvGraphicFramePr>
        <p:xfrm>
          <a:off x="323809" y="1199170"/>
          <a:ext cx="9875213" cy="3772272"/>
        </p:xfrm>
        <a:graphic>
          <a:graphicData uri="http://schemas.openxmlformats.org/drawingml/2006/table">
            <a:tbl>
              <a:tblPr/>
              <a:tblGrid>
                <a:gridCol w="7581331">
                  <a:extLst>
                    <a:ext uri="{9D8B030D-6E8A-4147-A177-3AD203B41FA5}">
                      <a16:colId xmlns:a16="http://schemas.microsoft.com/office/drawing/2014/main" val="2940632756"/>
                    </a:ext>
                  </a:extLst>
                </a:gridCol>
                <a:gridCol w="1513489">
                  <a:extLst>
                    <a:ext uri="{9D8B030D-6E8A-4147-A177-3AD203B41FA5}">
                      <a16:colId xmlns:a16="http://schemas.microsoft.com/office/drawing/2014/main" val="2819650321"/>
                    </a:ext>
                  </a:extLst>
                </a:gridCol>
                <a:gridCol w="780393">
                  <a:extLst>
                    <a:ext uri="{9D8B030D-6E8A-4147-A177-3AD203B41FA5}">
                      <a16:colId xmlns:a16="http://schemas.microsoft.com/office/drawing/2014/main" val="4158882521"/>
                    </a:ext>
                  </a:extLst>
                </a:gridCol>
              </a:tblGrid>
              <a:tr h="389807">
                <a:tc>
                  <a:txBody>
                    <a:bodyPr/>
                    <a:lstStyle/>
                    <a:p>
                      <a:pPr algn="ctr" rtl="0" fontAlgn="ctr"/>
                      <a:r>
                        <a:rPr lang="en-US" sz="1800" b="0" i="0" u="none" strike="noStrike" noProof="0">
                          <a:solidFill>
                            <a:srgbClr val="000000"/>
                          </a:solidFill>
                          <a:effectLst/>
                          <a:latin typeface="+mn-lt" pitchFamily="2" charset="0"/>
                        </a:rPr>
                        <a:t>Bosch Validation (Reason/Goal)</a:t>
                      </a:r>
                      <a:endParaRPr lang="en-US" sz="1800" b="0" i="0" u="none" strike="noStrike" noProof="0" dirty="0">
                        <a:solidFill>
                          <a:srgbClr val="000000"/>
                        </a:solidFill>
                        <a:effectLst/>
                        <a:latin typeface="+mn-lt" pitchFamily="2" charset="0"/>
                      </a:endParaRP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algn="ctr" rtl="0" fontAlgn="ctr"/>
                      <a:r>
                        <a:rPr lang="en-US" sz="1800" b="0" i="0" u="none" strike="noStrike" noProof="0">
                          <a:solidFill>
                            <a:srgbClr val="000000"/>
                          </a:solidFill>
                          <a:effectLst/>
                          <a:latin typeface="+mn-lt" pitchFamily="2" charset="0"/>
                        </a:rPr>
                        <a:t>Date</a:t>
                      </a:r>
                      <a:endParaRPr lang="en-US" sz="1800" b="0" i="0" u="none" strike="noStrike" noProof="0" dirty="0">
                        <a:solidFill>
                          <a:srgbClr val="000000"/>
                        </a:solidFill>
                        <a:effectLst/>
                        <a:latin typeface="+mn-lt" pitchFamily="2"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algn="ctr" rtl="0" fontAlgn="ctr">
                        <a:buClr>
                          <a:srgbClr val="000000"/>
                        </a:buClr>
                        <a:buSzPts val="1800"/>
                        <a:buFont typeface="Bosch Office Sans" pitchFamily="2" charset="0"/>
                        <a:buNone/>
                      </a:pPr>
                      <a:r>
                        <a:rPr lang="en-US" sz="1800" b="0" i="0" u="none" strike="noStrike" noProof="0">
                          <a:solidFill>
                            <a:srgbClr val="000000"/>
                          </a:solidFill>
                          <a:effectLst/>
                          <a:latin typeface="+mn-lt" pitchFamily="2" charset="0"/>
                        </a:rPr>
                        <a:t>Status  </a:t>
                      </a:r>
                      <a:endParaRPr lang="en-US" sz="1800" b="0" i="0" u="none" strike="noStrike" noProof="0" dirty="0">
                        <a:solidFill>
                          <a:srgbClr val="000000"/>
                        </a:solidFill>
                        <a:effectLst/>
                        <a:latin typeface="+mn-lt" pitchFamily="2" charset="0"/>
                      </a:endParaRP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365479149"/>
                  </a:ext>
                </a:extLst>
              </a:tr>
              <a:tr h="337403">
                <a:tc>
                  <a:txBody>
                    <a:bodyPr/>
                    <a:lstStyle/>
                    <a:p>
                      <a:pPr marL="0" marR="0" lvl="0" indent="0" algn="l" defTabSz="914333" rtl="0" eaLnBrk="1" fontAlgn="ctr" latinLnBrk="0" hangingPunct="1">
                        <a:lnSpc>
                          <a:spcPct val="100000"/>
                        </a:lnSpc>
                        <a:spcBef>
                          <a:spcPts val="0"/>
                        </a:spcBef>
                        <a:spcAft>
                          <a:spcPts val="0"/>
                        </a:spcAft>
                        <a:buClrTx/>
                        <a:buSzTx/>
                        <a:buFontTx/>
                        <a:buNone/>
                        <a:tabLst/>
                        <a:defRPr/>
                      </a:pPr>
                      <a:endParaRPr lang="en-US" sz="1800" b="0" i="0" u="none" strike="noStrike" noProof="0" dirty="0">
                        <a:solidFill>
                          <a:srgbClr val="0070C0"/>
                        </a:solidFill>
                        <a:effectLst/>
                        <a:latin typeface="+mn-lt" pitchFamily="2" charset="0"/>
                      </a:endParaRP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rtl="0" fontAlgn="ctr"/>
                      <a:endParaRPr lang="en-US" sz="1800" b="0" i="0" u="none" strike="noStrike" kern="1200" noProof="0" dirty="0">
                        <a:solidFill>
                          <a:srgbClr val="00B050"/>
                        </a:solidFill>
                        <a:effectLst/>
                        <a:latin typeface="+mn-lt" pitchFamily="2" charset="0"/>
                        <a:ea typeface="+mn-ea"/>
                        <a:cs typeface="+mn-cs"/>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rtl="0" fontAlgn="ctr"/>
                      <a:r>
                        <a:rPr lang="en-US" dirty="0">
                          <a:solidFill>
                            <a:srgbClr val="00B050"/>
                          </a:solidFill>
                        </a:rPr>
                        <a:t>✔</a:t>
                      </a:r>
                      <a:endParaRPr lang="en-US" sz="1800" b="0" i="0" u="none" strike="noStrike" kern="1200" noProof="0" dirty="0">
                        <a:solidFill>
                          <a:srgbClr val="0070C0"/>
                        </a:solidFill>
                        <a:effectLst/>
                        <a:latin typeface="+mn-lt" pitchFamily="2" charset="0"/>
                        <a:ea typeface="+mn-ea"/>
                        <a:cs typeface="+mn-cs"/>
                      </a:endParaRP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135825169"/>
                  </a:ext>
                </a:extLst>
              </a:tr>
              <a:tr h="337403">
                <a:tc>
                  <a:txBody>
                    <a:bodyPr/>
                    <a:lstStyle/>
                    <a:p>
                      <a:pPr marL="0" marR="0" lvl="0" indent="0" algn="l" defTabSz="914333" rtl="0" eaLnBrk="1" fontAlgn="ctr" latinLnBrk="0" hangingPunct="1">
                        <a:lnSpc>
                          <a:spcPct val="100000"/>
                        </a:lnSpc>
                        <a:spcBef>
                          <a:spcPts val="0"/>
                        </a:spcBef>
                        <a:spcAft>
                          <a:spcPts val="0"/>
                        </a:spcAft>
                        <a:buClrTx/>
                        <a:buSzTx/>
                        <a:buFontTx/>
                        <a:buNone/>
                        <a:tabLst/>
                        <a:defRPr/>
                      </a:pPr>
                      <a:endParaRPr lang="en-US" sz="1800" b="0" i="0" u="none" strike="noStrike" noProof="0" dirty="0">
                        <a:solidFill>
                          <a:srgbClr val="0070C0"/>
                        </a:solidFill>
                        <a:effectLst/>
                        <a:latin typeface="+mn-lt" pitchFamily="2" charset="0"/>
                      </a:endParaRP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lvl="0" indent="0" algn="ctr" defTabSz="914333" rtl="0" eaLnBrk="1" fontAlgn="ctr" latinLnBrk="0" hangingPunct="1">
                        <a:lnSpc>
                          <a:spcPct val="100000"/>
                        </a:lnSpc>
                        <a:spcBef>
                          <a:spcPts val="0"/>
                        </a:spcBef>
                        <a:spcAft>
                          <a:spcPts val="0"/>
                        </a:spcAft>
                        <a:buClrTx/>
                        <a:buSzTx/>
                        <a:buFontTx/>
                        <a:buNone/>
                        <a:tabLst/>
                        <a:defRPr/>
                      </a:pPr>
                      <a:endParaRPr lang="en-US" sz="1800" b="0" i="0" u="none" strike="noStrike" kern="1200" noProof="0" dirty="0">
                        <a:solidFill>
                          <a:srgbClr val="00B050"/>
                        </a:solidFill>
                        <a:effectLst/>
                        <a:latin typeface="+mn-lt" pitchFamily="2" charset="0"/>
                        <a:ea typeface="+mn-ea"/>
                        <a:cs typeface="+mn-cs"/>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rtl="0" fontAlgn="ctr"/>
                      <a:r>
                        <a:rPr lang="en-US" dirty="0">
                          <a:solidFill>
                            <a:srgbClr val="00B050"/>
                          </a:solidFill>
                        </a:rPr>
                        <a:t>✔</a:t>
                      </a:r>
                      <a:endParaRPr lang="en-US" sz="1800" b="0" i="0" u="none" strike="noStrike" kern="1200" noProof="0" dirty="0">
                        <a:solidFill>
                          <a:srgbClr val="0070C0"/>
                        </a:solidFill>
                        <a:effectLst/>
                        <a:latin typeface="+mn-lt" pitchFamily="2" charset="0"/>
                        <a:ea typeface="+mn-ea"/>
                        <a:cs typeface="+mn-cs"/>
                      </a:endParaRP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923188174"/>
                  </a:ext>
                </a:extLst>
              </a:tr>
              <a:tr h="337403">
                <a:tc>
                  <a:txBody>
                    <a:bodyPr/>
                    <a:lstStyle/>
                    <a:p>
                      <a:pPr marL="0" marR="0" lvl="0" indent="0" algn="l" defTabSz="914333" rtl="0" eaLnBrk="1" fontAlgn="ctr" latinLnBrk="0" hangingPunct="1">
                        <a:lnSpc>
                          <a:spcPct val="100000"/>
                        </a:lnSpc>
                        <a:spcBef>
                          <a:spcPts val="0"/>
                        </a:spcBef>
                        <a:spcAft>
                          <a:spcPts val="0"/>
                        </a:spcAft>
                        <a:buClrTx/>
                        <a:buSzTx/>
                        <a:buFontTx/>
                        <a:buNone/>
                        <a:tabLst/>
                        <a:defRPr/>
                      </a:pPr>
                      <a:endParaRPr lang="en-US" sz="1800" b="0" i="0" u="none" strike="noStrike" noProof="0" dirty="0">
                        <a:solidFill>
                          <a:srgbClr val="0070C0"/>
                        </a:solidFill>
                        <a:effectLst/>
                        <a:latin typeface="+mn-lt" pitchFamily="2" charset="0"/>
                      </a:endParaRP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lvl="0" indent="0" algn="ctr" defTabSz="914333" rtl="0" eaLnBrk="1" fontAlgn="ctr" latinLnBrk="0" hangingPunct="1">
                        <a:lnSpc>
                          <a:spcPct val="100000"/>
                        </a:lnSpc>
                        <a:spcBef>
                          <a:spcPts val="0"/>
                        </a:spcBef>
                        <a:spcAft>
                          <a:spcPts val="0"/>
                        </a:spcAft>
                        <a:buClrTx/>
                        <a:buSzTx/>
                        <a:buFontTx/>
                        <a:buNone/>
                        <a:tabLst/>
                        <a:defRPr/>
                      </a:pPr>
                      <a:endParaRPr lang="en-US" sz="1800" b="0" i="0" u="none" strike="noStrike" kern="1200" noProof="0" dirty="0">
                        <a:solidFill>
                          <a:srgbClr val="00B050"/>
                        </a:solidFill>
                        <a:effectLst/>
                        <a:latin typeface="+mn-lt" pitchFamily="2" charset="0"/>
                        <a:ea typeface="+mn-ea"/>
                        <a:cs typeface="+mn-cs"/>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rtl="0" fontAlgn="ctr"/>
                      <a:r>
                        <a:rPr lang="en-US" dirty="0">
                          <a:solidFill>
                            <a:srgbClr val="00B050"/>
                          </a:solidFill>
                        </a:rPr>
                        <a:t>✔</a:t>
                      </a:r>
                      <a:endParaRPr lang="en-US" sz="1800" b="0" i="0" u="none" strike="noStrike" kern="1200" noProof="0" dirty="0">
                        <a:solidFill>
                          <a:srgbClr val="0070C0"/>
                        </a:solidFill>
                        <a:effectLst/>
                        <a:latin typeface="+mn-lt" pitchFamily="2" charset="0"/>
                        <a:ea typeface="+mn-ea"/>
                        <a:cs typeface="+mn-cs"/>
                      </a:endParaRP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797015921"/>
                  </a:ext>
                </a:extLst>
              </a:tr>
              <a:tr h="337403">
                <a:tc>
                  <a:txBody>
                    <a:bodyPr/>
                    <a:lstStyle/>
                    <a:p>
                      <a:pPr marL="0" marR="0" lvl="0" indent="0" algn="l" defTabSz="914333" rtl="0" eaLnBrk="1" fontAlgn="ctr" latinLnBrk="0" hangingPunct="1">
                        <a:lnSpc>
                          <a:spcPct val="100000"/>
                        </a:lnSpc>
                        <a:spcBef>
                          <a:spcPts val="0"/>
                        </a:spcBef>
                        <a:spcAft>
                          <a:spcPts val="0"/>
                        </a:spcAft>
                        <a:buClrTx/>
                        <a:buSzTx/>
                        <a:buFontTx/>
                        <a:buNone/>
                        <a:tabLst/>
                        <a:defRPr/>
                      </a:pPr>
                      <a:endParaRPr lang="en-US" sz="1800" b="0" i="0" u="none" strike="noStrike" noProof="0" dirty="0">
                        <a:solidFill>
                          <a:srgbClr val="0070C0"/>
                        </a:solidFill>
                        <a:effectLst/>
                        <a:latin typeface="+mn-lt" pitchFamily="2" charset="0"/>
                      </a:endParaRP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lvl="0" indent="0" algn="ctr" defTabSz="914333" rtl="0" eaLnBrk="1" fontAlgn="ctr" latinLnBrk="0" hangingPunct="1">
                        <a:lnSpc>
                          <a:spcPct val="100000"/>
                        </a:lnSpc>
                        <a:spcBef>
                          <a:spcPts val="0"/>
                        </a:spcBef>
                        <a:spcAft>
                          <a:spcPts val="0"/>
                        </a:spcAft>
                        <a:buClrTx/>
                        <a:buSzTx/>
                        <a:buFontTx/>
                        <a:buNone/>
                        <a:tabLst/>
                        <a:defRPr/>
                      </a:pPr>
                      <a:endParaRPr lang="en-US" sz="1800" b="0" i="0" u="none" strike="noStrike" kern="1200" noProof="0" dirty="0">
                        <a:solidFill>
                          <a:srgbClr val="00B050"/>
                        </a:solidFill>
                        <a:effectLst/>
                        <a:latin typeface="+mn-lt" pitchFamily="2" charset="0"/>
                        <a:ea typeface="+mn-ea"/>
                        <a:cs typeface="+mn-cs"/>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rtl="0" fontAlgn="ctr"/>
                      <a:r>
                        <a:rPr lang="en-US" dirty="0">
                          <a:solidFill>
                            <a:srgbClr val="00B050"/>
                          </a:solidFill>
                        </a:rPr>
                        <a:t>✔</a:t>
                      </a:r>
                      <a:endParaRPr lang="en-US" sz="1800" b="0" i="0" u="none" strike="noStrike" kern="1200" noProof="0" dirty="0">
                        <a:solidFill>
                          <a:srgbClr val="0070C0"/>
                        </a:solidFill>
                        <a:effectLst/>
                        <a:latin typeface="+mn-lt" pitchFamily="2" charset="0"/>
                        <a:ea typeface="+mn-ea"/>
                        <a:cs typeface="+mn-cs"/>
                      </a:endParaRP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398712983"/>
                  </a:ext>
                </a:extLst>
              </a:tr>
              <a:tr h="337403">
                <a:tc>
                  <a:txBody>
                    <a:bodyPr/>
                    <a:lstStyle/>
                    <a:p>
                      <a:pPr algn="l" rtl="0" fontAlgn="ctr"/>
                      <a:endParaRPr lang="en-US" sz="1800" b="0" i="0" u="none" strike="noStrike" noProof="0" dirty="0">
                        <a:solidFill>
                          <a:srgbClr val="000000"/>
                        </a:solidFill>
                        <a:effectLst/>
                        <a:latin typeface="+mn-lt" pitchFamily="2" charset="0"/>
                      </a:endParaRP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rtl="0" fontAlgn="ctr"/>
                      <a:endParaRPr lang="en-US" sz="1800" b="0" i="0" u="none" strike="noStrike" noProof="0" dirty="0">
                        <a:solidFill>
                          <a:srgbClr val="000000"/>
                        </a:solidFill>
                        <a:effectLst/>
                        <a:latin typeface="+mn-lt" pitchFamily="2"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rtl="0" fontAlgn="ctr">
                        <a:buClr>
                          <a:srgbClr val="000000"/>
                        </a:buClr>
                        <a:buSzPts val="1800"/>
                        <a:buFont typeface="Bosch Office Sans" pitchFamily="2" charset="0"/>
                        <a:buNone/>
                      </a:pPr>
                      <a:endParaRPr lang="en-US" sz="1800" b="0" i="0" u="none" strike="noStrike" noProof="0" dirty="0">
                        <a:solidFill>
                          <a:srgbClr val="000000"/>
                        </a:solidFill>
                        <a:effectLst/>
                        <a:latin typeface="+mn-lt" pitchFamily="2" charset="0"/>
                      </a:endParaRP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3062695366"/>
                  </a:ext>
                </a:extLst>
              </a:tr>
              <a:tr h="333375">
                <a:tc>
                  <a:txBody>
                    <a:bodyPr/>
                    <a:lstStyle/>
                    <a:p>
                      <a:pPr marL="0" marR="0" lvl="0" indent="0" algn="l" defTabSz="914333" rtl="0" eaLnBrk="1" fontAlgn="ctr" latinLnBrk="0" hangingPunct="1">
                        <a:lnSpc>
                          <a:spcPct val="100000"/>
                        </a:lnSpc>
                        <a:spcBef>
                          <a:spcPts val="0"/>
                        </a:spcBef>
                        <a:spcAft>
                          <a:spcPts val="0"/>
                        </a:spcAft>
                        <a:buClrTx/>
                        <a:buSzTx/>
                        <a:buFontTx/>
                        <a:buNone/>
                        <a:tabLst/>
                        <a:defRPr/>
                      </a:pPr>
                      <a:endParaRPr lang="en-US" sz="1800" b="0" i="0" u="none" strike="noStrike" noProof="0" dirty="0">
                        <a:solidFill>
                          <a:srgbClr val="0070C0"/>
                        </a:solidFill>
                        <a:effectLst/>
                        <a:latin typeface="+mn-lt" pitchFamily="2" charset="0"/>
                      </a:endParaRP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333" rtl="0" eaLnBrk="1" fontAlgn="ctr" latinLnBrk="0" hangingPunct="1">
                        <a:lnSpc>
                          <a:spcPct val="100000"/>
                        </a:lnSpc>
                        <a:spcBef>
                          <a:spcPts val="0"/>
                        </a:spcBef>
                        <a:spcAft>
                          <a:spcPts val="0"/>
                        </a:spcAft>
                        <a:buClrTx/>
                        <a:buSzTx/>
                        <a:buFontTx/>
                        <a:buNone/>
                        <a:tabLst/>
                        <a:defRPr/>
                      </a:pPr>
                      <a:endParaRPr lang="en-US" sz="1800" b="0" i="0" u="none" strike="noStrike" kern="1200" noProof="0" dirty="0">
                        <a:solidFill>
                          <a:srgbClr val="00B050"/>
                        </a:solidFill>
                        <a:effectLst/>
                        <a:latin typeface="+mn-lt" pitchFamily="2" charset="0"/>
                        <a:ea typeface="+mn-ea"/>
                        <a:cs typeface="+mn-cs"/>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333" rtl="0" eaLnBrk="1" fontAlgn="ctr" latinLnBrk="0" hangingPunct="1">
                        <a:lnSpc>
                          <a:spcPct val="100000"/>
                        </a:lnSpc>
                        <a:spcBef>
                          <a:spcPts val="0"/>
                        </a:spcBef>
                        <a:spcAft>
                          <a:spcPts val="0"/>
                        </a:spcAft>
                        <a:buClrTx/>
                        <a:buSzTx/>
                        <a:buFontTx/>
                        <a:buNone/>
                        <a:tabLst/>
                        <a:defRPr/>
                      </a:pPr>
                      <a:r>
                        <a:rPr lang="en-US" dirty="0">
                          <a:solidFill>
                            <a:srgbClr val="00B050"/>
                          </a:solidFill>
                        </a:rPr>
                        <a:t>✔</a:t>
                      </a:r>
                      <a:endParaRPr lang="en-US" sz="1800" b="0" i="0" u="none" strike="noStrike" kern="1200" noProof="0" dirty="0">
                        <a:solidFill>
                          <a:srgbClr val="0070C0"/>
                        </a:solidFill>
                        <a:effectLst/>
                        <a:latin typeface="+mn-lt" pitchFamily="2" charset="0"/>
                        <a:ea typeface="+mn-ea"/>
                        <a:cs typeface="+mn-cs"/>
                      </a:endParaRP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97464572"/>
                  </a:ext>
                </a:extLst>
              </a:tr>
              <a:tr h="333375">
                <a:tc>
                  <a:txBody>
                    <a:bodyPr/>
                    <a:lstStyle/>
                    <a:p>
                      <a:pPr marL="0" marR="0" lvl="0" indent="0" algn="l" defTabSz="914333" rtl="0" eaLnBrk="1" fontAlgn="ctr" latinLnBrk="0" hangingPunct="1">
                        <a:lnSpc>
                          <a:spcPct val="100000"/>
                        </a:lnSpc>
                        <a:spcBef>
                          <a:spcPts val="0"/>
                        </a:spcBef>
                        <a:spcAft>
                          <a:spcPts val="0"/>
                        </a:spcAft>
                        <a:buClrTx/>
                        <a:buSzTx/>
                        <a:buFontTx/>
                        <a:buNone/>
                        <a:tabLst/>
                        <a:defRPr/>
                      </a:pPr>
                      <a:endParaRPr lang="en-US" sz="1800" b="0" i="0" u="none" strike="noStrike" kern="1200" baseline="0" dirty="0">
                        <a:solidFill>
                          <a:schemeClr val="tx1"/>
                        </a:solidFill>
                        <a:latin typeface="+mn-lt"/>
                        <a:ea typeface="+mn-ea"/>
                        <a:cs typeface="+mn-cs"/>
                      </a:endParaRP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333" rtl="0" eaLnBrk="1" fontAlgn="ctr" latinLnBrk="0" hangingPunct="1">
                        <a:lnSpc>
                          <a:spcPct val="100000"/>
                        </a:lnSpc>
                        <a:spcBef>
                          <a:spcPts val="0"/>
                        </a:spcBef>
                        <a:spcAft>
                          <a:spcPts val="0"/>
                        </a:spcAft>
                        <a:buClrTx/>
                        <a:buSzTx/>
                        <a:buFontTx/>
                        <a:buNone/>
                        <a:tabLst/>
                        <a:defRPr/>
                      </a:pPr>
                      <a:endParaRPr lang="en-US" sz="1800" b="0" i="0" u="none" strike="noStrike" kern="1200" noProof="0" dirty="0">
                        <a:solidFill>
                          <a:srgbClr val="00B050"/>
                        </a:solidFill>
                        <a:effectLst/>
                        <a:latin typeface="+mn-lt" pitchFamily="2" charset="0"/>
                        <a:ea typeface="+mn-ea"/>
                        <a:cs typeface="+mn-cs"/>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333" rtl="0" eaLnBrk="1" fontAlgn="ctr" latinLnBrk="0" hangingPunct="1">
                        <a:lnSpc>
                          <a:spcPct val="100000"/>
                        </a:lnSpc>
                        <a:spcBef>
                          <a:spcPts val="0"/>
                        </a:spcBef>
                        <a:spcAft>
                          <a:spcPts val="0"/>
                        </a:spcAft>
                        <a:buClrTx/>
                        <a:buSzTx/>
                        <a:buFontTx/>
                        <a:buNone/>
                        <a:tabLst/>
                        <a:defRPr/>
                      </a:pPr>
                      <a:r>
                        <a:rPr lang="en-US" dirty="0">
                          <a:solidFill>
                            <a:srgbClr val="00B050"/>
                          </a:solidFill>
                        </a:rPr>
                        <a:t>✔</a:t>
                      </a:r>
                      <a:endParaRPr lang="en-US" sz="1800" b="0" i="0" u="none" strike="noStrike" kern="1200" noProof="0" dirty="0">
                        <a:solidFill>
                          <a:srgbClr val="0070C0"/>
                        </a:solidFill>
                        <a:effectLst/>
                        <a:latin typeface="+mn-lt" pitchFamily="2" charset="0"/>
                        <a:ea typeface="+mn-ea"/>
                        <a:cs typeface="+mn-cs"/>
                      </a:endParaRP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41763878"/>
                  </a:ext>
                </a:extLst>
              </a:tr>
              <a:tr h="342900">
                <a:tc>
                  <a:txBody>
                    <a:bodyPr/>
                    <a:lstStyle/>
                    <a:p>
                      <a:pPr algn="l" rtl="0" fontAlgn="ctr"/>
                      <a:endParaRPr lang="en-US" sz="1800" b="0" i="0" u="none" strike="noStrike" noProof="0" dirty="0">
                        <a:solidFill>
                          <a:srgbClr val="0070C0"/>
                        </a:solidFill>
                        <a:effectLst/>
                        <a:latin typeface="+mn-lt" pitchFamily="2" charset="0"/>
                      </a:endParaRP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333" rtl="0" eaLnBrk="1" fontAlgn="ctr" latinLnBrk="0" hangingPunct="1">
                        <a:lnSpc>
                          <a:spcPct val="100000"/>
                        </a:lnSpc>
                        <a:spcBef>
                          <a:spcPts val="0"/>
                        </a:spcBef>
                        <a:spcAft>
                          <a:spcPts val="0"/>
                        </a:spcAft>
                        <a:buClrTx/>
                        <a:buSzTx/>
                        <a:buFontTx/>
                        <a:buNone/>
                        <a:tabLst/>
                        <a:defRPr/>
                      </a:pPr>
                      <a:endParaRPr lang="en-US" sz="1800" b="0" i="0" u="none" strike="noStrike" kern="1200" noProof="0" dirty="0">
                        <a:solidFill>
                          <a:srgbClr val="00B050"/>
                        </a:solidFill>
                        <a:effectLst/>
                        <a:latin typeface="+mn-lt" pitchFamily="2" charset="0"/>
                        <a:ea typeface="+mn-ea"/>
                        <a:cs typeface="+mn-cs"/>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333" rtl="0" eaLnBrk="1" fontAlgn="ctr" latinLnBrk="0" hangingPunct="1">
                        <a:lnSpc>
                          <a:spcPct val="100000"/>
                        </a:lnSpc>
                        <a:spcBef>
                          <a:spcPts val="0"/>
                        </a:spcBef>
                        <a:spcAft>
                          <a:spcPts val="0"/>
                        </a:spcAft>
                        <a:buClrTx/>
                        <a:buSzTx/>
                        <a:buFontTx/>
                        <a:buNone/>
                        <a:tabLst/>
                        <a:defRPr/>
                      </a:pPr>
                      <a:r>
                        <a:rPr lang="en-US" dirty="0">
                          <a:solidFill>
                            <a:srgbClr val="00B050"/>
                          </a:solidFill>
                        </a:rPr>
                        <a:t>✔</a:t>
                      </a:r>
                      <a:endParaRPr lang="en-US" sz="1800" b="0" i="0" u="none" strike="noStrike" kern="1200" noProof="0" dirty="0">
                        <a:solidFill>
                          <a:srgbClr val="0070C0"/>
                        </a:solidFill>
                        <a:effectLst/>
                        <a:latin typeface="+mn-lt" pitchFamily="2" charset="0"/>
                        <a:ea typeface="+mn-ea"/>
                        <a:cs typeface="+mn-cs"/>
                      </a:endParaRP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22086970"/>
                  </a:ext>
                </a:extLst>
              </a:tr>
              <a:tr h="342900">
                <a:tc>
                  <a:txBody>
                    <a:bodyPr/>
                    <a:lstStyle/>
                    <a:p>
                      <a:pPr marL="0" marR="0" lvl="0" indent="0" algn="l" defTabSz="914333" rtl="0" eaLnBrk="1" fontAlgn="ctr" latinLnBrk="0" hangingPunct="1">
                        <a:lnSpc>
                          <a:spcPct val="100000"/>
                        </a:lnSpc>
                        <a:spcBef>
                          <a:spcPts val="0"/>
                        </a:spcBef>
                        <a:spcAft>
                          <a:spcPts val="0"/>
                        </a:spcAft>
                        <a:buClrTx/>
                        <a:buSzTx/>
                        <a:buFontTx/>
                        <a:buNone/>
                        <a:tabLst/>
                        <a:defRPr/>
                      </a:pPr>
                      <a:endParaRPr lang="en-US" sz="1800" b="0" i="0" u="none" strike="noStrike" noProof="0" dirty="0">
                        <a:solidFill>
                          <a:srgbClr val="0070C0"/>
                        </a:solidFill>
                        <a:effectLst/>
                        <a:latin typeface="+mn-lt" pitchFamily="2" charset="0"/>
                      </a:endParaRP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333" rtl="0" eaLnBrk="1" fontAlgn="ctr" latinLnBrk="0" hangingPunct="1">
                        <a:lnSpc>
                          <a:spcPct val="100000"/>
                        </a:lnSpc>
                        <a:spcBef>
                          <a:spcPts val="0"/>
                        </a:spcBef>
                        <a:spcAft>
                          <a:spcPts val="0"/>
                        </a:spcAft>
                        <a:buClrTx/>
                        <a:buSzTx/>
                        <a:buFontTx/>
                        <a:buNone/>
                        <a:tabLst/>
                        <a:defRPr/>
                      </a:pPr>
                      <a:endParaRPr lang="en-US" sz="1800" b="0" i="0" u="none" strike="noStrike" kern="1200" noProof="0" dirty="0">
                        <a:solidFill>
                          <a:srgbClr val="00B050"/>
                        </a:solidFill>
                        <a:effectLst/>
                        <a:latin typeface="+mn-lt" pitchFamily="2" charset="0"/>
                        <a:ea typeface="+mn-ea"/>
                        <a:cs typeface="+mn-cs"/>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333" rtl="0" eaLnBrk="1" fontAlgn="ctr" latinLnBrk="0" hangingPunct="1">
                        <a:lnSpc>
                          <a:spcPct val="100000"/>
                        </a:lnSpc>
                        <a:spcBef>
                          <a:spcPts val="0"/>
                        </a:spcBef>
                        <a:spcAft>
                          <a:spcPts val="0"/>
                        </a:spcAft>
                        <a:buClrTx/>
                        <a:buSzTx/>
                        <a:buFontTx/>
                        <a:buNone/>
                        <a:tabLst/>
                        <a:defRPr/>
                      </a:pPr>
                      <a:r>
                        <a:rPr lang="en-US" dirty="0">
                          <a:solidFill>
                            <a:srgbClr val="00B050"/>
                          </a:solidFill>
                        </a:rPr>
                        <a:t>✔</a:t>
                      </a:r>
                      <a:endParaRPr lang="en-US" sz="1800" b="0" i="0" u="none" strike="noStrike" kern="1200" noProof="0" dirty="0">
                        <a:solidFill>
                          <a:srgbClr val="0070C0"/>
                        </a:solidFill>
                        <a:effectLst/>
                        <a:latin typeface="+mn-lt" pitchFamily="2" charset="0"/>
                        <a:ea typeface="+mn-ea"/>
                        <a:cs typeface="+mn-cs"/>
                      </a:endParaRP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21933754"/>
                  </a:ext>
                </a:extLst>
              </a:tr>
              <a:tr h="342900">
                <a:tc>
                  <a:txBody>
                    <a:bodyPr/>
                    <a:lstStyle/>
                    <a:p>
                      <a:pPr marL="0" marR="0" lvl="0" indent="0" algn="l" defTabSz="914333" rtl="0" eaLnBrk="1" fontAlgn="ctr" latinLnBrk="0" hangingPunct="1">
                        <a:lnSpc>
                          <a:spcPct val="100000"/>
                        </a:lnSpc>
                        <a:spcBef>
                          <a:spcPts val="0"/>
                        </a:spcBef>
                        <a:spcAft>
                          <a:spcPts val="0"/>
                        </a:spcAft>
                        <a:buClrTx/>
                        <a:buSzTx/>
                        <a:buFontTx/>
                        <a:buNone/>
                        <a:tabLst/>
                        <a:defRPr/>
                      </a:pPr>
                      <a:endParaRPr lang="en-US" sz="1800" b="0" i="0" u="none" strike="noStrike" noProof="0" dirty="0">
                        <a:solidFill>
                          <a:srgbClr val="0070C0"/>
                        </a:solidFill>
                        <a:effectLst/>
                        <a:latin typeface="+mn-lt" pitchFamily="2" charset="0"/>
                      </a:endParaRP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333" rtl="0" eaLnBrk="1" fontAlgn="ctr" latinLnBrk="0" hangingPunct="1">
                        <a:lnSpc>
                          <a:spcPct val="100000"/>
                        </a:lnSpc>
                        <a:spcBef>
                          <a:spcPts val="0"/>
                        </a:spcBef>
                        <a:spcAft>
                          <a:spcPts val="0"/>
                        </a:spcAft>
                        <a:buClrTx/>
                        <a:buSzTx/>
                        <a:buFontTx/>
                        <a:buNone/>
                        <a:tabLst/>
                        <a:defRPr/>
                      </a:pPr>
                      <a:endParaRPr lang="en-US" sz="1800" b="0" i="0" u="none" strike="noStrike" kern="1200" noProof="0" dirty="0">
                        <a:solidFill>
                          <a:srgbClr val="00B050"/>
                        </a:solidFill>
                        <a:effectLst/>
                        <a:latin typeface="+mn-lt" pitchFamily="2" charset="0"/>
                        <a:ea typeface="+mn-ea"/>
                        <a:cs typeface="+mn-cs"/>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333" rtl="0" eaLnBrk="1" fontAlgn="ctr" latinLnBrk="0" hangingPunct="1">
                        <a:lnSpc>
                          <a:spcPct val="100000"/>
                        </a:lnSpc>
                        <a:spcBef>
                          <a:spcPts val="0"/>
                        </a:spcBef>
                        <a:spcAft>
                          <a:spcPts val="0"/>
                        </a:spcAft>
                        <a:buClrTx/>
                        <a:buSzTx/>
                        <a:buFontTx/>
                        <a:buNone/>
                        <a:tabLst/>
                        <a:defRPr/>
                      </a:pPr>
                      <a:r>
                        <a:rPr lang="en-US" dirty="0">
                          <a:solidFill>
                            <a:srgbClr val="00B050"/>
                          </a:solidFill>
                        </a:rPr>
                        <a:t>✔</a:t>
                      </a:r>
                      <a:endParaRPr lang="en-US" sz="1800" b="0" i="0" u="none" strike="noStrike" kern="1200" noProof="0" dirty="0">
                        <a:solidFill>
                          <a:srgbClr val="0070C0"/>
                        </a:solidFill>
                        <a:effectLst/>
                        <a:latin typeface="+mn-lt" pitchFamily="2" charset="0"/>
                        <a:ea typeface="+mn-ea"/>
                        <a:cs typeface="+mn-cs"/>
                      </a:endParaRP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90773599"/>
                  </a:ext>
                </a:extLst>
              </a:tr>
            </a:tbl>
          </a:graphicData>
        </a:graphic>
      </p:graphicFrame>
      <p:sp>
        <p:nvSpPr>
          <p:cNvPr id="6" name="Slide Number Placeholder 5">
            <a:extLst>
              <a:ext uri="{FF2B5EF4-FFF2-40B4-BE49-F238E27FC236}">
                <a16:creationId xmlns:a16="http://schemas.microsoft.com/office/drawing/2014/main" id="{1103E2D6-964E-4B38-8B9F-F62A9E5DCFBC}"/>
              </a:ext>
            </a:extLst>
          </p:cNvPr>
          <p:cNvSpPr>
            <a:spLocks noGrp="1"/>
          </p:cNvSpPr>
          <p:nvPr>
            <p:ph type="sldNum" sz="quarter" idx="12"/>
          </p:nvPr>
        </p:nvSpPr>
        <p:spPr/>
        <p:txBody>
          <a:bodyPr/>
          <a:lstStyle/>
          <a:p>
            <a:fld id="{4898AEC0-503E-4FA4-859C-D0F72D6E3F79}" type="slidenum">
              <a:rPr lang="en-US" noProof="1" smtClean="0"/>
              <a:pPr/>
              <a:t>4</a:t>
            </a:fld>
            <a:endParaRPr lang="en-US" noProof="1"/>
          </a:p>
        </p:txBody>
      </p:sp>
    </p:spTree>
    <p:custDataLst>
      <p:tags r:id="rId1"/>
    </p:custDataLst>
    <p:extLst>
      <p:ext uri="{BB962C8B-B14F-4D97-AF65-F5344CB8AC3E}">
        <p14:creationId xmlns:p14="http://schemas.microsoft.com/office/powerpoint/2010/main" val="312238955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LTEMPLATEVERSION" val="2.0"/>
  <p:tag name="MLLANGUAGE" val="deu"/>
  <p:tag name="BG1_D2_169.PNG" val="image1.png"/>
  <p:tag name="RIGHT_D2.PNG" val="image3.png"/>
  <p:tag name="BG2_D2_169.PNG" val="image4.png"/>
  <p:tag name="SWITCH_BG1_D2_169.JPG" val="image5.png"/>
  <p:tag name="BOTTOM_D2_169.PNG" val="image6.png"/>
  <p:tag name="LOGO2_D2.PNG" val="image7.png"/>
  <p:tag name="BG3_D2_169.PNG" val="image9.png"/>
  <p:tag name="SWITCH_BG2_D2_169.JPG" val="image8.png"/>
  <p:tag name="LOGO1_D2.PNG" val="image2.png"/>
  <p:tag name="SAXMLCOMPANYNAME" val="bosch"/>
  <p:tag name="SAXMLTEMPLATE" val="presentation_169"/>
  <p:tag name="SAXCONVERTED" val="2"/>
  <p:tag name="SAXCONVERSION" val="2"/>
</p:tagLst>
</file>

<file path=ppt/tags/tag10.xml><?xml version="1.0" encoding="utf-8"?>
<p:tagLst xmlns:a="http://schemas.openxmlformats.org/drawingml/2006/main" xmlns:r="http://schemas.openxmlformats.org/officeDocument/2006/relationships" xmlns:p="http://schemas.openxmlformats.org/presentationml/2006/main">
  <p:tag name="COLORSETGROUPCLASSNAME" val="ColorSetGroup1"/>
  <p:tag name="COLORSETCLASSNAME" val="ColorSet2"/>
  <p:tag name="SAXCONVERTED" val="2"/>
</p:tagLst>
</file>

<file path=ppt/tags/tag11.xml><?xml version="1.0" encoding="utf-8"?>
<p:tagLst xmlns:a="http://schemas.openxmlformats.org/drawingml/2006/main" xmlns:r="http://schemas.openxmlformats.org/officeDocument/2006/relationships" xmlns:p="http://schemas.openxmlformats.org/presentationml/2006/main">
  <p:tag name="COLORSETCLASSNAME" val="ColorSet1"/>
  <p:tag name="FIELDS" val="CHAPTER;"/>
  <p:tag name="COLORSETGROUPCLASSNAME" val="ColorSetGroup1"/>
</p:tagLst>
</file>

<file path=ppt/tags/tag12.xml><?xml version="1.0" encoding="utf-8"?>
<p:tagLst xmlns:a="http://schemas.openxmlformats.org/drawingml/2006/main" xmlns:r="http://schemas.openxmlformats.org/officeDocument/2006/relationships" xmlns:p="http://schemas.openxmlformats.org/presentationml/2006/main">
  <p:tag name="FONT2" val="Reg6"/>
  <p:tag name="FONT3" val="Reg6"/>
  <p:tag name="COLORSETCLASSNAME" val="ColorSet1"/>
  <p:tag name="FIELDS" val="CONF;DPT;DATE;"/>
  <p:tag name="COLORSETGROUPCLASSNAME" val="ColorSetGroup1"/>
</p:tagLst>
</file>

<file path=ppt/tags/tag13.xml><?xml version="1.0" encoding="utf-8"?>
<p:tagLst xmlns:a="http://schemas.openxmlformats.org/drawingml/2006/main" xmlns:r="http://schemas.openxmlformats.org/officeDocument/2006/relationships" xmlns:p="http://schemas.openxmlformats.org/presentationml/2006/main">
  <p:tag name="COLORSETCLASSNAME" val="ColorSet1"/>
  <p:tag name="COLORSETGROUPCLASSNAME" val="ColorSetGroup1"/>
</p:tagLst>
</file>

<file path=ppt/tags/tag14.xml><?xml version="1.0" encoding="utf-8"?>
<p:tagLst xmlns:a="http://schemas.openxmlformats.org/drawingml/2006/main" xmlns:r="http://schemas.openxmlformats.org/officeDocument/2006/relationships" xmlns:p="http://schemas.openxmlformats.org/presentationml/2006/main">
  <p:tag name="COLORSETCLASSNAME" val="ColorSet1"/>
  <p:tag name="FIELDS" val="REM_ANL;"/>
  <p:tag name="COLORSETGROUPCLASSNAME" val="ColorSetGroup1"/>
</p:tagLst>
</file>

<file path=ppt/tags/tag15.xml><?xml version="1.0" encoding="utf-8"?>
<p:tagLst xmlns:a="http://schemas.openxmlformats.org/drawingml/2006/main" xmlns:r="http://schemas.openxmlformats.org/officeDocument/2006/relationships" xmlns:p="http://schemas.openxmlformats.org/presentationml/2006/main">
  <p:tag name="COLORSETCLASSNAME" val="ColorSet1"/>
  <p:tag name="COLORSETGROUPCLASSNAME" val="ColorSetGroup1"/>
</p:tagLst>
</file>

<file path=ppt/tags/tag16.xml><?xml version="1.0" encoding="utf-8"?>
<p:tagLst xmlns:a="http://schemas.openxmlformats.org/drawingml/2006/main" xmlns:r="http://schemas.openxmlformats.org/officeDocument/2006/relationships" xmlns:p="http://schemas.openxmlformats.org/presentationml/2006/main">
  <p:tag name="COLORSETCLASSNAME" val="ColorSet2"/>
  <p:tag name="COLORSETGROUPCLASSNAME" val="ColorSetGroup1"/>
</p:tagLst>
</file>

<file path=ppt/tags/tag17.xml><?xml version="1.0" encoding="utf-8"?>
<p:tagLst xmlns:a="http://schemas.openxmlformats.org/drawingml/2006/main" xmlns:r="http://schemas.openxmlformats.org/officeDocument/2006/relationships" xmlns:p="http://schemas.openxmlformats.org/presentationml/2006/main">
  <p:tag name="COLORSETCLASSNAME" val="ColorSet1"/>
  <p:tag name="STYLENAME" val="Bodystyle"/>
  <p:tag name="COLORSETGROUPCLASSNAME" val="ColorSetGroup3"/>
</p:tagLst>
</file>

<file path=ppt/tags/tag18.xml><?xml version="1.0" encoding="utf-8"?>
<p:tagLst xmlns:a="http://schemas.openxmlformats.org/drawingml/2006/main" xmlns:r="http://schemas.openxmlformats.org/officeDocument/2006/relationships" xmlns:p="http://schemas.openxmlformats.org/presentationml/2006/main">
  <p:tag name="COLORSETGROUPCLASSNAME" val="ColorSetGroup3"/>
  <p:tag name="COLORSETCLASSNAME" val="ColorSet2"/>
  <p:tag name="SAXCONVERTED" val="2"/>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COLORSETGROUPCLASSNAME" val="ColorSetGroup1"/>
  <p:tag name="COLORSETCLASSNAME" val="ColorSet2"/>
  <p:tag name="SAXCONVERTED" val="2"/>
</p:tagLst>
</file>

<file path=ppt/tags/tag20.xml><?xml version="1.0" encoding="utf-8"?>
<p:tagLst xmlns:a="http://schemas.openxmlformats.org/drawingml/2006/main" xmlns:r="http://schemas.openxmlformats.org/officeDocument/2006/relationships" xmlns:p="http://schemas.openxmlformats.org/presentationml/2006/main">
  <p:tag name="COLORSETGROUPCLASSNAME" val="ColorSetGroup1"/>
  <p:tag name="COLORSETCLASSNAME" val="ColorSet2"/>
  <p:tag name="SAXCONVERTED" val="2"/>
</p:tagLst>
</file>

<file path=ppt/tags/tag21.xml><?xml version="1.0" encoding="utf-8"?>
<p:tagLst xmlns:a="http://schemas.openxmlformats.org/drawingml/2006/main" xmlns:r="http://schemas.openxmlformats.org/officeDocument/2006/relationships" xmlns:p="http://schemas.openxmlformats.org/presentationml/2006/main">
  <p:tag name="COLORSETCLASSNAME" val="ColorSet1"/>
  <p:tag name="FIELDS" val="CHAPTER;"/>
  <p:tag name="COLORSETGROUPCLASSNAME" val="ColorSetGroup1"/>
</p:tagLst>
</file>

<file path=ppt/tags/tag22.xml><?xml version="1.0" encoding="utf-8"?>
<p:tagLst xmlns:a="http://schemas.openxmlformats.org/drawingml/2006/main" xmlns:r="http://schemas.openxmlformats.org/officeDocument/2006/relationships" xmlns:p="http://schemas.openxmlformats.org/presentationml/2006/main">
  <p:tag name="FONT2" val="Reg6"/>
  <p:tag name="FONT3" val="Reg6"/>
  <p:tag name="COLORSETCLASSNAME" val="ColorSet1"/>
  <p:tag name="FIELDS" val="CONF;DPT;DATE;"/>
  <p:tag name="COLORSETGROUPCLASSNAME" val="ColorSetGroup1"/>
</p:tagLst>
</file>

<file path=ppt/tags/tag23.xml><?xml version="1.0" encoding="utf-8"?>
<p:tagLst xmlns:a="http://schemas.openxmlformats.org/drawingml/2006/main" xmlns:r="http://schemas.openxmlformats.org/officeDocument/2006/relationships" xmlns:p="http://schemas.openxmlformats.org/presentationml/2006/main">
  <p:tag name="COLORSETCLASSNAME" val="ColorSet1"/>
  <p:tag name="COLORSETGROUPCLASSNAME" val="ColorSetGroup1"/>
</p:tagLst>
</file>

<file path=ppt/tags/tag24.xml><?xml version="1.0" encoding="utf-8"?>
<p:tagLst xmlns:a="http://schemas.openxmlformats.org/drawingml/2006/main" xmlns:r="http://schemas.openxmlformats.org/officeDocument/2006/relationships" xmlns:p="http://schemas.openxmlformats.org/presentationml/2006/main">
  <p:tag name="COLORSETCLASSNAME" val="ColorSet1"/>
  <p:tag name="FIELDS" val="REM_ANL;"/>
  <p:tag name="COLORSETGROUPCLASSNAME" val="ColorSetGroup1"/>
</p:tagLst>
</file>

<file path=ppt/tags/tag25.xml><?xml version="1.0" encoding="utf-8"?>
<p:tagLst xmlns:a="http://schemas.openxmlformats.org/drawingml/2006/main" xmlns:r="http://schemas.openxmlformats.org/officeDocument/2006/relationships" xmlns:p="http://schemas.openxmlformats.org/presentationml/2006/main">
  <p:tag name="COLORSETCLASSNAME" val="ColorSet1"/>
  <p:tag name="COLORSETGROUPCLASSNAME" val="ColorSetGroup1"/>
</p:tagLst>
</file>

<file path=ppt/tags/tag26.xml><?xml version="1.0" encoding="utf-8"?>
<p:tagLst xmlns:a="http://schemas.openxmlformats.org/drawingml/2006/main" xmlns:r="http://schemas.openxmlformats.org/officeDocument/2006/relationships" xmlns:p="http://schemas.openxmlformats.org/presentationml/2006/main">
  <p:tag name="COLORSETCLASSNAME" val="ColorSet2"/>
  <p:tag name="COLORSETGROUPCLASSNAME" val="ColorSetGroup1"/>
</p:tagLst>
</file>

<file path=ppt/tags/tag3.xml><?xml version="1.0" encoding="utf-8"?>
<p:tagLst xmlns:a="http://schemas.openxmlformats.org/drawingml/2006/main" xmlns:r="http://schemas.openxmlformats.org/officeDocument/2006/relationships" xmlns:p="http://schemas.openxmlformats.org/presentationml/2006/main">
  <p:tag name="COLORSETCLASSNAME" val="ColorSet1"/>
  <p:tag name="FIELDS" val="CHAPTER;"/>
  <p:tag name="COLORSETGROUPCLASSNAME" val="ColorSetGroup1"/>
</p:tagLst>
</file>

<file path=ppt/tags/tag4.xml><?xml version="1.0" encoding="utf-8"?>
<p:tagLst xmlns:a="http://schemas.openxmlformats.org/drawingml/2006/main" xmlns:r="http://schemas.openxmlformats.org/officeDocument/2006/relationships" xmlns:p="http://schemas.openxmlformats.org/presentationml/2006/main">
  <p:tag name="FONT2" val="Reg6"/>
  <p:tag name="FONT3" val="Reg6"/>
  <p:tag name="COLORSETCLASSNAME" val="ColorSet1"/>
  <p:tag name="FIELDS" val="CONF;DPT;DATE;"/>
  <p:tag name="COLORSETGROUPCLASSNAME" val="ColorSetGroup1"/>
</p:tagLst>
</file>

<file path=ppt/tags/tag5.xml><?xml version="1.0" encoding="utf-8"?>
<p:tagLst xmlns:a="http://schemas.openxmlformats.org/drawingml/2006/main" xmlns:r="http://schemas.openxmlformats.org/officeDocument/2006/relationships" xmlns:p="http://schemas.openxmlformats.org/presentationml/2006/main">
  <p:tag name="COLORSETCLASSNAME" val="ColorSet1"/>
  <p:tag name="COLORSETGROUPCLASSNAME" val="ColorSetGroup1"/>
</p:tagLst>
</file>

<file path=ppt/tags/tag6.xml><?xml version="1.0" encoding="utf-8"?>
<p:tagLst xmlns:a="http://schemas.openxmlformats.org/drawingml/2006/main" xmlns:r="http://schemas.openxmlformats.org/officeDocument/2006/relationships" xmlns:p="http://schemas.openxmlformats.org/presentationml/2006/main">
  <p:tag name="COLORSETCLASSNAME" val="ColorSet1"/>
  <p:tag name="FIELDS" val="REM_ANL;"/>
  <p:tag name="COLORSETGROUPCLASSNAME" val="ColorSetGroup1"/>
</p:tagLst>
</file>

<file path=ppt/tags/tag7.xml><?xml version="1.0" encoding="utf-8"?>
<p:tagLst xmlns:a="http://schemas.openxmlformats.org/drawingml/2006/main" xmlns:r="http://schemas.openxmlformats.org/officeDocument/2006/relationships" xmlns:p="http://schemas.openxmlformats.org/presentationml/2006/main">
  <p:tag name="COLORSETCLASSNAME" val="ColorSet1"/>
  <p:tag name="COLORSETGROUPCLASSNAME" val="ColorSetGroup1"/>
</p:tagLst>
</file>

<file path=ppt/tags/tag8.xml><?xml version="1.0" encoding="utf-8"?>
<p:tagLst xmlns:a="http://schemas.openxmlformats.org/drawingml/2006/main" xmlns:r="http://schemas.openxmlformats.org/officeDocument/2006/relationships" xmlns:p="http://schemas.openxmlformats.org/presentationml/2006/main">
  <p:tag name="COLORSETCLASSNAME" val="ColorSet2"/>
  <p:tag name="COLORSETGROUPCLASSNAME" val="ColorSetGroup1"/>
</p:tagLst>
</file>

<file path=ppt/tags/tag9.xml><?xml version="1.0" encoding="utf-8"?>
<p:tagLst xmlns:a="http://schemas.openxmlformats.org/drawingml/2006/main" xmlns:r="http://schemas.openxmlformats.org/officeDocument/2006/relationships" xmlns:p="http://schemas.openxmlformats.org/presentationml/2006/main">
  <p:tag name="COLORSETCLASSNAME" val="ColorSet1"/>
  <p:tag name="STYLENAME" val="Bodystyle"/>
  <p:tag name="COLORSETGROUPCLASSNAME" val="ColorSetGroup3"/>
</p:tagLst>
</file>

<file path=ppt/theme/theme1.xml><?xml version="1.0" encoding="utf-8"?>
<a:theme xmlns:a="http://schemas.openxmlformats.org/drawingml/2006/main" name="Bosch 2022">
  <a:themeElements>
    <a:clrScheme name="Bosch Purple">
      <a:dk1>
        <a:sysClr val="windowText" lastClr="000000"/>
      </a:dk1>
      <a:lt1>
        <a:sysClr val="window" lastClr="FFFFFF"/>
      </a:lt1>
      <a:dk2>
        <a:srgbClr val="424C58"/>
      </a:dk2>
      <a:lt2>
        <a:srgbClr val="B2B3B5"/>
      </a:lt2>
      <a:accent1>
        <a:srgbClr val="9E2896"/>
      </a:accent1>
      <a:accent2>
        <a:srgbClr val="551151"/>
      </a:accent2>
      <a:accent3>
        <a:srgbClr val="9E2896"/>
      </a:accent3>
      <a:accent4>
        <a:srgbClr val="551151"/>
      </a:accent4>
      <a:accent5>
        <a:srgbClr val="9E2896"/>
      </a:accent5>
      <a:accent6>
        <a:srgbClr val="551151"/>
      </a:accent6>
      <a:hlink>
        <a:srgbClr val="738CB4"/>
      </a:hlink>
      <a:folHlink>
        <a:srgbClr val="B0BBD0"/>
      </a:folHlink>
    </a:clrScheme>
    <a:fontScheme name="Bosch">
      <a:majorFont>
        <a:latin typeface="Bosch Office Sans"/>
        <a:ea typeface=""/>
        <a:cs typeface=""/>
      </a:majorFont>
      <a:minorFont>
        <a:latin typeface="Bosch Office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9525" cap="flat" cmpd="sng" algn="ctr">
          <a:solidFill>
            <a:srgbClr val="3F136C"/>
          </a:solidFill>
          <a:prstDash val="solid"/>
        </a:ln>
        <a:effectLst/>
      </a:spPr>
      <a:bodyPr rtlCol="0" anchor="ctr"/>
      <a:lstStyle>
        <a:defPPr marL="0" marR="0" indent="0" algn="ctr" defTabSz="914400" eaLnBrk="1" fontAlgn="auto" latinLnBrk="0" hangingPunct="1">
          <a:lnSpc>
            <a:spcPct val="100000"/>
          </a:lnSpc>
          <a:spcBef>
            <a:spcPts val="0"/>
          </a:spcBef>
          <a:spcAft>
            <a:spcPts val="0"/>
          </a:spcAft>
          <a:buClrTx/>
          <a:buSzTx/>
          <a:buFontTx/>
          <a:buNone/>
          <a:tabLst/>
          <a:defRPr kumimoji="0" sz="1800" b="0" i="0" u="none" strike="noStrike" kern="0" cap="none" spc="0" normalizeH="0" baseline="0" noProof="0" dirty="0" smtClean="0">
            <a:ln>
              <a:noFill/>
            </a:ln>
            <a:solidFill>
              <a:srgbClr val="000000"/>
            </a:solidFill>
            <a:effectLst/>
            <a:uLnTx/>
            <a:uFillTx/>
            <a:latin typeface="Bosch Office Sans"/>
            <a:ea typeface="+mn-ea"/>
            <a:cs typeface="+mn-cs"/>
          </a:defRPr>
        </a:defPPr>
      </a:lstStyle>
    </a:spDef>
    <a:txDef>
      <a:spPr>
        <a:noFill/>
      </a:spPr>
      <a:bodyPr wrap="square" lIns="0" tIns="0" rIns="0" bIns="0" rtlCol="0">
        <a:noAutofit/>
      </a:bodyPr>
      <a:lstStyle>
        <a:defPPr marR="0" algn="l" defTabSz="914400" eaLnBrk="1" fontAlgn="auto" latinLnBrk="0" hangingPunct="1">
          <a:spcBef>
            <a:spcPts val="500"/>
          </a:spcBef>
          <a:spcAft>
            <a:spcPts val="0"/>
          </a:spcAft>
          <a:buClrTx/>
          <a:buSzTx/>
          <a:buFontTx/>
          <a:buNone/>
          <a:tabLst/>
          <a:defRPr kumimoji="0" sz="1800" b="0" i="0" u="none" strike="noStrike" kern="0" cap="none" spc="0" normalizeH="0" baseline="0" noProof="0" smtClean="0">
            <a:ln>
              <a:noFill/>
            </a:ln>
            <a:solidFill>
              <a:srgbClr val="000000"/>
            </a:solidFill>
            <a:effectLst/>
            <a:uLnTx/>
            <a:uFillTx/>
          </a:defRPr>
        </a:defPPr>
      </a:lstStyle>
    </a:txDef>
  </a:objectDefaults>
  <a:extraClrSchemeLst/>
  <a:custClrLst>
    <a:custClr name="Bosch Red 50">
      <a:srgbClr val="ED0007"/>
    </a:custClr>
    <a:custClr name="Bosch Purple 40">
      <a:srgbClr val="9E2896"/>
    </a:custClr>
    <a:custClr name="Bosch Purple 20">
      <a:srgbClr val="551151"/>
    </a:custClr>
    <a:custClr name="Bosch Blue 50">
      <a:srgbClr val="007BC0"/>
    </a:custClr>
    <a:custClr name="Bosch Blue 30">
      <a:srgbClr val="004975"/>
    </a:custClr>
    <a:custClr name="Bosch Turquoise 50">
      <a:srgbClr val="18837E"/>
    </a:custClr>
    <a:custClr name="Bosch Turquoise 30">
      <a:srgbClr val="0A4F4B"/>
    </a:custClr>
    <a:custClr name="Bosch Green 50">
      <a:srgbClr val="00884A"/>
    </a:custClr>
    <a:custClr name="Bosch Green 30">
      <a:srgbClr val="00512A"/>
    </a:custClr>
    <a:custClr name="Bosch Gray 50">
      <a:srgbClr val="71767C"/>
    </a:custClr>
  </a:custClrLst>
  <a:extLst>
    <a:ext uri="{05A4C25C-085E-4340-85A3-A5531E510DB2}">
      <thm15:themeFamily xmlns:thm15="http://schemas.microsoft.com/office/thememl/2012/main" name="template1.potx" id="{52924039-0E61-4818-99E1-D362E68D7D91}" vid="{B6C1A3BA-AF47-4731-9FD9-D2E65E1AD312}"/>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sax_Colors>
  <Line size="7">
    <Color val="9e2896" tooltip="Bosch Purple 40"/>
    <Color val="551151" tooltip="Bosch Purple 20"/>
  </Line>
  <Line size="7">
    <Color val="007bc0" tooltip="Bosch Blue 50"/>
    <Color val="004975" tooltip="Bosch Blue 30"/>
  </Line>
  <Line size="7">
    <Color val="18837e" tooltip="Bosch Turquoise 50"/>
    <Color val="0a4f4b" tooltip="Bosch Turquoise 30"/>
  </Line>
  <Line size="7">
    <Color val="00884a" tooltip="Bosch Green 50"/>
    <Color val="00512a" tooltip="Bosch Green 30"/>
  </Line>
</sax_Colors>
</file>

<file path=customXml/item2.xml><?xml version="1.0" encoding="utf-8"?>
<saxML>
  <saxMLTemplate>presentation_169</saxMLTemplate>
  <Variablen>
    <Variable>
      <Name>attachmentremark</Name>
      <OrgInhalt/>
      <Wert/>
      <Platzhalter>False</Platzhalter>
      <DocDatenDialog>True</DocDatenDialog>
      <Label>Anlagenvermerk</Label>
      <FrageVar>False</FrageVar>
      <Prefix/>
      <Suffix/>
      <WegfallVar/>
      <MussFeld>False</MussFeld>
      <InDokument>True</InDokument>
      <Sektion>AttachmentRemark</Sektion>
      <Reihenfolge>0</Reihenfolge>
    </Variable>
    <Variable>
      <Name>departmentshort</Name>
      <OrgInhalt>PS-ET/EDX2.1</OrgInhalt>
      <Wert>PS-ET/EDX2.1</Wert>
      <Platzhalter>False</Platzhalter>
      <DocDatenDialog>True</DocDatenDialog>
      <Label>Urhebervermerk</Label>
      <FrageVar>False</FrageVar>
      <Prefix/>
      <Suffix/>
      <WegfallVar/>
      <MussFeld>False</MussFeld>
      <Trenner>
        <VariableVor>confidentiality</VariableVor>
        <VariableVor>businessunit</VariableVor>
        <Zwischen> | </Zwischen>
        <VariableNach>departmentshort</VariableNach>
      </Trenner>
      <InDokument>True</InDokument>
      <Sektion>Bosch_footer_1</Sektion>
      <Reihenfolge/>
    </Variable>
    <Variable>
      <Name>confidentiality</Name>
      <OrgInhalt/>
      <Wert/>
      <Platzhalter>False</Platzhalter>
      <DocDatenDialog>True</DocDatenDialog>
      <Label>Vertraulichkeitsvermerk</Label>
      <FrageVar>False</FrageVar>
      <Prefix/>
      <Suffix/>
      <WegfallVar/>
      <ComboBox>
        <Option/>
        <Option>Vertraulich</Option>
        <Option>Streng vertraulich</Option>
        <Option/>
      </ComboBox>
      <MussFeld>False</MussFeld>
      <InDokument>True</InDokument>
      <Sektion>Bosch_footer_1</Sektion>
      <Reihenfolge>0</Reihenfolge>
    </Variable>
    <Variable>
      <Name>copyright</Name>
      <OrgInhalt>© Robert Bosch GmbH 2019. All rights reserved, also regarding any disposal, exploitation, reproduction, editing, distribution, as well as in the event of applications for industrial property rights.</OrgInhalt>
      <Wert>© Robert Bosch GmbH 2019. All rights reserved, also regarding any disposal, exploitation, reproduction, editing, distribution, as well as in the event of applications for industrial property rights.</Wert>
      <Platzhalter>False</Platzhalter>
      <DocDatenDialog>False</DocDatenDialog>
      <Label>$tr_copyright$</Label>
      <FrageVar>False</FrageVar>
      <Prefix/>
      <Suffix/>
      <WegfallVar/>
      <MussFeld>False</MussFeld>
      <Trenner>
        <VariableVor>repositoryremark</VariableVor>
        <Zwischen>&lt;br&gt;</Zwischen>
        <VariableNach>copyright</VariableNach>
      </Trenner>
      <InDokument>True</InDokument>
      <Sektion>Bosch_footer_2</Sektion>
      <Reihenfolge/>
    </Variable>
    <Variable>
      <Name>dateformat</Name>
      <OrgInhalt>25/03/2022</OrgInhalt>
      <Wert>25/03/2022</Wert>
      <Platzhalter>False</Platzhalter>
      <DocDatenDialog>True</DocDatenDialog>
      <Label>Datum</Label>
      <FrageVar>False</FrageVar>
      <Prefix/>
      <Suffix/>
      <WegfallVar/>
      <MussFeld>False</MussFeld>
      <Trenner>
        <VariableVor>departmentshort</VariableVor>
        <VariableVor>confidentiality</VariableVor>
        <VariableVor>businessunit</VariableVor>
        <Zwischen> | </Zwischen>
        <VariableNach>dateformat</VariableNach>
      </Trenner>
      <InDokument>True</InDokument>
      <Sektion>Bosch_footer_1</Sektion>
      <Reihenfolge>0</Reihenfolge>
    </Variable>
    <Variable>
      <Name>businessunit</Name>
      <OrgInhalt>Powertrain Solutions</OrgInhalt>
      <Wert>Powertrain Solutions</Wert>
      <Platzhalter>False</Platzhalter>
      <DocDatenDialog>False</DocDatenDialog>
      <Label>$tr_businessunit$</Label>
      <FrageVar>False</FrageVar>
      <Prefix/>
      <Suffix/>
      <WegfallVar/>
      <MussFeld>False</MussFeld>
      <Trenner>
        <VariableVor>confidentiality</VariableVor>
        <Zwischen> | </Zwischen>
        <VariableNach>businessunit</VariableNach>
      </Trenner>
      <InDokument>True</InDokument>
      <Sektion>Bosch_footer_1</Sektion>
      <Reihenfolge>0</Reihenfolge>
    </Variable>
    <Variable>
      <Name>repositoryremark</Name>
      <OrgInhalt/>
      <Wert/>
      <Platzhalter>False</Platzhalter>
      <DocDatenDialog>True</DocDatenDialog>
      <Label>Ablagevermerk</Label>
      <FrageVar>False</FrageVar>
      <Prefix/>
      <Suffix/>
      <WegfallVar/>
      <MussFeld>False</MussFeld>
      <InDokument>True</InDokument>
      <Sektion>Bosch_footer_2</Sektion>
      <Reihenfolge>0</Reihenfolge>
    </Variable>
  </Variablen>
</saxML>
</file>

<file path=customXml/itemProps1.xml><?xml version="1.0" encoding="utf-8"?>
<ds:datastoreItem xmlns:ds="http://schemas.openxmlformats.org/officeDocument/2006/customXml" ds:itemID="{D0252559-44F8-474C-B66D-E357B88E32C2}">
  <ds:schemaRefs/>
</ds:datastoreItem>
</file>

<file path=customXml/itemProps2.xml><?xml version="1.0" encoding="utf-8"?>
<ds:datastoreItem xmlns:ds="http://schemas.openxmlformats.org/officeDocument/2006/customXml" ds:itemID="{304CF217-3C90-4AA0-B541-CE45F9BD305E}">
  <ds:schemaRefs/>
</ds:datastoreItem>
</file>

<file path=docProps/app.xml><?xml version="1.0" encoding="utf-8"?>
<Properties xmlns="http://schemas.openxmlformats.org/officeDocument/2006/extended-properties" xmlns:vt="http://schemas.openxmlformats.org/officeDocument/2006/docPropsVTypes">
  <Template/>
  <TotalTime>2</TotalTime>
  <Words>225</Words>
  <Application>Microsoft Office PowerPoint</Application>
  <PresentationFormat>Custom</PresentationFormat>
  <Paragraphs>61</Paragraphs>
  <Slides>4</Slides>
  <Notes>2</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4</vt:i4>
      </vt:variant>
    </vt:vector>
  </HeadingPairs>
  <TitlesOfParts>
    <vt:vector size="12" baseType="lpstr">
      <vt:lpstr>72</vt:lpstr>
      <vt:lpstr>Bosch Office Sans</vt:lpstr>
      <vt:lpstr>Calibri</vt:lpstr>
      <vt:lpstr>Symbol</vt:lpstr>
      <vt:lpstr>Wingdings</vt:lpstr>
      <vt:lpstr>Wingdings 3</vt:lpstr>
      <vt:lpstr>Bosch 2022</vt:lpstr>
      <vt:lpstr>think-cell Slide</vt:lpstr>
      <vt:lpstr>Change overview</vt:lpstr>
      <vt:lpstr>Further details of the change</vt:lpstr>
      <vt:lpstr>PowerPoint Presentation</vt:lpstr>
      <vt:lpstr>Timing Plan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Change overview</dc:title>
  <dc:creator>Yalavarthi Sri Dharani (PS/SCP12)</dc:creator>
  <cp:lastModifiedBy>Emmer Jiri (PS-ET/EDX2.1)</cp:lastModifiedBy>
  <cp:revision>7</cp:revision>
  <dcterms:created xsi:type="dcterms:W3CDTF">2018-01-19T09:06:36Z</dcterms:created>
  <dcterms:modified xsi:type="dcterms:W3CDTF">2023-02-28T12:59:19Z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ttachmentremark">
    <vt:lpwstr>$attachmentremark$</vt:lpwstr>
  </property>
  <property fmtid="{D5CDD505-2E9C-101B-9397-08002B2CF9AE}" pid="3" name="confidentiality">
    <vt:lpwstr>$confidentiality_internal$</vt:lpwstr>
  </property>
  <property fmtid="{D5CDD505-2E9C-101B-9397-08002B2CF9AE}" pid="4" name="copyright">
    <vt:lpwstr>$copyright$</vt:lpwstr>
  </property>
  <property fmtid="{D5CDD505-2E9C-101B-9397-08002B2CF9AE}" pid="5" name="dateformat">
    <vt:lpwstr>$dateformat$</vt:lpwstr>
  </property>
  <property fmtid="{D5CDD505-2E9C-101B-9397-08002B2CF9AE}" pid="6" name="businessunit">
    <vt:lpwstr>$businessunit$</vt:lpwstr>
  </property>
  <property fmtid="{D5CDD505-2E9C-101B-9397-08002B2CF9AE}" pid="7" name="repositoryremark">
    <vt:lpwstr>$repositoryremark$</vt:lpwstr>
  </property>
</Properties>
</file>