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488f29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c488f29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c488f297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c488f297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c488f29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c488f29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c488f297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c488f297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488f297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488f297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488f297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488f297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488f297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488f297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c488f297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c488f297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488f297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c488f297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488f297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c488f297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c488f297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c488f297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c488f29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c488f29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879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Gerenciamento de Bares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698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Lucas Gabriel Matias Paiva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    Mattheus Augusto Pinheiro de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31900" y="500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Relacional</a:t>
            </a:r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088" y="953550"/>
            <a:ext cx="5707824" cy="4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Estatísticas do Modelo Relacional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11 Entidades;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10 Relacionamentos (incluindo heranças);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 Semana para o Mapeamento;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Pontos Interessantes: Entidades Fracas e Herança.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Normalização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principal dificuldade foi utilizar o Swish Prolog para executar as verificações;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Normalização confirmada manualmente;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Todas as tabelas já estavam normalizadas.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ctrTitle"/>
          </p:nvPr>
        </p:nvSpPr>
        <p:spPr>
          <a:xfrm>
            <a:off x="205650" y="1403025"/>
            <a:ext cx="5935500" cy="25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vamos à execução do projeto!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Apresentação do Projeto e Motivações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Funcionalidades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Modelo Entidade-Relacionamento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Modelo Relacional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Normalização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Projeto em Execução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Projeto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Criar um sistema que possa auxiliar no gerenciamento de pedidos;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Auxiliar o trabalho dos funcionários de um estabelecimento alimentício;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Trazer praticidade para a realização dos pedidos dos clientes.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Motivações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Diminuir a quantidade de trabalho de um garçom no estabelecimento;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Fazer com que o atendimento seja mais rápido para o cliente;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Diminuir o constrangimento que há quando um cliente pede algo que está em falta.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Realizar Pedido [Cliente];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Ver Cardápio [Cliente];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Solicitar Conta [Cliente];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Confirmar Preparo [Cozinheiro];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Confirmar Entrega[Garçom];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Abastecer Estoque [Gerente].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Extras [Para o Futuro]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Controle de Mesas via QR Codes;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Controle de Finanças do Estabelecimento;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Sistema de Desconto para Clientes Especiais.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Entidade-Relacionamento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85" y="1254275"/>
            <a:ext cx="6170224" cy="35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25" y="152400"/>
            <a:ext cx="83344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Estatísticas sobre o Modelo ER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11 Entidades;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3 Relacionamentos;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2 Semanas e Meia para a produção;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Durante o desenvolvimento passou por mais algumas alterações.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