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e59fdcf80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e59fdcf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e59fdcf80_0_1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e59fdcf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59fdcf80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59fdcf8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e59fdcf80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e59fdcf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59fdcf8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e59fdcf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59fdcf80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59fdcf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e59fdcf8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e59fdcf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02beddb14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02beddb1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08831439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08831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08831439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0883143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61bd38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61bd3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08831439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0883143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088314390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0883143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088314390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0883143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088314390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0883143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e59fdcf80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e59fdcf8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59fdcf80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59fdcf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59fdcf80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e59fdcf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59fdcf80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59fdcf8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59fdcf80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e59fdcf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59fdcf80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59fdcf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e59fdcf80_0_1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e59fdcf8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hyperlink" Target="https://medium.com/video-classification-using-keras-and-tensorflow/action-recognition-and-video-classification-using-keras-and-tensorflow-56badcbe5f7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text/tutorials/text_generation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hyperlink" Target="https://colab.research.google.com/github/FCEIA-AAII/lab11/blob/master/lab11-a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www.tensorflow.org/tutorials/structured_data/time_series#recurrent_neural_networ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4125" y="3174875"/>
            <a:ext cx="901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12 - RNNs: Aplicaciones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Aplicación: Action Recognition (Clasificación de videos)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11700" y="1140913"/>
            <a:ext cx="78117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approach más común consiste en aplicar feature extraction a cada frame del video y usar dichos vectores como entrada a una RNN.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75" y="2005400"/>
            <a:ext cx="5477155" cy="28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Aplicación: Action Recognition (Clasificación de videos)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1140925"/>
            <a:ext cx="8278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También es posible entrenar al mismo tiempo capas convolucionales,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compartiendo los pesos para cada timestep (ver capa TimeDistributed de tensorflow).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38" name="Google Shape;138;p23"/>
          <p:cNvGrpSpPr/>
          <p:nvPr/>
        </p:nvGrpSpPr>
        <p:grpSpPr>
          <a:xfrm>
            <a:off x="766200" y="1926700"/>
            <a:ext cx="7611600" cy="3098100"/>
            <a:chOff x="755950" y="1860250"/>
            <a:chExt cx="7611600" cy="3098100"/>
          </a:xfrm>
        </p:grpSpPr>
        <p:sp>
          <p:nvSpPr>
            <p:cNvPr id="139" name="Google Shape;139;p23"/>
            <p:cNvSpPr/>
            <p:nvPr/>
          </p:nvSpPr>
          <p:spPr>
            <a:xfrm>
              <a:off x="755950" y="1860250"/>
              <a:ext cx="7611600" cy="3098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40" name="Google Shape;1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350" y="1931288"/>
              <a:ext cx="7447280" cy="2956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Aplicación: Action Recognition (Clasificación de videos)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1140925"/>
            <a:ext cx="82782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También es posible entrenar al mismo tiempo capas convolucionales, compartiendo los pesos para cada timestep (ver capa TimeDistributed de tensorflow).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488" y="1968350"/>
            <a:ext cx="4624421" cy="2956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/>
        </p:nvSpPr>
        <p:spPr>
          <a:xfrm>
            <a:off x="415025" y="1978850"/>
            <a:ext cx="34017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Ejemplo: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https://medium.com/video-classification-using-keras-and-tensorflow/action-recognition-and-video-classification-using-keras-and-tensorflow-56badcbe5f77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Aplicación: </a:t>
            </a:r>
            <a:r>
              <a:rPr lang="en"/>
              <a:t>Generación de texto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Tarea: dada una secuencia de texto, predecir la palabra (o caracter) siguiente.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75" y="2008475"/>
            <a:ext cx="7065250" cy="2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texto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Entrada: secuencia de texto (tokens).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Salida: siguiente palabra (token).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500" y="1966275"/>
            <a:ext cx="4278993" cy="2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texto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355050" y="1097200"/>
            <a:ext cx="84339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Aplicación: generación de texto.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partir de una frase “semilla”, obtenemos palabra la siguiente más probable y realimentamos el modelo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0" y="2191875"/>
            <a:ext cx="7935176" cy="2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2334575" y="1756500"/>
            <a:ext cx="4476600" cy="2831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texto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55050" y="1097200"/>
            <a:ext cx="84339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 mismo aplica para modelos a nivel de caracteres.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0" y="1820125"/>
            <a:ext cx="4348490" cy="27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3957675" y="1104300"/>
            <a:ext cx="4417200" cy="384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de texto</a:t>
            </a:r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451400" y="1245425"/>
            <a:ext cx="31875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Arquitectura de ejemplo con GRUs.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https://www.tensorflow.org/text/tutorials/text_generation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325" y="1163600"/>
            <a:ext cx="4316650" cy="37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audio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Tarea: convertir segmentos de audios de palabras en texto.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25" y="1642225"/>
            <a:ext cx="4803760" cy="30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audio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 clip de audio se representa en forma digital como una secuencia de valores flotantes.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100" y="1956950"/>
            <a:ext cx="3981775" cy="30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Predicción de valores futuros en base a datos históricos.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774" y="1687850"/>
            <a:ext cx="4334700" cy="31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55050" y="1772025"/>
            <a:ext cx="35649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Pronósticos meteorológicos.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Demand planning.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Proyección de precios.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Proyecciones de rendimiento.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2638450" y="2267875"/>
            <a:ext cx="3891000" cy="186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audio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Esta secuencia de valores flotantes se traduce a una onda de presión (sonido) mediante un sistema de amplificador + parlante.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42409" l="16694" r="0" t="0"/>
          <a:stretch/>
        </p:blipFill>
        <p:spPr>
          <a:xfrm>
            <a:off x="2802588" y="2413000"/>
            <a:ext cx="3538825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audio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Tomaremos como ejemplo la clasificación de pequeños segmentos de audio, cada uno correspondiente a una palabra.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125" y="1849750"/>
            <a:ext cx="4803760" cy="30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audio</a:t>
            </a:r>
            <a:endParaRPr/>
          </a:p>
        </p:txBody>
      </p:sp>
      <p:sp>
        <p:nvSpPr>
          <p:cNvPr id="220" name="Google Shape;220;p34"/>
          <p:cNvSpPr txBox="1"/>
          <p:nvPr/>
        </p:nvSpPr>
        <p:spPr>
          <a:xfrm>
            <a:off x="311700" y="10177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Espectrograma: consiste en aplicar la “short-time Fourier transform (STFT)”, que muestra los cambios en frecuencia a lo largo del tiempo.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Frecuencias bajas son percibidas como sonidos graves para el oído humano y las altas como agudos.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75" y="2244025"/>
            <a:ext cx="4523394" cy="27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371800" y="2571738"/>
            <a:ext cx="31050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Notar que con la STFT convertimos una señal 1D (amplitud vs tiempo) en una señal 2D (amplitud vs [tiempo,frequencia])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de audio</a:t>
            </a:r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311700" y="101772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Notar que hay orden tanto en el eje frecuencial como en el temporal, por lo que una red convolucional es también candidata para extraer features de dicha entrada.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888" y="1756625"/>
            <a:ext cx="4420225" cy="26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68100" y="4572825"/>
            <a:ext cx="90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Lab: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https://colab.research.google.com/github/FCEIA-AAII/lab11/blob/master/lab11-a.ipynb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pronóstico meteorológico.</a:t>
            </a:r>
            <a:r>
              <a:rPr lang="en"/>
              <a:t> 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Supongamos disponer de un dataset de información histórica hora a hora de N variables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meteorológicas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538" y="1886800"/>
            <a:ext cx="4738821" cy="2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55050" y="2302850"/>
            <a:ext cx="25347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Ejemplo: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https://www.tensorflow.org/tutorials/structured_data/time_series#recurrent_neural_network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2453175" y="2534700"/>
            <a:ext cx="3683400" cy="237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pronóstico meteorológico. 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55050" y="1097200"/>
            <a:ext cx="84339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Entrada: secuencia de longitud T, de vectores de N componentes. Donde N es la cantidad de features meteorológicas disponibles.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Salida: vector de N componentes con los valores esperados para el próximo intervalo de tiempo.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450" y="2623600"/>
            <a:ext cx="3553897" cy="2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5528900" y="2586575"/>
            <a:ext cx="3216600" cy="229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pronóstico meteorológico.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55050" y="1097200"/>
            <a:ext cx="84339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Preparación del set de entrenamiento: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Definir la longitud de secuencia de entrada T (en base a análisis preliminar).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Separo el dataset en ventanas de T + 1 timesteps.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Los primeros T timesteps de cada ventana son la secuencia de entrada del modelo, el último timestep es la salida.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Preprocesamiento adicional de ser necesario: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Normalización.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Limpieza de datos no válidos.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Subsampling.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Etc…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550" y="2623600"/>
            <a:ext cx="3135912" cy="22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pronóstico meteorológico. 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55050" y="1097200"/>
            <a:ext cx="3891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¿Cómo predecir más allá de T + 1?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4632125" y="1586025"/>
            <a:ext cx="3327600" cy="3194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55050" y="1642050"/>
            <a:ext cx="38916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Approach 1: Modelo Single-Shot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 vez de entrenar con 1 sólo timestep de salida, entreno con 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modelo genera una secuencia de salida en una sola iteración, dada la secuencia de entrada.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550" y="1857300"/>
            <a:ext cx="2773309" cy="26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pronóstico meteorológico. 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55050" y="1097200"/>
            <a:ext cx="3891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¿Cómo predecir más allá de T + 1?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446850" y="1614000"/>
            <a:ext cx="4385400" cy="313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55050" y="1565850"/>
            <a:ext cx="38916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Approach 2: Autoregressive Model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Uso la salida del modelo como entrada para seguir calculando hacia el futuro.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Ventajas: la cantidad de timesteps a predecir es dinámica.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Obviamente, la desviación crece a medida que me alejo de los timesteps conocidos.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125" y="1926046"/>
            <a:ext cx="4012651" cy="2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Aplicación: Action Recognition (Clasificación de videos)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99" y="1879150"/>
            <a:ext cx="5038899" cy="30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11700" y="1208050"/>
            <a:ext cx="7811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Tarea: determinar la acción correspondiente en base a un video de entrada.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Aplicación: Action Recognition (Clasificación de videos)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1208050"/>
            <a:ext cx="78117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Entrada: secuencia de imágenes (ordenadas en el tiempo)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Salida: categórica.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988" y="2020225"/>
            <a:ext cx="4270029" cy="28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