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5fbc0ab9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5fbc0ab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4e2e740c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4e2e740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e2e740ca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e2e740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4e644fa7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4e644f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4e644fa7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4e644fa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</a:t>
            </a:r>
            <a:r>
              <a:rPr lang="en"/>
              <a:t> Feed Forward - Clase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368300" y="1188563"/>
            <a:ext cx="32028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Cuanto más grande es la red, más complejas son las funciones que puede representar.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Hay una relación de compromiso entre tamaño de la red y capacidad de generalización.</a:t>
            </a:r>
            <a:endParaRPr b="1" sz="2100">
              <a:solidFill>
                <a:schemeClr val="dk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3691059" y="1530141"/>
            <a:ext cx="5275437" cy="2802838"/>
            <a:chOff x="3690925" y="1288950"/>
            <a:chExt cx="5148275" cy="2723317"/>
          </a:xfrm>
        </p:grpSpPr>
        <p:sp>
          <p:nvSpPr>
            <p:cNvPr id="68" name="Google Shape;68;p14"/>
            <p:cNvSpPr/>
            <p:nvPr/>
          </p:nvSpPr>
          <p:spPr>
            <a:xfrm>
              <a:off x="3696900" y="1292875"/>
              <a:ext cx="5135400" cy="2718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69" name="Google Shape;6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90925" y="1288950"/>
              <a:ext cx="5148275" cy="27233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00" y="1017725"/>
            <a:ext cx="482285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10150" y="1265000"/>
            <a:ext cx="28653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Under-fitting: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train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_error y val_error altos.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Optimal-fitting: train_error y val_error bajos.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Over-fitting: train_error bajo y val_error alto.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Regularización: L1 y L2 regularization.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9571" r="7122" t="0"/>
          <a:stretch/>
        </p:blipFill>
        <p:spPr>
          <a:xfrm>
            <a:off x="4409850" y="1311800"/>
            <a:ext cx="4395725" cy="12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850" y="3063675"/>
            <a:ext cx="4395724" cy="127244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85050" y="1464200"/>
            <a:ext cx="39486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L1: fomenta la dispersión y la selección de características al llevar algunos pesos exactamente a cero.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17150" y="2914938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L2 previene el sobreajuste al penalizar los pesos grandes y distribuir más uniformemente la influencia de todas las características.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Regularización: L1 y L2 regularization.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1288950"/>
            <a:ext cx="71723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Regularización: Dropout.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8266" l="12478" r="12575" t="21320"/>
          <a:stretch/>
        </p:blipFill>
        <p:spPr>
          <a:xfrm>
            <a:off x="2028200" y="2250300"/>
            <a:ext cx="5087600" cy="26905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47250" y="1104175"/>
            <a:ext cx="743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Consiste en “apagar” (forzar la salida a 0) neuronas al azar en cada iteración de entrenamiento. Impide que la red dependa demasiado de alguna neurona en particular.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Regularización: Dropout.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47250" y="1104175"/>
            <a:ext cx="743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Consiste en “apagar” (forzar la salida a 0) neuronas al azar en cada iteración de entrenamiento. Impide que la red dependa demasiado de alguna neurona en particular.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8511"/>
            <a:ext cx="8520599" cy="142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