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561bd3858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561bd385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561bd385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561bd38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f55282cc6f_0_2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f55282cc6f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561bd3858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561bd38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561bd3858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561bd38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561bd3858_0_6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561bd385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561bd3858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561bd38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f561bd3858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f561bd385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561bd3858_0_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f561bd385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vision.stanford.edu/cs598_spring07/papers/Lecun98.pdf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Automático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6 - Redes Convolucionales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251688" y="410075"/>
            <a:ext cx="86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Arquitecturas de CNN: Resnet (2015) - 115M params.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al problema de vanishing gradients.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0" l="0" r="447" t="48352"/>
          <a:stretch/>
        </p:blipFill>
        <p:spPr>
          <a:xfrm>
            <a:off x="516150" y="2166425"/>
            <a:ext cx="8111700" cy="169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Arquitecturas de CNN: Lenet-5 (1998) - 60k params.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126650" y="4402700"/>
            <a:ext cx="68907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Paper: http://vision.stanford.edu/cs598_spring07/papers/Lecun98.pdf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2075" y="1407725"/>
            <a:ext cx="6419850" cy="24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51688" y="410075"/>
            <a:ext cx="86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Arquitecturas de CNN: Alexnet (2012) - 62M params.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(GPUs por primera vez)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597" y="1613072"/>
            <a:ext cx="5640825" cy="30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51688" y="410075"/>
            <a:ext cx="86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Arquitecturas de CNN: VGG (2012) - 138M params.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Todos filtros de 3x3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325" y="1567050"/>
            <a:ext cx="6053351" cy="34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251700" y="410075"/>
            <a:ext cx="86406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Arquitecturas de CNN: </a:t>
            </a:r>
            <a:r>
              <a:rPr lang="en"/>
              <a:t>InceptionNet</a:t>
            </a:r>
            <a:r>
              <a:rPr lang="en"/>
              <a:t> (2014) - 102M params.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 decide el tamaño de los filtros.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213" y="2098375"/>
            <a:ext cx="8345574" cy="187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1568" y="3773800"/>
            <a:ext cx="2174725" cy="122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251688" y="410075"/>
            <a:ext cx="86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Arquitecturas de CNN: </a:t>
            </a:r>
            <a:r>
              <a:rPr lang="en"/>
              <a:t>InceptionNet</a:t>
            </a:r>
            <a:r>
              <a:rPr lang="en"/>
              <a:t> (2014) - 102M params.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 decide el tamaño de los filtros.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188" y="1821700"/>
            <a:ext cx="4075625" cy="2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51688" y="410075"/>
            <a:ext cx="86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Arquitecturas de CNN: </a:t>
            </a:r>
            <a:r>
              <a:rPr lang="en"/>
              <a:t>InceptionNet</a:t>
            </a:r>
            <a:r>
              <a:rPr lang="en"/>
              <a:t> (</a:t>
            </a:r>
            <a:r>
              <a:rPr lang="en"/>
              <a:t>2014</a:t>
            </a:r>
            <a:r>
              <a:rPr lang="en"/>
              <a:t>) - 102M params.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 decide el tamaño de los filtros.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12209" l="0" r="0" t="10761"/>
          <a:stretch/>
        </p:blipFill>
        <p:spPr>
          <a:xfrm>
            <a:off x="2074000" y="1893875"/>
            <a:ext cx="4996002" cy="248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51688" y="410075"/>
            <a:ext cx="86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Arquitecturas de CNN: </a:t>
            </a:r>
            <a:r>
              <a:rPr lang="en"/>
              <a:t>InceptionNet</a:t>
            </a:r>
            <a:r>
              <a:rPr lang="en"/>
              <a:t> (2014) - 102M params.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modelo decide el tamaño de los filtros.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563" y="1832574"/>
            <a:ext cx="8156875" cy="248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51688" y="410075"/>
            <a:ext cx="864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Arquitecturas de CNN: Resnet (2015) - 115M params.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al problema de vanishing gradients.</a:t>
            </a:r>
            <a:endParaRPr/>
          </a:p>
        </p:txBody>
      </p:sp>
      <p:sp>
        <p:nvSpPr>
          <p:cNvPr id="110" name="Google Shape;110;p21"/>
          <p:cNvSpPr/>
          <p:nvPr/>
        </p:nvSpPr>
        <p:spPr>
          <a:xfrm>
            <a:off x="1684225" y="1605675"/>
            <a:ext cx="5562600" cy="3286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25" y="1605700"/>
            <a:ext cx="51911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