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61bd385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61bd38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890ed86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890ed8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c890ed86e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c890ed8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c890ed86e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c890ed86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c890ed86e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c890ed8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7 - Transfer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599" y="1918650"/>
            <a:ext cx="5474799" cy="28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Consiste en tomar un modelo pre-entrenado en una tarea y adaptarlo para una tarea similar (dentro del mismo dominio).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Una práctica común es “congelar” capas convolucionales entrenadas sobre algún dataset masivo y solo re-entrenar las capas de salida.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886800"/>
            <a:ext cx="4041815" cy="30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11700" y="1966275"/>
            <a:ext cx="39861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Ventajas: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Reduce tiempos de entrenamiento.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Aplicable a datasets pequeños.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Permite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utilizar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un mismo “backbone” para distintas tareas en simultáneo.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 Learning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suele llamar “backbone” al conjunto de capas convolucionales congeladas y “head” a la capa de salida a re-entrenar.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663" y="1886800"/>
            <a:ext cx="4041815" cy="303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16"/>
          <p:cNvCxnSpPr/>
          <p:nvPr/>
        </p:nvCxnSpPr>
        <p:spPr>
          <a:xfrm>
            <a:off x="5066625" y="3913525"/>
            <a:ext cx="11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>
            <a:off x="4919875" y="2180400"/>
            <a:ext cx="1202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6121975" y="1953900"/>
            <a:ext cx="16638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Nuevo head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6177825" y="3642625"/>
            <a:ext cx="1858800" cy="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Mismo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backbone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Backbones populares</a:t>
            </a:r>
            <a:r>
              <a:rPr lang="en"/>
              <a:t>: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55050" y="1097200"/>
            <a:ext cx="8433900" cy="2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Algunos de los backbones más utilizados: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VGG (Visual Geometry Group).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ResNet (Residual Network).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Inception (GoogleNet).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MobileNet.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EfficientNet.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 públicos</a:t>
            </a:r>
            <a:r>
              <a:rPr lang="en"/>
              <a:t>: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355050" y="1097200"/>
            <a:ext cx="8433900" cy="28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Algunos de los datasets más utilizados: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ImageNet.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COCO (Common Objects in Context).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 Images.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Places365.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Imagenet-21k.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