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f224b213e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f224b213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f224b213e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f224b213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f224b213e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f224b213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f224b213e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f224b213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61bd385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61bd38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c890ed86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c890ed86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f224b213e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f224b213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ff224b213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ff224b213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f224b213e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f224b213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f224b213e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ff224b21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7d2c33ab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7d2c33ab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f224b213e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ff224b213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hyperlink" Target="https://github.com/FCEIA-AAII/lab8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9 - Feature Extraction y Aplicaciones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Contrastive Loss.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Esta función costo penaliza la cercanía entre 2 ejemplos no coincidentes y la lejanía entre dos elementos coincidentes.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1275" y="1886800"/>
            <a:ext cx="4356599" cy="28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/>
          <p:nvPr/>
        </p:nvSpPr>
        <p:spPr>
          <a:xfrm>
            <a:off x="2271250" y="1754100"/>
            <a:ext cx="4696200" cy="323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Contrastive Loss.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355050" y="1017725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Esta función costo penaliza la cercanía entre 2 ejemplos no coincidentes y la lejanía entre dos elementos coincidentes.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2200" y="1850500"/>
            <a:ext cx="4079592" cy="2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Feature extractors públicos</a:t>
            </a: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510150" y="1844950"/>
            <a:ext cx="41652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VGG-Face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Facenet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DeepFace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ArcFace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OpenFace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Dlib Face Recognition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aplicación: búsqueda por similitud.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67024"/>
            <a:ext cx="2384400" cy="23784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25"/>
          <p:cNvCxnSpPr/>
          <p:nvPr/>
        </p:nvCxnSpPr>
        <p:spPr>
          <a:xfrm>
            <a:off x="2926725" y="2952800"/>
            <a:ext cx="15738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5725" y="1212075"/>
            <a:ext cx="1623175" cy="10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6350" y="1326725"/>
            <a:ext cx="1813325" cy="10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17125" y="2222350"/>
            <a:ext cx="1540188" cy="102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73945" y="2292220"/>
            <a:ext cx="998150" cy="15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80750" y="2959694"/>
            <a:ext cx="1306425" cy="9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/>
        </p:nvSpPr>
        <p:spPr>
          <a:xfrm>
            <a:off x="2373150" y="4472575"/>
            <a:ext cx="43977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Lab: </a:t>
            </a: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9"/>
              </a:rPr>
              <a:t>https://github.com/FCEIA-AAII/lab8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 de aplicación: Reconocimiento Facial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Idealmente, un sistema de reconocimiento facial recibe como entrada una imagen que contiene la cara a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identificar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y retorna un ID del individuo identificado.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50" y="2418000"/>
            <a:ext cx="6288700" cy="17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primer approach, clasificación.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2232375"/>
            <a:ext cx="71437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 primer approach sería entrenar un clasificador (desde cero o con transfer learning).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primer approach, clasificación.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19967" t="0"/>
          <a:stretch/>
        </p:blipFill>
        <p:spPr>
          <a:xfrm>
            <a:off x="3751850" y="2012650"/>
            <a:ext cx="5037099" cy="20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55050" y="1097200"/>
            <a:ext cx="32370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Desventajas: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…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primer approach, clasificación.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 rotWithShape="1">
          <a:blip r:embed="rId3">
            <a:alphaModFix/>
          </a:blip>
          <a:srcRect b="0" l="0" r="19967" t="0"/>
          <a:stretch/>
        </p:blipFill>
        <p:spPr>
          <a:xfrm>
            <a:off x="3751850" y="2012650"/>
            <a:ext cx="5037099" cy="20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355050" y="1097200"/>
            <a:ext cx="32370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Desventajas: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Requiere set imágenes de todos los individuos a identificar, a priori.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Hay que reentrenar el modelo cada vez que agrego un individuo.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tamaño de la capa de salida crece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proporcionalmente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con cantidad de IDs.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segundo approach, “verificación”.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125" y="1164411"/>
            <a:ext cx="3237000" cy="371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segundo approach, “verificación”.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311700" y="1631875"/>
            <a:ext cx="4089600" cy="24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Proceso de inferencia: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extrae el feature vector de la cara a reconocer.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verificador compara el feature vector contra todos los de la base de datos.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AutoNum type="arabicPeriod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selecciona el de mayor similitud, con un umbral de similitud mínima.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650" y="1469600"/>
            <a:ext cx="4394550" cy="277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segundo approach, “verificación”.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0" l="0" r="1322" t="20038"/>
          <a:stretch/>
        </p:blipFill>
        <p:spPr>
          <a:xfrm>
            <a:off x="1538325" y="1677150"/>
            <a:ext cx="6067325" cy="30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El verificador puede ser simplemente la distancia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euclídea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entre los feature vectors.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Reconocimiento Facial: Contrastive Loss.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55050" y="1097200"/>
            <a:ext cx="84339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Esta función costo penaliza la cercanía entre 2 ejemplos no coincidentes y la lejanía entre dos elementos coincidentes.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55050" y="3402025"/>
            <a:ext cx="84339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 = 1 -&gt; Los feature vectors corresponden al mismo ID.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 = 0 -&gt; Los feature vectors corresponden a distintos IDs.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D: Distancia entre los feature vectors.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575" y="2266950"/>
            <a:ext cx="554355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