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Mono Medium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onoMedium-bold.fntdata"/><Relationship Id="rId16" Type="http://schemas.openxmlformats.org/officeDocument/2006/relationships/font" Target="fonts/RobotoMonoMedium-regular.fntdata"/><Relationship Id="rId5" Type="http://schemas.openxmlformats.org/officeDocument/2006/relationships/slide" Target="slides/slide1.xml"/><Relationship Id="rId19" Type="http://schemas.openxmlformats.org/officeDocument/2006/relationships/font" Target="fonts/RobotoMonoMedium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Mono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f766807e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f766807e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f766807ea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f766807ea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0821d90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50821d90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f766807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f766807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f766807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ff766807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f766807e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f766807e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f766807e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f766807e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f766807e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f766807e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f766807e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f766807e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f766807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f766807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 a la Inteligencia Artificial - LCC - 2024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018050" y="4805150"/>
            <a:ext cx="112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Nicolas Soncini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/>
          <p:nvPr/>
        </p:nvSpPr>
        <p:spPr>
          <a:xfrm>
            <a:off x="-70100" y="-126900"/>
            <a:ext cx="5943900" cy="101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311700" y="105200"/>
            <a:ext cx="308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Precalentemos…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10550" y="1064675"/>
            <a:ext cx="8322900" cy="3811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Espirales Anidadas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Programe una función que genere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puntos de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inputs (valores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 de valores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reales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cuyo output sea un valor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binario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que corresponde a la clase a la que pertenece el elemento.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pide que sean puntos generados al azar con distribución uniforme (en el sistema de referencia x/y) dentro de un círculo de radio 1.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Clase 0 son aquellos puntos que se encuentran entre las curvas: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ρ = θ / (4*π)         y         ρ = (θ + π) / (4*π)         (en coord. polares)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 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son los puntos restantes.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Ambas clases deben contener n/2 elementos.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>
            <a:off x="-70100" y="-126900"/>
            <a:ext cx="5943900" cy="101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311700" y="105200"/>
            <a:ext cx="308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Precalentemos…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410550" y="1064675"/>
            <a:ext cx="8322900" cy="53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Probemos y Grafiquemos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8424"/>
          <a:stretch/>
        </p:blipFill>
        <p:spPr>
          <a:xfrm>
            <a:off x="4917875" y="1675800"/>
            <a:ext cx="3781625" cy="34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410550" y="1595074"/>
            <a:ext cx="4764900" cy="332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Para verificar la generación de “Diagonales” y “Paralelas” genere y grafique conjuntos con:</a:t>
            </a:r>
            <a:endParaRPr sz="115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D2125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d=2, n=200 y C=0.75</a:t>
            </a:r>
            <a:endParaRPr sz="115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d=4, n=5000 y C=2.00</a:t>
            </a:r>
            <a:endParaRPr sz="115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y verifique en el código que las medias y desviaciones estándar sean correctas.</a:t>
            </a:r>
            <a:endParaRPr sz="115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Para verificar la generación de “Espirales” genere y grafique un conjunto con </a:t>
            </a:r>
            <a:endParaRPr sz="115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D2125"/>
              </a:buClr>
              <a:buSzPts val="1150"/>
              <a:buFont typeface="Roboto"/>
              <a:buChar char="●"/>
            </a:pPr>
            <a:r>
              <a:rPr lang="en" sz="115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n=2000</a:t>
            </a:r>
            <a:endParaRPr sz="1150">
              <a:solidFill>
                <a:srgbClr val="1D2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1D2125"/>
                </a:solidFill>
                <a:latin typeface="Roboto"/>
                <a:ea typeface="Roboto"/>
                <a:cs typeface="Roboto"/>
                <a:sym typeface="Roboto"/>
              </a:rPr>
              <a:t>compárelo con el que se muestra a continuación.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265500" y="17607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76588" y="3448725"/>
            <a:ext cx="42597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Lab + Jupyter Notebooks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jupyter.org/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Gratuito y Open Standard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Desarrollo y Visualización Web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Science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Scientific Computing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Computational Journalism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713" y="423674"/>
            <a:ext cx="1651434" cy="191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040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-70100" y="-126900"/>
            <a:ext cx="5943900" cy="101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1052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Instalación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696075"/>
            <a:ext cx="3999900" cy="96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00">
                <a:latin typeface="Roboto Mono Medium"/>
                <a:ea typeface="Roboto Mono Medium"/>
                <a:cs typeface="Roboto Mono Medium"/>
                <a:sym typeface="Roboto Mono Medium"/>
              </a:rPr>
              <a:t>pip3 install jupyterlab &amp;&amp;\</a:t>
            </a:r>
            <a:endParaRPr sz="17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00">
                <a:latin typeface="Roboto Mono Medium"/>
                <a:ea typeface="Roboto Mono Medium"/>
                <a:cs typeface="Roboto Mono Medium"/>
                <a:sym typeface="Roboto Mono Medium"/>
              </a:rPr>
              <a:t>jupyter lab</a:t>
            </a:r>
            <a:endParaRPr sz="17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3296275"/>
            <a:ext cx="3999900" cy="967800"/>
          </a:xfrm>
          <a:prstGeom prst="rect">
            <a:avLst/>
          </a:prstGeom>
          <a:solidFill>
            <a:srgbClr val="F3F3F3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Mono Medium"/>
                <a:ea typeface="Roboto Mono Medium"/>
                <a:cs typeface="Roboto Mono Medium"/>
                <a:sym typeface="Roboto Mono Medium"/>
              </a:rPr>
              <a:t>pip3 install notebook</a:t>
            </a:r>
            <a:r>
              <a:rPr lang="en" sz="1700">
                <a:latin typeface="Roboto Mono Medium"/>
                <a:ea typeface="Roboto Mono Medium"/>
                <a:cs typeface="Roboto Mono Medium"/>
                <a:sym typeface="Roboto Mono Medium"/>
              </a:rPr>
              <a:t> &amp;&amp;\</a:t>
            </a:r>
            <a:endParaRPr sz="17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Roboto Mono Medium"/>
                <a:ea typeface="Roboto Mono Medium"/>
                <a:cs typeface="Roboto Mono Medium"/>
                <a:sym typeface="Roboto Mono Medium"/>
              </a:rPr>
              <a:t>jupyter notebook</a:t>
            </a:r>
            <a:endParaRPr sz="17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1255325"/>
            <a:ext cx="39999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Jupyter Labs</a:t>
            </a:r>
            <a:endParaRPr sz="1500"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311700" y="2855525"/>
            <a:ext cx="39999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00"/>
              <a:t>Jupyter Notebook</a:t>
            </a:r>
            <a:endParaRPr sz="15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778150" y="3549425"/>
            <a:ext cx="3999900" cy="494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jupyter-notebook.readthedocs.io</a:t>
            </a:r>
            <a:endParaRPr sz="17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730400" y="1922300"/>
            <a:ext cx="3999900" cy="494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jupyterlab.readthedocs.io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-70100" y="-126900"/>
            <a:ext cx="5943900" cy="101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05200"/>
            <a:ext cx="399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3077400" y="1171725"/>
            <a:ext cx="2989200" cy="44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colab.google/notebooks/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00" y="35325"/>
            <a:ext cx="1158774" cy="7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770525"/>
            <a:ext cx="6729559" cy="322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-70100" y="-126900"/>
            <a:ext cx="5943900" cy="101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105200"/>
            <a:ext cx="1691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Python3</a:t>
            </a:r>
            <a:endParaRPr/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1942750" y="219800"/>
            <a:ext cx="4125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+ Librerías</a:t>
            </a:r>
            <a:endParaRPr sz="15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730400" y="2544594"/>
            <a:ext cx="3999900" cy="494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pandas.pydata.org</a:t>
            </a:r>
            <a:endParaRPr sz="1700"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730400" y="1625963"/>
            <a:ext cx="3999900" cy="494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numpy.org</a:t>
            </a:r>
            <a:endParaRPr sz="1700"/>
          </a:p>
        </p:txBody>
      </p:sp>
      <p:sp>
        <p:nvSpPr>
          <p:cNvPr id="131" name="Google Shape;131;p18"/>
          <p:cNvSpPr txBox="1"/>
          <p:nvPr/>
        </p:nvSpPr>
        <p:spPr>
          <a:xfrm>
            <a:off x="255825" y="950075"/>
            <a:ext cx="3999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Necesitamos…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66300" y="1483475"/>
            <a:ext cx="45642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t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rabajar con números, vectores y matrices en formas complejas y prácticas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66300" y="2283575"/>
            <a:ext cx="45642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rear y manipular conjuntos de datos de forma intuitiva, y poder operar con los mismos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4730400" y="3463225"/>
            <a:ext cx="3999900" cy="494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scikit-learn.org</a:t>
            </a:r>
            <a:endParaRPr sz="1700"/>
          </a:p>
        </p:txBody>
      </p:sp>
      <p:sp>
        <p:nvSpPr>
          <p:cNvPr id="135" name="Google Shape;135;p18"/>
          <p:cNvSpPr txBox="1"/>
          <p:nvPr/>
        </p:nvSpPr>
        <p:spPr>
          <a:xfrm>
            <a:off x="166300" y="3312275"/>
            <a:ext cx="45642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tilizar elementos básicos y avanzados de machine learning de forma de evitarnos programar tanto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66300" y="4379075"/>
            <a:ext cx="45642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raficar elementos, imágenes o métricas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730400" y="4377625"/>
            <a:ext cx="3999900" cy="4944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matplotlib.org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-70100" y="-126900"/>
            <a:ext cx="5943900" cy="101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105200"/>
            <a:ext cx="308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Precalentemos…</a:t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1388850" y="1721750"/>
            <a:ext cx="6366300" cy="240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Generando Datos: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ueremos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generar datos, o puntos en un espacio n-dimensional, con distribuciones específicas que nos permitan testear nuestros métodos de Machine Learning.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-70100" y="-126900"/>
            <a:ext cx="5943900" cy="101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105200"/>
            <a:ext cx="308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Precalentemos…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410550" y="1064675"/>
            <a:ext cx="8322900" cy="3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Diagonales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Programe una función que genere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puntos de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inputs (es decir D-dimensionales) de valores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reales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cuyo output sea un valor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binario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que corresponde a la clase a la que pertenece el elemento.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pide que la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 1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sean puntos generados al azar con distribución normal</a:t>
            </a:r>
            <a:r>
              <a:rPr baseline="30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centrada en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(1,1, ..., 1)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y matriz de covarianza diagonal, con desviación estándar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 * sqrt(d)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(donde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está dado por el usuario).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 0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debe ser igual pero centrada en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(-1, -1, … , -1)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Ambas clases deben contener n/2 elementos.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3923700" y="4768850"/>
            <a:ext cx="52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 https://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cs229.stanford.edu/section/gaussians.pdf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-70100" y="-126900"/>
            <a:ext cx="5943900" cy="1011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105200"/>
            <a:ext cx="3082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Precalentemos…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410550" y="1064675"/>
            <a:ext cx="8322900" cy="361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Paralelos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Programe una función que genere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puntos de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inputs (es decir D-dimensionales) de valores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reales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cuyo output sea un valor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binario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que corresponde a la clase a la que pertenece el elemento.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pide que la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 1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sean puntos generados al azar con distribución normal</a:t>
            </a:r>
            <a:r>
              <a:rPr baseline="30000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centrada en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(1,0, ..., 0)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y matriz de covarianza diagonal, con desviación estándar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(donde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está dado por el usuario).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Clase 0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debe ser igual pero centrada en </a:t>
            </a:r>
            <a:r>
              <a:rPr i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(-1, 0, … , 0)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Ambas clases deben contener n/2 elementos.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923700" y="4768850"/>
            <a:ext cx="52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 https://cs229.stanford.edu/section/gaussians.pdf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