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26B9F-A849-0F66-1243-225F19887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F005A-BE5E-9CC3-02D8-93398F74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26E97-8DA9-A2E1-8FF7-8AD0467D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7DB44F-E0D6-6B42-1DF5-C8BA5DE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E62AF-3C6B-D5B5-3BD6-FFC1258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7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2066-A58B-2A17-A84A-7A005729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41A25-93CB-D308-D53F-D61F03CD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137E4-2DA9-C481-F493-D3BEC669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87B3F-EA07-CC94-EE8C-2491F5D0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1D319-FB96-32A3-51B3-5FC7AC7B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E92512-B900-301F-0BF1-CDEF936D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84531C-28AE-879A-7AC4-5F05E71D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B671C-D0AA-0E30-294D-CA4388DE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1CFCF-A3DB-A1AE-BA5F-C07099D8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A1EA1-736B-7B6C-886B-06C10BE2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8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AEA9F-008C-AD09-3AFF-C529AB13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EDD8D-AD6E-3ED7-F783-84B0EDA2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1E9CE-B26D-88DB-264B-37ED09E4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34D15-30EB-7FA6-4CCD-FE718288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CDCD9-201D-4889-86A7-C6FD7B9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36E82-0EB2-6060-5F79-1F4C60B4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E9795-0333-866E-305B-8575CBE7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AAEA8-B1A0-5C01-AD32-5E6773A2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B1CE2-0618-89A3-FE3C-AEE8997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47959-8995-70C4-B481-5A53E735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3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D5FD5-0756-AF4F-562D-4821447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B122B-8F42-4B5E-73E4-1B168C0AC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4155D-7600-63C4-0ACC-4637BA1C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EAC744-5544-4D75-53A3-BAFFB33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C84224-F244-4E65-68EA-DBA5E49B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AFB6D4-BBD8-2148-5699-93EBACC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AA3D8-A70B-4D3A-3CE7-D2256E84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48FF1-CB69-0438-D9CC-512CFDDC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006F1E-CA71-D880-F245-B9EEB981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32E4F7-68AF-1E06-CC55-6640BD4A5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2C103-D6FB-5F6E-D18E-289CA1A1D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FE776-84A2-A44D-9586-49B2455D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88B679-C73B-6A45-7169-9BE4D43A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B37271-B291-2457-246D-2F02C270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8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D7BA-C7E4-2D1B-EF5F-72D0A3EB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06E7CB-BBBB-B63F-B5BE-2D908746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54A67C-667D-AE0C-CB13-66CEA97E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B9289-194C-5BD1-FE7B-96638F11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3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266DA1-BC99-5881-8AA7-7AA1E749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6D276E-2580-6F9F-336D-38F28530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2EAA06-05FC-6844-CC6E-CFD5043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B5D4-1AB0-B1BF-9E55-0EA5DBF5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C743B-30C4-94B9-2EE6-3510A403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5A252F-7B94-DE0F-5D74-57932952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E486D-33A0-87CA-E7E0-6594C735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245EF3-CEBF-C523-E4E1-677C33C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99DCA9-7032-DA85-5659-1788CBDB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0C02-DC7B-7FBB-766B-4BCCDF25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815ED4-FACF-8FCF-6C0C-93A45938F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E3F0AC-D5B6-E590-CDFF-110F3315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5E5E5-895F-8E23-9BBD-7FBF50E0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C19C2-62FC-77CD-B59D-9AB664A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62DD02-73B1-DC8F-4012-4BF4A724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B51CB1-A8A4-D009-1DC1-9B4128AB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9B118-7A05-BE35-72DE-5F93D3BF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C9631-8420-83FD-B5C9-742D2443D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66620-BE67-4F97-84AE-28DB6A9EDC1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A256-D59B-C960-13FA-9596623F0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A8A77-F4A5-349E-2335-74690BA2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2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3F55-86E9-3E92-92FE-6FBD1605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091" y="152544"/>
            <a:ext cx="9144000" cy="720292"/>
          </a:xfrm>
        </p:spPr>
        <p:txBody>
          <a:bodyPr>
            <a:normAutofit/>
          </a:bodyPr>
          <a:lstStyle/>
          <a:p>
            <a:r>
              <a:rPr lang="pt-BR" sz="4400" dirty="0"/>
              <a:t>Revisão Métodos e Arrays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75DBAD-5D27-B47D-338D-40364DA36244}"/>
              </a:ext>
            </a:extLst>
          </p:cNvPr>
          <p:cNvSpPr txBox="1"/>
          <p:nvPr/>
        </p:nvSpPr>
        <p:spPr>
          <a:xfrm>
            <a:off x="727363" y="1720840"/>
            <a:ext cx="10383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pt-BR" sz="2400" dirty="0"/>
              <a:t>Uma indústria deseja controlar seus funcionários. Construir um programa JAVA  que </a:t>
            </a:r>
            <a:r>
              <a:rPr lang="pt-BR" sz="2400" dirty="0" err="1"/>
              <a:t>onsidere</a:t>
            </a:r>
            <a:r>
              <a:rPr lang="pt-BR" sz="2400" dirty="0"/>
              <a:t> o problema de registrar os nomes dos funcionários, seus respectivos cargos e salários em Arrays (separadas). Após a leitura, imprimir os funcionários, cargos e salários cadastrados.</a:t>
            </a:r>
          </a:p>
          <a:p>
            <a:pPr marL="342900" indent="-342900" algn="just">
              <a:buAutoNum type="arabicParenR"/>
            </a:pPr>
            <a:endParaRPr lang="pt-BR" sz="2400" dirty="0"/>
          </a:p>
          <a:p>
            <a:pPr marL="342900" indent="-342900" algn="just">
              <a:buAutoNum type="arabicParenR"/>
            </a:pPr>
            <a:r>
              <a:rPr lang="pt-BR" sz="2400" dirty="0"/>
              <a:t>Uma clinica deseja controlar seus médicos. Construir um programa JAVA que considere o problema de registrar os nomes dos medicos, nomes das suas especialidades em Arrays (separadas). Após a leitura, imprimir os médicos e especialidades cadastradas.</a:t>
            </a:r>
          </a:p>
        </p:txBody>
      </p:sp>
    </p:spTree>
    <p:extLst>
      <p:ext uri="{BB962C8B-B14F-4D97-AF65-F5344CB8AC3E}">
        <p14:creationId xmlns:p14="http://schemas.microsoft.com/office/powerpoint/2010/main" val="278212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recebe como parâmetro um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 números inteiros e mostre somente </a:t>
            </a:r>
            <a:r>
              <a:rPr lang="pt-BR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 pares digitados.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arenR"/>
            </a:pP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recebe como parâmetro um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 números inteiros e mostre somente </a:t>
            </a:r>
            <a:r>
              <a:rPr lang="pt-BR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 ímpares digitados.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recebe como parâmetro um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 números inteiros e mostre somente </a:t>
            </a:r>
            <a:r>
              <a:rPr lang="pt-BR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 negativos digitados.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leia 02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 e B com 5 números inteiros. Após criar um novo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com a soma dos valores dos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e B.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leia 02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X e Y com 5 números inteiros. Após criar um novo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com a multiplicação dos valores dos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X e Y.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leia 02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 e B com 5 números inteiros. Após criar um novo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(10) com a união dos valores dos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e B.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86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do Office</vt:lpstr>
      <vt:lpstr>Revisão Métodos e Arrays</vt:lpstr>
      <vt:lpstr>Exercícios:</vt:lpstr>
      <vt:lpstr>Exercícios: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1</cp:revision>
  <dcterms:created xsi:type="dcterms:W3CDTF">2025-04-08T16:08:58Z</dcterms:created>
  <dcterms:modified xsi:type="dcterms:W3CDTF">2025-04-08T16:15:54Z</dcterms:modified>
</cp:coreProperties>
</file>