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68" r:id="rId5"/>
    <p:sldId id="270" r:id="rId6"/>
    <p:sldId id="272" r:id="rId7"/>
    <p:sldId id="275" r:id="rId8"/>
    <p:sldId id="292" r:id="rId9"/>
    <p:sldId id="314" r:id="rId10"/>
    <p:sldId id="315" r:id="rId11"/>
    <p:sldId id="303" r:id="rId12"/>
    <p:sldId id="306" r:id="rId13"/>
    <p:sldId id="309" r:id="rId14"/>
    <p:sldId id="305" r:id="rId15"/>
    <p:sldId id="308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F8BF4-222A-48E6-8E6C-A3ECB43B38A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1BC7B-26CA-4071-A033-FE16BF1026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0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70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E80842C-546C-4C37-BFB5-C95FEE323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69" y="466785"/>
            <a:ext cx="3495675" cy="6000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00B7003-8C0E-4FB3-B030-A524AF8B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69" y="1533645"/>
            <a:ext cx="8333236" cy="42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C6B207-DF49-68A4-B789-4864B1E2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07" y="645317"/>
            <a:ext cx="883090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BAB80B-CAB5-937D-D082-73EA5322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647312"/>
            <a:ext cx="874517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A156040-A661-98A8-8AEF-5525FB41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642548"/>
            <a:ext cx="8811855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84A00B-65E0-DB63-3F20-B7440DD8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09" y="656838"/>
            <a:ext cx="868801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91FE0C-9657-4915-B460-4629446D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20" y="1672589"/>
            <a:ext cx="8124825" cy="33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4358C7-DE8C-48B9-8855-018148027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11" y="1233637"/>
            <a:ext cx="8414601" cy="43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7E095-8856-4375-B5EF-41937E6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63" y="181578"/>
            <a:ext cx="6725347" cy="34760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CC2D98-E11F-433D-AF06-FB14E306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3574592"/>
            <a:ext cx="7319320" cy="2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8F55E45-EBCF-F9C6-4B1F-A2B62CC51F0E}"/>
              </a:ext>
            </a:extLst>
          </p:cNvPr>
          <p:cNvSpPr txBox="1"/>
          <p:nvPr/>
        </p:nvSpPr>
        <p:spPr>
          <a:xfrm>
            <a:off x="2349925" y="1263274"/>
            <a:ext cx="66363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IF com ELSE</a:t>
            </a:r>
          </a:p>
          <a:p>
            <a:endParaRPr lang="pt-BR" sz="3600" dirty="0"/>
          </a:p>
          <a:p>
            <a:endParaRPr lang="pt-BR" sz="2000" dirty="0"/>
          </a:p>
          <a:p>
            <a:r>
              <a:rPr lang="pt-BR" sz="2000" dirty="0" err="1"/>
              <a:t>int</a:t>
            </a:r>
            <a:r>
              <a:rPr lang="pt-BR" sz="2000" dirty="0"/>
              <a:t> idade = 18; </a:t>
            </a:r>
          </a:p>
          <a:p>
            <a:endParaRPr lang="pt-BR" sz="2000" dirty="0"/>
          </a:p>
          <a:p>
            <a:r>
              <a:rPr lang="pt-BR" sz="2000" dirty="0" err="1"/>
              <a:t>if</a:t>
            </a:r>
            <a:r>
              <a:rPr lang="pt-BR" sz="2000" dirty="0"/>
              <a:t> (idade &gt;= 18){ 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System.out.println</a:t>
            </a:r>
            <a:r>
              <a:rPr lang="pt-BR" sz="2000" dirty="0"/>
              <a:t>("É maior de idade"); 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== 17)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menor de idade");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&lt; 16)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praticamente um bebe");</a:t>
            </a:r>
          </a:p>
          <a:p>
            <a:r>
              <a:rPr lang="pt-BR" sz="2000" dirty="0"/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9A2741-A5A4-087E-9288-52DCD9E5C281}"/>
              </a:ext>
            </a:extLst>
          </p:cNvPr>
          <p:cNvSpPr txBox="1"/>
          <p:nvPr/>
        </p:nvSpPr>
        <p:spPr>
          <a:xfrm>
            <a:off x="533400" y="54748"/>
            <a:ext cx="422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Estruturas de Seleção</a:t>
            </a:r>
          </a:p>
        </p:txBody>
      </p:sp>
    </p:spTree>
    <p:extLst>
      <p:ext uri="{BB962C8B-B14F-4D97-AF65-F5344CB8AC3E}">
        <p14:creationId xmlns:p14="http://schemas.microsoft.com/office/powerpoint/2010/main" val="12718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12AD70-4026-51C3-F5F7-736B27E35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1639583-BF03-FA0A-3682-E1BEB538507F}"/>
              </a:ext>
            </a:extLst>
          </p:cNvPr>
          <p:cNvSpPr txBox="1"/>
          <p:nvPr/>
        </p:nvSpPr>
        <p:spPr>
          <a:xfrm>
            <a:off x="5555673" y="464990"/>
            <a:ext cx="6636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com SWITCH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510A2DF-80BF-C09E-B6B6-A28B4100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820" y="1111321"/>
            <a:ext cx="6975292" cy="3551058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4CB493D-57DF-1A0B-0426-BF6EEE472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20" y="4766858"/>
            <a:ext cx="6975292" cy="21052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4C2EC2-E32B-7B3F-6ABA-ED16E207B5C9}"/>
              </a:ext>
            </a:extLst>
          </p:cNvPr>
          <p:cNvSpPr txBox="1"/>
          <p:nvPr/>
        </p:nvSpPr>
        <p:spPr>
          <a:xfrm>
            <a:off x="533400" y="54748"/>
            <a:ext cx="422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Estruturas de Seleção</a:t>
            </a:r>
          </a:p>
        </p:txBody>
      </p:sp>
    </p:spTree>
    <p:extLst>
      <p:ext uri="{BB962C8B-B14F-4D97-AF65-F5344CB8AC3E}">
        <p14:creationId xmlns:p14="http://schemas.microsoft.com/office/powerpoint/2010/main" val="176646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7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419A6E-7272-4B8D-BB83-7184257BAC97}"/>
              </a:ext>
            </a:extLst>
          </p:cNvPr>
          <p:cNvSpPr txBox="1">
            <a:spLocks/>
          </p:cNvSpPr>
          <p:nvPr/>
        </p:nvSpPr>
        <p:spPr>
          <a:xfrm>
            <a:off x="1423555" y="1961926"/>
            <a:ext cx="9642009" cy="293414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/>
              <a:t>CONTADOR</a:t>
            </a:r>
            <a:r>
              <a:rPr lang="pt-BR" dirty="0"/>
              <a:t> = Os contadores acumulam seu próprio valor, acrescentando 1 a cada execução do programa.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+ 1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b="1" dirty="0"/>
              <a:t>ACUMULADOR (SOMADOR) </a:t>
            </a:r>
            <a:r>
              <a:rPr lang="pt-BR" dirty="0"/>
              <a:t>= É uma variável que atua acumulando valores ou variavel a cada vez que o código é executado.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valor/variavel</a:t>
            </a:r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CF972A-0586-4F64-86CE-EFB84460C5B7}"/>
              </a:ext>
            </a:extLst>
          </p:cNvPr>
          <p:cNvSpPr txBox="1">
            <a:spLocks/>
          </p:cNvSpPr>
          <p:nvPr/>
        </p:nvSpPr>
        <p:spPr>
          <a:xfrm>
            <a:off x="1244301" y="692369"/>
            <a:ext cx="9144000" cy="99689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0070C0"/>
                </a:solidFill>
              </a:rPr>
              <a:t>Contador e Acumulador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6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5FF2A6-A0F7-82A5-4E9F-8C30CF67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814022"/>
            <a:ext cx="871659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F11A8D-FF8C-87A5-938C-64C1E67C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60" y="497812"/>
            <a:ext cx="861180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055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669B85-18C1-44E5-AB10-8702C66D3AE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301</TotalTime>
  <Words>140</Words>
  <Application>Microsoft Office PowerPoint</Application>
  <PresentationFormat>Widescreen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Arial</vt:lpstr>
      <vt:lpstr>Gill Sans MT</vt:lpstr>
      <vt:lpstr>Impact</vt:lpstr>
      <vt:lpstr>Tahoma</vt:lpstr>
      <vt:lpstr>Selo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104</cp:revision>
  <dcterms:created xsi:type="dcterms:W3CDTF">2019-07-31T23:39:13Z</dcterms:created>
  <dcterms:modified xsi:type="dcterms:W3CDTF">2025-03-18T16:17:08Z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