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20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023B16-24E1-55F0-B1B9-911C8E8DCC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DD97ACF-0ED3-8EC7-981C-C4068C813B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A4D137D2-2DF0-FFC2-1174-F94A0720E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0653094F-6F02-07CD-21CE-DC118E82F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38DC0C2F-E53E-1C51-C790-91B53620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1326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1624C0-B030-CDD1-A86F-6D2F396BF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F020CA8C-93F4-CE57-555F-84E0D99AE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4A4D0C9F-521A-DD76-611F-76EC9BD3F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9637EAC-D9FC-19B2-ABA3-5C642603D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60723063-E54B-7125-7D73-93297C645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42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9FCE9B-376A-7A8E-4893-81B6B6132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Texto Vertical 2">
            <a:extLst>
              <a:ext uri="{FF2B5EF4-FFF2-40B4-BE49-F238E27FC236}">
                <a16:creationId xmlns:a16="http://schemas.microsoft.com/office/drawing/2014/main" id="{9112262D-C873-79D7-1D82-15F6CF4AA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9897F813-F2EA-8C07-1C38-9FD086D35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25A36367-81EC-2C5A-F387-A6CDD1ECB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4534699D-D0C0-1A81-3148-5CA24D18B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88886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A5E989-17BC-0ABF-DB2F-5EBE48ABE7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DB80A0C5-51D9-5A76-CD7E-80626FF58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61CF1773-8EC5-6BA0-2489-66C2BA8DF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6A0039C8-7356-2CAF-B103-9A6E73C40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D519EC3E-9B14-F919-E2E9-DF551300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35951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16D3E-5CC0-DFE9-C4CB-4EA6EFC99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E366E6FB-B7FD-DE3E-2899-DA03290E4D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EEE193FA-1956-6E15-8270-FE129BBC0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C391605A-AE97-8392-63B9-6028CDC89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A589DA67-C8E1-E1CE-199D-21DA0083A9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97469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A5F37-98E8-1B85-BEB8-8D8833B17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52BF896C-0295-DE61-7664-7C5DCAA603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D67F72C5-139A-5D35-70FB-02145EAAB7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1B14A439-0422-5E3D-428F-C6D19E92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ED13AA3-C8ED-576E-F2B8-4758BB71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5E959B88-2054-7C0C-80A1-A84B551DD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5310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1688C-FCB4-4BAA-27C4-AF4299BE0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A599A52-7986-A4AE-5686-40685E5E6B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Marcador de Posição de Conteúdo 3">
            <a:extLst>
              <a:ext uri="{FF2B5EF4-FFF2-40B4-BE49-F238E27FC236}">
                <a16:creationId xmlns:a16="http://schemas.microsoft.com/office/drawing/2014/main" id="{A3EBCA9D-EA17-ADCC-2851-ED2CCA13FD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D0018318-40E1-F652-F2ED-4B6E05E1DA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Marcador de Posição de Conteúdo 5">
            <a:extLst>
              <a:ext uri="{FF2B5EF4-FFF2-40B4-BE49-F238E27FC236}">
                <a16:creationId xmlns:a16="http://schemas.microsoft.com/office/drawing/2014/main" id="{FD88B01E-DEB9-AFAB-198B-CC3C51652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7" name="Marcador de Posição da Data 6">
            <a:extLst>
              <a:ext uri="{FF2B5EF4-FFF2-40B4-BE49-F238E27FC236}">
                <a16:creationId xmlns:a16="http://schemas.microsoft.com/office/drawing/2014/main" id="{36FCAA27-09EA-58E8-9865-C8FDC539B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8" name="Marcador de Posição do Rodapé 7">
            <a:extLst>
              <a:ext uri="{FF2B5EF4-FFF2-40B4-BE49-F238E27FC236}">
                <a16:creationId xmlns:a16="http://schemas.microsoft.com/office/drawing/2014/main" id="{8570460D-49F1-A197-5E97-A7025F2C4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Marcador de Posição do Número do Diapositivo 8">
            <a:extLst>
              <a:ext uri="{FF2B5EF4-FFF2-40B4-BE49-F238E27FC236}">
                <a16:creationId xmlns:a16="http://schemas.microsoft.com/office/drawing/2014/main" id="{28488FDC-A0FB-55F3-3482-EC55DDCEC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0560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1063C6-2A37-96EE-BF60-32740FBAF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67BED69-167E-E676-3F66-BC6B6CD2B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953E3940-86C0-C1D9-9762-5D1939572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D0DD4A67-0774-FFC3-613B-0C65FB3D9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2107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>
            <a:extLst>
              <a:ext uri="{FF2B5EF4-FFF2-40B4-BE49-F238E27FC236}">
                <a16:creationId xmlns:a16="http://schemas.microsoft.com/office/drawing/2014/main" id="{9EB58A3E-4F0D-C245-86CB-7FB186C46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3" name="Marcador de Posição do Rodapé 2">
            <a:extLst>
              <a:ext uri="{FF2B5EF4-FFF2-40B4-BE49-F238E27FC236}">
                <a16:creationId xmlns:a16="http://schemas.microsoft.com/office/drawing/2014/main" id="{B99ACA09-F629-3BD4-7295-B586063CD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Marcador de Posição do Número do Diapositivo 3">
            <a:extLst>
              <a:ext uri="{FF2B5EF4-FFF2-40B4-BE49-F238E27FC236}">
                <a16:creationId xmlns:a16="http://schemas.microsoft.com/office/drawing/2014/main" id="{63963E38-F5C3-0D90-DC26-5BFBF4BA6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050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440FBA9-E75F-9FDA-5F2F-E4BF46DE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8E38CC6-6B67-59D5-9B36-B0D5190B2A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F824F2B9-E3E8-336B-1CAA-1B11AA1C2B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03B6B29-1722-6B78-2503-6ACD19A46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FD5A2F85-032E-74D7-F5CB-9675C2360E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202CC916-FE61-7458-73ED-AECD8A747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3280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5751EF-6FA7-E025-82C0-B16F5D2284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a Imagem 2">
            <a:extLst>
              <a:ext uri="{FF2B5EF4-FFF2-40B4-BE49-F238E27FC236}">
                <a16:creationId xmlns:a16="http://schemas.microsoft.com/office/drawing/2014/main" id="{665ED99E-B8F5-D926-A0DF-0F25C1C6C9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Marcador de Posição do Texto 3">
            <a:extLst>
              <a:ext uri="{FF2B5EF4-FFF2-40B4-BE49-F238E27FC236}">
                <a16:creationId xmlns:a16="http://schemas.microsoft.com/office/drawing/2014/main" id="{79FD85E8-2D24-5E22-1A62-5B54A353D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CAD8FFA6-3C80-8458-CB5F-38BC546C8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8450B991-932C-8150-7D42-C880E8B0D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C7C3043B-E134-F58D-CA05-F63D69C67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9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8CD6A70E-8934-D21D-0104-7A2CCAF09D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pt-BR"/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95186952-A437-5391-A5D3-8D5A34623B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pt-BR"/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3260F434-6CA6-CF74-D480-1279D6BC792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E30574-327C-4141-BC6F-CF6CD119F746}" type="datetimeFigureOut">
              <a:rPr lang="pt-BR" smtClean="0"/>
              <a:t>24/04/2025</a:t>
            </a:fld>
            <a:endParaRPr lang="pt-BR"/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49274DED-6898-B675-2D7B-1D49FD7487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237930F3-D9DD-57AA-5278-9FB9039FED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5AC96-CC14-4630-84EE-E10F5FC5BE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5355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llphptricks.com/paypal-payment-integration-in-php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E26037-8731-9EE5-E03A-4CA804175D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Carrinho Compras</a:t>
            </a:r>
          </a:p>
        </p:txBody>
      </p:sp>
    </p:spTree>
    <p:extLst>
      <p:ext uri="{BB962C8B-B14F-4D97-AF65-F5344CB8AC3E}">
        <p14:creationId xmlns:p14="http://schemas.microsoft.com/office/powerpoint/2010/main" val="26220796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D6F707-57BA-970B-4B38-CF4AAFE77E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9ECDC47-0DD7-AC91-0D91-FCB50C7A9954}"/>
              </a:ext>
            </a:extLst>
          </p:cNvPr>
          <p:cNvSpPr txBox="1"/>
          <p:nvPr/>
        </p:nvSpPr>
        <p:spPr>
          <a:xfrm>
            <a:off x="600456" y="362635"/>
            <a:ext cx="10317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no mesmo arquivo após adicionar o script acima para exibir produtos do banco de dados e exibir mensagens após adicionar qualquer produto.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07042215-B8CE-EFE7-6B1C-1558F6C007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1137856"/>
            <a:ext cx="6004212" cy="557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20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653DB-10B1-9F2E-25C6-BA0CD5782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F0A9587-2EC0-A902-C54A-A7ED84121D4E}"/>
              </a:ext>
            </a:extLst>
          </p:cNvPr>
          <p:cNvSpPr txBox="1"/>
          <p:nvPr/>
        </p:nvSpPr>
        <p:spPr>
          <a:xfrm>
            <a:off x="525780" y="187559"/>
            <a:ext cx="107396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4. Crie um arquivo de carrinho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script no início do arquivo.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81BE8376-6562-17CB-E39B-3D412AD407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78" y="1231010"/>
            <a:ext cx="4988814" cy="5536367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C1EA9E8E-0836-9071-2D2A-ADABCB134D7D}"/>
              </a:ext>
            </a:extLst>
          </p:cNvPr>
          <p:cNvSpPr txBox="1"/>
          <p:nvPr/>
        </p:nvSpPr>
        <p:spPr>
          <a:xfrm>
            <a:off x="6096000" y="1397675"/>
            <a:ext cx="56631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realiza duas ações diferentes com base na ação escolhida.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o usuário clicar no botão remover item, ele removerá o item do carrinho.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 se o usuário alterar a quantidade do item selecionado, ele também atualizará a quantidade de itens no array da sessão.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Se você quiser exibir o ícone do carrinho aqui, pode fazer o mesmo que fizemos acima no  arquivo </a:t>
            </a:r>
            <a:r>
              <a:rPr lang="pt-BR" sz="20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index.php</a:t>
            </a:r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  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809712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94DDC-1879-302E-0FD8-3D5A731FF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569B469-7635-F0A1-73E6-54B2F11FBCB3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na seção body do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34F34E1-4573-B457-978E-90BFD75EFE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781050"/>
            <a:ext cx="5295900" cy="585749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E3CD9527-EF42-DA09-E562-8C092C0A6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781049"/>
            <a:ext cx="5305425" cy="585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18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95B6-A9C5-EA35-28E9-7326D54AC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991712CF-FBF4-8DD0-215F-F223062DC576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na seção body do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cart.php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</a:t>
            </a:r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7F64A3D-3139-C212-86C9-BED985E78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56" y="906018"/>
            <a:ext cx="5916996" cy="4616958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F27EBD86-EFD6-1A0F-2B95-AD720E1FA4F2}"/>
              </a:ext>
            </a:extLst>
          </p:cNvPr>
          <p:cNvSpPr txBox="1"/>
          <p:nvPr/>
        </p:nvSpPr>
        <p:spPr>
          <a:xfrm>
            <a:off x="6725412" y="1308253"/>
            <a:ext cx="516178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simplesmente exibe os produtos com detalhes completos, preço, unidades, imagem e valor total.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 Aqui, o usuário também pode selecionar a quantidade de seus produtos. </a:t>
            </a:r>
          </a:p>
          <a:p>
            <a:endParaRPr lang="pt-BR" sz="2000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pt-BR" sz="20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Todas as mensagens de remoção e adição de quantidade também serão exibidas na parte inferior.</a:t>
            </a:r>
            <a:endParaRPr lang="pt-BR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7802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A444F-C4FF-FB14-8A63-DBE552A7F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7043C542-D496-04F9-E1FF-5BF0EE721367}"/>
              </a:ext>
            </a:extLst>
          </p:cNvPr>
          <p:cNvSpPr txBox="1"/>
          <p:nvPr/>
        </p:nvSpPr>
        <p:spPr>
          <a:xfrm>
            <a:off x="544068" y="307771"/>
            <a:ext cx="100812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Uma captura de tela de exemplo também está anexada abaixo: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469B4A71-FF91-83AA-8821-7A4EF0BF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5880" y="995934"/>
            <a:ext cx="8331270" cy="43441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182435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15118-3075-0D74-DE20-DFFEF23EA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ixaDeTexto 2">
            <a:extLst>
              <a:ext uri="{FF2B5EF4-FFF2-40B4-BE49-F238E27FC236}">
                <a16:creationId xmlns:a16="http://schemas.microsoft.com/office/drawing/2014/main" id="{1186D7F8-3DD3-BC6B-0BAA-2922B4E7399D}"/>
              </a:ext>
            </a:extLst>
          </p:cNvPr>
          <p:cNvSpPr txBox="1"/>
          <p:nvPr/>
        </p:nvSpPr>
        <p:spPr>
          <a:xfrm>
            <a:off x="690372" y="472363"/>
            <a:ext cx="10392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5. Crie um arquivo CSS</a:t>
            </a:r>
          </a:p>
          <a:p>
            <a:pPr algn="l"/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style.css</a:t>
            </a:r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estilo nele para estilizar o carrinho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1B17A14C-B3FB-17E7-DF12-872D9DAA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372" y="1344358"/>
            <a:ext cx="2581275" cy="5312474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04D9AACD-0ECA-6753-EDBA-0418D722AE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7377" y="1406080"/>
            <a:ext cx="2771775" cy="3533775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FB8DEA18-6AE7-6EB4-8461-B3B1F63304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462" y="1406080"/>
            <a:ext cx="2371725" cy="5250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0419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196EEE-D22A-F692-EC18-476E5263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55003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6B890F-2569-9E77-0F50-FDF8CB8E6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6D1D546-1B2D-B77C-BF4F-4C21D5805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5512" y="2197100"/>
            <a:ext cx="7800975" cy="429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68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DC6AF78D-F56E-B38B-588A-D5FB56178325}"/>
              </a:ext>
            </a:extLst>
          </p:cNvPr>
          <p:cNvSpPr txBox="1"/>
          <p:nvPr/>
        </p:nvSpPr>
        <p:spPr>
          <a:xfrm>
            <a:off x="838200" y="290340"/>
            <a:ext cx="105156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O que é carrinho de compras?</a:t>
            </a:r>
          </a:p>
          <a:p>
            <a:pPr algn="l">
              <a:buNone/>
            </a:pPr>
            <a:endParaRPr lang="pt-BR" sz="2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 internet, o carrinho de compras é simplesmente um aplicativo online que está disponível na internet em sites de comércio eletrônico, os visitantes do site podem selecionar e adicionar diferentes itens ao carrinho que pretendem comprar online.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5EBC6AC-198C-2238-A98B-0E2E9E050C0D}"/>
              </a:ext>
            </a:extLst>
          </p:cNvPr>
          <p:cNvSpPr txBox="1"/>
          <p:nvPr/>
        </p:nvSpPr>
        <p:spPr>
          <a:xfrm>
            <a:off x="838200" y="2814584"/>
            <a:ext cx="11049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Etapas para criar um carrinho de compras usando PHP e MySQL</a:t>
            </a:r>
          </a:p>
          <a:p>
            <a:pPr algn="l">
              <a:buNone/>
            </a:pPr>
            <a:endParaRPr lang="pt-BR" sz="2400" b="1" i="0" dirty="0">
              <a:solidFill>
                <a:srgbClr val="333333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 banco de dados, uma tabela e despeje dados de amostra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uma conexão de banco de dados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de índice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de carrinho</a:t>
            </a:r>
          </a:p>
          <a:p>
            <a:pPr algn="l">
              <a:buFont typeface="+mj-lt"/>
              <a:buAutoNum type="arabicPeriod"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 um arquivo CSS</a:t>
            </a:r>
          </a:p>
        </p:txBody>
      </p:sp>
    </p:spTree>
    <p:extLst>
      <p:ext uri="{BB962C8B-B14F-4D97-AF65-F5344CB8AC3E}">
        <p14:creationId xmlns:p14="http://schemas.microsoft.com/office/powerpoint/2010/main" val="275569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52ECDD-91A1-B4F8-6E0F-E6720C712D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E2C607E6-7F08-21ED-A1B7-C902E8F4F97A}"/>
              </a:ext>
            </a:extLst>
          </p:cNvPr>
          <p:cNvSpPr txBox="1"/>
          <p:nvPr/>
        </p:nvSpPr>
        <p:spPr>
          <a:xfrm>
            <a:off x="838200" y="520511"/>
            <a:ext cx="10515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Criaremos um 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carrinho de compras simples usando PHP e MySQL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. O objetivo deste tutorial é explicar o conceito básico de carrinho de compras e como usar a sessão PHP para armazenar valores no array do carrinho.</a:t>
            </a:r>
            <a:endParaRPr lang="pt-BR" sz="2400" dirty="0"/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52C3CC30-AC0E-CB58-6A01-51A3DC86E2EE}"/>
              </a:ext>
            </a:extLst>
          </p:cNvPr>
          <p:cNvSpPr txBox="1"/>
          <p:nvPr/>
        </p:nvSpPr>
        <p:spPr>
          <a:xfrm>
            <a:off x="838200" y="2093976"/>
            <a:ext cx="1077468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Sites de comércio eletrônico geralmente usam a sessão PHP para armazenar itens adicionados pelo usuário ao carrinho.</a:t>
            </a:r>
          </a:p>
          <a:p>
            <a:pPr algn="l">
              <a:buNone/>
            </a:pPr>
            <a:endParaRPr lang="pt-BR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Segue link do  tutorial separado para </a:t>
            </a:r>
            <a:r>
              <a:rPr lang="pt-BR" sz="2400" b="0" i="0" u="none" strike="noStrike" dirty="0">
                <a:solidFill>
                  <a:srgbClr val="0067AB"/>
                </a:solidFill>
                <a:effectLst/>
                <a:latin typeface="Arial" panose="020B0604020202020204" pitchFamily="34" charset="0"/>
                <a:hlinkClick r:id="rId2"/>
              </a:rPr>
              <a:t>integração de pagamento do PayPal em 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. Se você quiser integrar o pagamento do PayPal com este carrinho de compras no seu site, siga o tutorial do PayPal Payment Gateway.</a:t>
            </a:r>
          </a:p>
        </p:txBody>
      </p:sp>
    </p:spTree>
    <p:extLst>
      <p:ext uri="{BB962C8B-B14F-4D97-AF65-F5344CB8AC3E}">
        <p14:creationId xmlns:p14="http://schemas.microsoft.com/office/powerpoint/2010/main" val="247640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6567B-538F-06E7-6534-9C4D6F1D6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3D2BDE36-1E32-D243-64BE-63260A71167E}"/>
              </a:ext>
            </a:extLst>
          </p:cNvPr>
          <p:cNvSpPr txBox="1"/>
          <p:nvPr/>
        </p:nvSpPr>
        <p:spPr>
          <a:xfrm>
            <a:off x="838200" y="29034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1. Crie um banco de dados, e uma tabela e despeje dados de amostra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Vamos utilizar a tabela dos produtos, segue exemplo: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6CC27692-2207-DD30-CD85-A191DA9EE7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447038"/>
            <a:ext cx="6861048" cy="4574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333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B8140-A8ED-28E4-8837-A6826AB11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6148D54A-5ABC-A5E2-E7A7-BC4B194EC4C6}"/>
              </a:ext>
            </a:extLst>
          </p:cNvPr>
          <p:cNvSpPr txBox="1"/>
          <p:nvPr/>
        </p:nvSpPr>
        <p:spPr>
          <a:xfrm>
            <a:off x="838200" y="290340"/>
            <a:ext cx="105156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2. Crie uma conexão com o banco de dados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a seguinte conexão de banco de dados nele. Certifique-se de atualizar essas credenciais com as suas credenciais de banco de dados. Para dar acesso ao banco e as tabelas: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E1CCE99-9B9B-2F48-23E1-8DCD944B98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41982"/>
            <a:ext cx="10473901" cy="3179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79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ACD7A-ECBF-1310-495F-27DEF56FB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ixaDeTexto 4">
            <a:extLst>
              <a:ext uri="{FF2B5EF4-FFF2-40B4-BE49-F238E27FC236}">
                <a16:creationId xmlns:a16="http://schemas.microsoft.com/office/drawing/2014/main" id="{811BC0D5-782A-234B-2266-3CAC650A70F0}"/>
              </a:ext>
            </a:extLst>
          </p:cNvPr>
          <p:cNvSpPr txBox="1"/>
          <p:nvPr/>
        </p:nvSpPr>
        <p:spPr>
          <a:xfrm>
            <a:off x="838200" y="290340"/>
            <a:ext cx="10515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pt-BR" sz="2400" b="1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3. Crie um arquivo de índice</a:t>
            </a:r>
          </a:p>
          <a:p>
            <a:pPr algn="l"/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Crie um  arquivo </a:t>
            </a:r>
            <a:r>
              <a:rPr lang="pt-BR" sz="24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index.php</a:t>
            </a:r>
            <a:r>
              <a:rPr lang="pt-BR" sz="24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 e cole o seguinte script no início do arquivo.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8C862FBF-8273-5841-6CDE-46D47CE682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269" y="1224135"/>
            <a:ext cx="4399979" cy="5497524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7952568D-D447-C719-39B3-DDA40F75CC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0979" y="1233315"/>
            <a:ext cx="5991225" cy="5497524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12F534B3-A6FE-908B-F119-13436499593A}"/>
              </a:ext>
            </a:extLst>
          </p:cNvPr>
          <p:cNvSpPr txBox="1"/>
          <p:nvPr/>
        </p:nvSpPr>
        <p:spPr>
          <a:xfrm>
            <a:off x="7053644" y="5530510"/>
            <a:ext cx="430015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600" b="1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O script acima apenas adiciona valores do item selecionado ao array para que possamos exibi-los na página cart.php  .</a:t>
            </a:r>
            <a:endParaRPr lang="pt-BR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38CD6B-2CDF-90DF-6B82-761052213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74BB846D-7DCA-32B1-3D65-139037D126B8}"/>
              </a:ext>
            </a:extLst>
          </p:cNvPr>
          <p:cNvSpPr txBox="1"/>
          <p:nvPr/>
        </p:nvSpPr>
        <p:spPr>
          <a:xfrm>
            <a:off x="600456" y="362635"/>
            <a:ext cx="10317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Adicione o seguinte script no mesmo arquivo na seção body para exibir um ícone de carrinho.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BC78E36-1DD3-353E-8A1A-173A0C16E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236" y="871156"/>
            <a:ext cx="7311772" cy="403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296946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556</Words>
  <Application>Microsoft Office PowerPoint</Application>
  <PresentationFormat>Ecrã Panorâmico</PresentationFormat>
  <Paragraphs>43</Paragraphs>
  <Slides>15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Tema do Office</vt:lpstr>
      <vt:lpstr>Carrinho Compras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Cristiane Pavei Fernandes</dc:creator>
  <cp:lastModifiedBy>Cristiane Pavei Fernandes</cp:lastModifiedBy>
  <cp:revision>13</cp:revision>
  <dcterms:created xsi:type="dcterms:W3CDTF">2025-04-24T13:59:20Z</dcterms:created>
  <dcterms:modified xsi:type="dcterms:W3CDTF">2025-04-24T14:31:20Z</dcterms:modified>
</cp:coreProperties>
</file>