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5"/>
    <p:sldMasterId id="214748370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y="5143500" cx="9144000"/>
  <p:notesSz cx="6858000" cy="9144000"/>
  <p:embeddedFontLst>
    <p:embeddedFont>
      <p:font typeface="Montserrat"/>
      <p:regular r:id="rId81"/>
      <p:bold r:id="rId82"/>
      <p:italic r:id="rId83"/>
      <p:boldItalic r:id="rId84"/>
    </p:embeddedFont>
    <p:embeddedFont>
      <p:font typeface="Alata"/>
      <p:regular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ugusto Calado Bueno"/>
  <p:cmAuthor clrIdx="1" id="1" initials="" lastIdx="1" name="Thaís Assunçã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703B2-1762-46D4-A4C4-7C28FC2CDB97}">
  <a:tblStyle styleId="{B71703B2-1762-46D4-A4C4-7C28FC2CD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Montserrat-boldItalic.fntdata"/><Relationship Id="rId83" Type="http://schemas.openxmlformats.org/officeDocument/2006/relationships/font" Target="fonts/Montserrat-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85" Type="http://schemas.openxmlformats.org/officeDocument/2006/relationships/font" Target="fonts/Alata-regular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font" Target="fonts/Montserrat-bold.fntdata"/><Relationship Id="rId81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19T18:26:22.846">
    <p:pos x="6000" y="0"/>
    <p:text>removido por questões de simplificação:
- Coordenadorias regionais de saúde dos municípios do estado de São Paulo;
- Supervisões Técnicas de Saúde (STS) dos municípios do estado de São Paulo;</p:text>
  </p:cm>
  <p:cm authorId="1" idx="1" dt="2021-12-19T18:26:22.846">
    <p:pos x="6000" y="0"/>
    <p:text>Okay.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087ad5c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087ad5c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07d20eb823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07d20eb823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07d20eb823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107d20eb823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087ad5c1a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087ad5c1a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089da9e3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089da9e3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089da9e3b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089da9e3b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89da9e3bd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89da9e3bd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1089da9e3bd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1089da9e3bd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89da9e3bd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89da9e3bd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09408eb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09408eb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7d20eb8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7d20eb8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087ad5c1af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1087ad5c1af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1087ad5c1af_0_1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1087ad5c1af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087ad5c1af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1087ad5c1af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1087ad5c1af_0_1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1087ad5c1af_0_1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087ad5c1af_0_1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087ad5c1af_0_1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087ad5c1af_0_1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087ad5c1af_0_1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07d20eb82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107d20eb82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07d20eb823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107d20eb823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1089da9e3bd_1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1089da9e3bd_1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1089da9e3bd_1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1089da9e3bd_1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7d20eb8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7d20eb8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07f98cbf2e_0_1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07f98cbf2e_0_1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107f98cbf2e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107f98cbf2e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107f98cbf2e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107f98cbf2e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g107f98cbf2e_0_1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8" name="Google Shape;2428;g107f98cbf2e_0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107f98cbf2e_0_1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107f98cbf2e_0_1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107f98cbf2e_0_1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107f98cbf2e_0_1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1089da9e3bd_1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1089da9e3bd_1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107f98cbf2e_0_2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107f98cbf2e_0_2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g107f98cbf2e_0_2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3" name="Google Shape;2513;g107f98cbf2e_0_2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g107f98cbf2e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9" name="Google Shape;2519;g107f98cbf2e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7d20eb823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7d20eb823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107f98cbf2e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107f98cbf2e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089da9e3bd_1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089da9e3bd_1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107f98cbf2e_0_3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107f98cbf2e_0_3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07f98cbf2e_0_3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107f98cbf2e_0_3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107f98cbf2e_0_3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107f98cbf2e_0_3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07f98cbf2e_0_3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07f98cbf2e_0_3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107f98cbf2e_0_3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107f98cbf2e_0_3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1089da9e3bd_1_3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2" name="Google Shape;2622;g1089da9e3bd_1_3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1089da9e3bd_1_3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1089da9e3bd_1_3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089da9e3bd_1_3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1089da9e3bd_1_3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07f98cbf2e_0_3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07f98cbf2e_0_3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1089da9e3bd_1_3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1089da9e3bd_1_3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g1093dd2002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6" name="Google Shape;2756;g1093dd2002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7f98cbf2e_0_3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7f98cbf2e_0_3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1087ad5c1af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1087ad5c1af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7d20eb823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7d20eb823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107f98cbf2e_0_3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107f98cbf2e_0_3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1093dd2002c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4" name="Google Shape;3074;g1093dd2002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3" name="Google Shape;3233;g107f98cb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4" name="Google Shape;3234;g107f98cb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8" name="Shape 3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" name="Google Shape;3339;g107f98cbf2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0" name="Google Shape;3340;g107f98cbf2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107f98cbf2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107f98cbf2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07d20eb823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07d20eb823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g107f98cbf2e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2" name="Google Shape;3352;g107f98cbf2e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107f98cbf2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107f98cbf2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107f98cbf2e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4" name="Google Shape;3464;g107f98cbf2e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8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107f98cbf2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107f98cbf2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108a143bb8e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108a143bb8e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0" name="Shape 3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1" name="Google Shape;3581;g108a143bb8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2" name="Google Shape;3582;g108a143bb8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g107f98cbf2e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8" name="Google Shape;3588;g107f98cbf2e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g107f98cbf2e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4" name="Google Shape;3594;g107f98cbf2e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g107f98cbf2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0" name="Google Shape;3600;g107f98cbf2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4" name="Shape 3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Google Shape;3705;g107f98cbf2e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6" name="Google Shape;3706;g107f98cbf2e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07d20eb823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07d20eb823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0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Google Shape;3711;g107f98cbf2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2" name="Google Shape;3712;g107f98cbf2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6" name="Shape 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Google Shape;3817;g107f98cbf2e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8" name="Google Shape;3818;g107f98cbf2e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g109408eb6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4" name="Google Shape;3824;g109408eb6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8" name="Shape 3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" name="Google Shape;3829;g1087ad5c1af_0_1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0" name="Google Shape;3830;g1087ad5c1af_0_1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07d20eb823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07d20eb823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07d20eb823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07d20eb823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6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title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7" type="title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8" type="subTitle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9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9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9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0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5" name="Google Shape;185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2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22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4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6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8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3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3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21" name="Google Shape;321;p3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24" name="Google Shape;324;p3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3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26" name="Google Shape;326;p3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9" name="Google Shape;329;p3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1" name="Google Shape;331;p3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32" name="Google Shape;332;p3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33" name="Google Shape;333;p3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4" name="Google Shape;334;p3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35" name="Google Shape;335;p3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3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3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38" name="Google Shape;338;p3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3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42" name="Google Shape;342;p3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46" name="Google Shape;346;p3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47" name="Google Shape;347;p3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3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49" name="Google Shape;349;p3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354" name="Google Shape;354;p3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9" name="Google Shape;359;p3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360" name="Google Shape;360;p3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61" name="Google Shape;361;p3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2" name="Google Shape;362;p3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63" name="Google Shape;363;p3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3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367" name="Google Shape;367;p3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368" name="Google Shape;368;p3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3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70" name="Google Shape;370;p3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3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73" name="Google Shape;373;p3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78" name="Google Shape;378;p4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43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4" name="Google Shape;384;p43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43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6" name="Google Shape;386;p43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43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8" name="Google Shape;388;p43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89" name="Google Shape;389;p43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" name="Google Shape;390;p43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1" name="Google Shape;391;p43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2" name="Google Shape;392;p43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3" name="Google Shape;393;p43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94" name="Google Shape;394;p43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44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44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99" name="Google Shape;399;p44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0" name="Google Shape;400;p44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01" name="Google Shape;401;p44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4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03" name="Google Shape;403;p4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04" name="Google Shape;404;p4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4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06" name="Google Shape;406;p4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45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5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3" name="Google Shape;413;p45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4" name="Google Shape;414;p45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15" name="Google Shape;415;p45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6" name="Google Shape;416;p45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46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6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1" name="Google Shape;421;p46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2" name="Google Shape;422;p46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23" name="Google Shape;423;p46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4" name="Google Shape;424;p46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25" name="Google Shape;425;p4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26" name="Google Shape;426;p4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4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8" name="Google Shape;428;p4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47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4" name="Google Shape;434;p47"/>
          <p:cNvSpPr txBox="1"/>
          <p:nvPr>
            <p:ph idx="1" type="subTitle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5" name="Google Shape;435;p47"/>
          <p:cNvSpPr txBox="1"/>
          <p:nvPr>
            <p:ph idx="3" type="title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6" name="Google Shape;436;p47"/>
          <p:cNvSpPr txBox="1"/>
          <p:nvPr>
            <p:ph idx="4" type="subTitle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47"/>
          <p:cNvSpPr txBox="1"/>
          <p:nvPr>
            <p:ph idx="6" type="subTitle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9" name="Google Shape;439;p47"/>
          <p:cNvSpPr txBox="1"/>
          <p:nvPr>
            <p:ph idx="7" type="title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47"/>
          <p:cNvSpPr txBox="1"/>
          <p:nvPr>
            <p:ph idx="8" type="subTitle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41" name="Google Shape;441;p4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42" name="Google Shape;442;p4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4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44" name="Google Shape;444;p4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4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48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48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1" name="Google Shape;451;p48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2" name="Google Shape;452;p48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3" name="Google Shape;453;p48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" name="Google Shape;454;p48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5" name="Google Shape;455;p48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6" name="Google Shape;456;p48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9" name="Google Shape;459;p49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0" name="Google Shape;460;p49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1" name="Google Shape;461;p49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2" name="Google Shape;462;p49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3" name="Google Shape;463;p49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49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5" name="Google Shape;465;p49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6" name="Google Shape;466;p49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7" name="Google Shape;467;p49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8" name="Google Shape;468;p49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69" name="Google Shape;469;p49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0" name="Google Shape;470;p49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471" name="Google Shape;47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72" name="Google Shape;472;p4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" name="Google Shape;47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74" name="Google Shape;47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7" name="Google Shape;47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78" name="Google Shape;47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79" name="Google Shape;47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0" name="Google Shape;48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81" name="Google Shape;48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484" name="Google Shape;48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7" name="Google Shape;487;p50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89" name="Google Shape;489;p50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0" name="Google Shape;490;p50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1" name="Google Shape;491;p5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92" name="Google Shape;492;p5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5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94" name="Google Shape;494;p5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5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5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" name="Google Shape;497;p5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8" name="Google Shape;498;p5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9" name="Google Shape;499;p5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0" name="Google Shape;500;p5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01" name="Google Shape;501;p5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5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5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04" name="Google Shape;504;p5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51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08" name="Google Shape;508;p51"/>
          <p:cNvSpPr txBox="1"/>
          <p:nvPr>
            <p:ph idx="1" type="subTitle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09" name="Google Shape;509;p51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0" name="Google Shape;510;p51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1" name="Google Shape;511;p51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2" name="Google Shape;512;p51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2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5" name="Google Shape;515;p52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6" name="Google Shape;516;p52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7" name="Google Shape;517;p52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18" name="Google Shape;518;p52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19" name="Google Shape;519;p52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0" name="Google Shape;520;p52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1" name="Google Shape;521;p52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2" name="Google Shape;522;p52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23" name="Google Shape;523;p52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3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6" name="Google Shape;526;p53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5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29" name="Google Shape;529;p5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5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31" name="Google Shape;531;p5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5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5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4" name="Google Shape;534;p54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5" name="Google Shape;535;p54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5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38" name="Google Shape;538;p5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9" name="Google Shape;539;p5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0" name="Google Shape;540;p5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55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4" name="Google Shape;544;p55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7" name="Google Shape;547;p56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8" name="Google Shape;548;p5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9" name="Google Shape;549;p5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5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1" name="Google Shape;551;p5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5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5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4" name="Google Shape;554;p5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5" name="Google Shape;555;p5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6" name="Google Shape;556;p5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7" name="Google Shape;557;p5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58" name="Google Shape;558;p5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5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5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561" name="Google Shape;561;p5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5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64" name="Google Shape;564;p5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5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66" name="Google Shape;566;p5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5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5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9" name="Google Shape;569;p57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0" name="Google Shape;570;p5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5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73" name="Google Shape;573;p5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5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79" name="Google Shape;579;p5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58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5" name="Google Shape;585;p58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586" name="Google Shape;586;p5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5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89" name="Google Shape;589;p5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5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91" name="Google Shape;591;p5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6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96" name="Google Shape;596;p6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6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98" name="Google Shape;598;p6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6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6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1" name="Google Shape;601;p6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02" name="Google Shape;602;p6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03" name="Google Shape;603;p6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4" name="Google Shape;604;p6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05" name="Google Shape;605;p6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6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6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08" name="Google Shape;608;p6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9" name="Google Shape;609;p6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610" name="Google Shape;610;p6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611" name="Google Shape;611;p6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2" name="Google Shape;612;p6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13" name="Google Shape;613;p6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6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6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16" name="Google Shape;616;p6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utt.ly/xUeng7X" TargetMode="External"/><Relationship Id="rId4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hyperlink" Target="https://cutt.ly/xUeng7X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utt.ly/xUeng7X" TargetMode="External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hyperlink" Target="https://cutt.ly/xUeng7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hyperlink" Target="https://cutt.ly/xUeng7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Relationship Id="rId4" Type="http://schemas.openxmlformats.org/officeDocument/2006/relationships/hyperlink" Target="https://cutt.ly/xUeng7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61"/>
          <p:cNvGrpSpPr/>
          <p:nvPr/>
        </p:nvGrpSpPr>
        <p:grpSpPr>
          <a:xfrm>
            <a:off x="4714028" y="873441"/>
            <a:ext cx="4509041" cy="3554532"/>
            <a:chOff x="4398025" y="622868"/>
            <a:chExt cx="4671130" cy="3682308"/>
          </a:xfrm>
        </p:grpSpPr>
        <p:sp>
          <p:nvSpPr>
            <p:cNvPr id="622" name="Google Shape;622;p61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1"/>
            <p:cNvSpPr/>
            <p:nvPr/>
          </p:nvSpPr>
          <p:spPr>
            <a:xfrm>
              <a:off x="4613946" y="697900"/>
              <a:ext cx="4028811" cy="3329952"/>
            </a:xfrm>
            <a:custGeom>
              <a:rect b="b" l="l" r="r" t="t"/>
              <a:pathLst>
                <a:path extrusionOk="0" h="35317" w="42729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1"/>
            <p:cNvSpPr/>
            <p:nvPr/>
          </p:nvSpPr>
          <p:spPr>
            <a:xfrm>
              <a:off x="4476284" y="4168083"/>
              <a:ext cx="4228512" cy="91836"/>
            </a:xfrm>
            <a:custGeom>
              <a:rect b="b" l="l" r="r" t="t"/>
              <a:pathLst>
                <a:path extrusionOk="0" h="974" w="44847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1"/>
            <p:cNvSpPr/>
            <p:nvPr/>
          </p:nvSpPr>
          <p:spPr>
            <a:xfrm>
              <a:off x="4476284" y="4168083"/>
              <a:ext cx="1848506" cy="94570"/>
            </a:xfrm>
            <a:custGeom>
              <a:rect b="b" l="l" r="r" t="t"/>
              <a:pathLst>
                <a:path extrusionOk="0" h="1003" w="19605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1"/>
            <p:cNvSpPr/>
            <p:nvPr/>
          </p:nvSpPr>
          <p:spPr>
            <a:xfrm>
              <a:off x="6222224" y="4120939"/>
              <a:ext cx="202435" cy="184238"/>
            </a:xfrm>
            <a:custGeom>
              <a:rect b="b" l="l" r="r" t="t"/>
              <a:pathLst>
                <a:path extrusionOk="0" h="1954" w="2147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1"/>
            <p:cNvSpPr/>
            <p:nvPr/>
          </p:nvSpPr>
          <p:spPr>
            <a:xfrm>
              <a:off x="7638907" y="2002377"/>
              <a:ext cx="1430247" cy="2025484"/>
            </a:xfrm>
            <a:custGeom>
              <a:rect b="b" l="l" r="r" t="t"/>
              <a:pathLst>
                <a:path extrusionOk="0" h="21482" w="15169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1"/>
            <p:cNvSpPr/>
            <p:nvPr/>
          </p:nvSpPr>
          <p:spPr>
            <a:xfrm>
              <a:off x="5266893" y="1680100"/>
              <a:ext cx="2860494" cy="1856615"/>
            </a:xfrm>
            <a:custGeom>
              <a:rect b="b" l="l" r="r" t="t"/>
              <a:pathLst>
                <a:path extrusionOk="0" h="19691" w="30338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1"/>
            <p:cNvSpPr/>
            <p:nvPr/>
          </p:nvSpPr>
          <p:spPr>
            <a:xfrm>
              <a:off x="5391071" y="1788060"/>
              <a:ext cx="2614875" cy="1495023"/>
            </a:xfrm>
            <a:custGeom>
              <a:rect b="b" l="l" r="r" t="t"/>
              <a:pathLst>
                <a:path extrusionOk="0" h="15856" w="27733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1"/>
            <p:cNvSpPr/>
            <p:nvPr/>
          </p:nvSpPr>
          <p:spPr>
            <a:xfrm>
              <a:off x="6176305" y="3536635"/>
              <a:ext cx="1041688" cy="302380"/>
            </a:xfrm>
            <a:custGeom>
              <a:rect b="b" l="l" r="r" t="t"/>
              <a:pathLst>
                <a:path extrusionOk="0" h="3207" w="11048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1"/>
            <p:cNvSpPr/>
            <p:nvPr/>
          </p:nvSpPr>
          <p:spPr>
            <a:xfrm>
              <a:off x="5879485" y="3817331"/>
              <a:ext cx="1635322" cy="210544"/>
            </a:xfrm>
            <a:custGeom>
              <a:rect b="b" l="l" r="r" t="t"/>
              <a:pathLst>
                <a:path extrusionOk="0" h="2233" w="17344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1"/>
            <p:cNvSpPr/>
            <p:nvPr/>
          </p:nvSpPr>
          <p:spPr>
            <a:xfrm>
              <a:off x="5987445" y="3479967"/>
              <a:ext cx="1432981" cy="110788"/>
            </a:xfrm>
            <a:custGeom>
              <a:rect b="b" l="l" r="r" t="t"/>
              <a:pathLst>
                <a:path extrusionOk="0" h="1175" w="15198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1"/>
            <p:cNvSpPr/>
            <p:nvPr/>
          </p:nvSpPr>
          <p:spPr>
            <a:xfrm>
              <a:off x="5007883" y="3652703"/>
              <a:ext cx="688204" cy="375170"/>
            </a:xfrm>
            <a:custGeom>
              <a:rect b="b" l="l" r="r" t="t"/>
              <a:pathLst>
                <a:path extrusionOk="0" h="3979" w="7299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1"/>
            <p:cNvSpPr/>
            <p:nvPr/>
          </p:nvSpPr>
          <p:spPr>
            <a:xfrm>
              <a:off x="4940466" y="3091217"/>
              <a:ext cx="831144" cy="561576"/>
            </a:xfrm>
            <a:custGeom>
              <a:rect b="b" l="l" r="r" t="t"/>
              <a:pathLst>
                <a:path extrusionOk="0" h="5956" w="8815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1"/>
            <p:cNvSpPr/>
            <p:nvPr/>
          </p:nvSpPr>
          <p:spPr>
            <a:xfrm>
              <a:off x="4398025" y="3999590"/>
              <a:ext cx="4368906" cy="57704"/>
            </a:xfrm>
            <a:custGeom>
              <a:rect b="b" l="l" r="r" t="t"/>
              <a:pathLst>
                <a:path extrusionOk="0" h="612" w="46336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61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637" name="Google Shape;637;p61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rect b="b" l="l" r="r" t="t"/>
                <a:pathLst>
                  <a:path extrusionOk="0" h="6701" w="11246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61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rect b="b" l="l" r="r" t="t"/>
                <a:pathLst>
                  <a:path extrusionOk="0" h="2447" w="2849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61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rect b="b" l="l" r="r" t="t"/>
                <a:pathLst>
                  <a:path extrusionOk="0" h="35416" w="30614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61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rect b="b" l="l" r="r" t="t"/>
                <a:pathLst>
                  <a:path extrusionOk="0" h="1771" w="1206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61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rect b="b" l="l" r="r" t="t"/>
                <a:pathLst>
                  <a:path extrusionOk="0" h="1151" w="968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61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rect b="b" l="l" r="r" t="t"/>
                <a:pathLst>
                  <a:path extrusionOk="0" h="1151" w="621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61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rect b="b" l="l" r="r" t="t"/>
                <a:pathLst>
                  <a:path extrusionOk="0" h="27876" w="23148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61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61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61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rect b="b" l="l" r="r" t="t"/>
                <a:pathLst>
                  <a:path extrusionOk="0" h="2429" w="2903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61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rect b="b" l="l" r="r" t="t"/>
                <a:pathLst>
                  <a:path extrusionOk="0" h="2429" w="2886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61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rect b="b" l="l" r="r" t="t"/>
                <a:pathLst>
                  <a:path extrusionOk="0" h="2392" w="2538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61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rect b="b" l="l" r="r" t="t"/>
                <a:pathLst>
                  <a:path extrusionOk="0" h="5861" w="9841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61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rect b="b" l="l" r="r" t="t"/>
                <a:pathLst>
                  <a:path extrusionOk="0" h="5806" w="9786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61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rect b="b" l="l" r="r" t="t"/>
                <a:pathLst>
                  <a:path extrusionOk="0" h="5806" w="9804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61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rect b="b" l="l" r="r" t="t"/>
                <a:pathLst>
                  <a:path extrusionOk="0" h="5715" w="9621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61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rect b="b" l="l" r="r" t="t"/>
                <a:pathLst>
                  <a:path extrusionOk="0" h="5807" w="973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61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rect b="b" l="l" r="r" t="t"/>
                <a:pathLst>
                  <a:path extrusionOk="0" h="5751" w="9676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61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rect b="b" l="l" r="r" t="t"/>
                <a:pathLst>
                  <a:path extrusionOk="0" h="5752" w="9676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61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rect b="b" l="l" r="r" t="t"/>
                <a:pathLst>
                  <a:path extrusionOk="0" h="5660" w="9511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61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rect b="b" l="l" r="r" t="t"/>
                <a:pathLst>
                  <a:path extrusionOk="0" h="2064" w="1151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61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rect b="b" l="l" r="r" t="t"/>
                <a:pathLst>
                  <a:path extrusionOk="0" h="2867" w="2247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61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rect b="b" l="l" r="r" t="t"/>
                <a:pathLst>
                  <a:path extrusionOk="0" h="14441" w="2593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61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rect b="b" l="l" r="r" t="t"/>
                <a:pathLst>
                  <a:path extrusionOk="0" h="1735" w="2246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61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rect b="b" l="l" r="r" t="t"/>
                <a:pathLst>
                  <a:path extrusionOk="0" h="2228" w="2648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61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rect b="b" l="l" r="r" t="t"/>
                <a:pathLst>
                  <a:path extrusionOk="0" h="4643" w="436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61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rect b="b" l="l" r="r" t="t"/>
                <a:pathLst>
                  <a:path extrusionOk="0" h="3666" w="5293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61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rect b="b" l="l" r="r" t="t"/>
                <a:pathLst>
                  <a:path extrusionOk="0" h="3312" w="3269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61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rect b="b" l="l" r="r" t="t"/>
                <a:pathLst>
                  <a:path extrusionOk="0" h="1942" w="1827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61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rect b="b" l="l" r="r" t="t"/>
                <a:pathLst>
                  <a:path extrusionOk="0" h="4917" w="3429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61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rect b="b" l="l" r="r" t="t"/>
                <a:pathLst>
                  <a:path extrusionOk="0" h="385" w="53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61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rect b="b" l="l" r="r" t="t"/>
                <a:pathLst>
                  <a:path extrusionOk="0" h="1698" w="1991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61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rect b="b" l="l" r="r" t="t"/>
                <a:pathLst>
                  <a:path extrusionOk="0" h="2184" w="3125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61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rect b="b" l="l" r="r" t="t"/>
                <a:pathLst>
                  <a:path extrusionOk="0" h="14141" w="11027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61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rect b="b" l="l" r="r" t="t"/>
                <a:pathLst>
                  <a:path extrusionOk="0" h="5342" w="513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61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rect b="b" l="l" r="r" t="t"/>
                <a:pathLst>
                  <a:path extrusionOk="0" h="929" w="1206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61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rect b="b" l="l" r="r" t="t"/>
                <a:pathLst>
                  <a:path extrusionOk="0" h="927" w="1206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61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rect b="b" l="l" r="r" t="t"/>
                <a:pathLst>
                  <a:path extrusionOk="0" h="944" w="1206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61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rect b="b" l="l" r="r" t="t"/>
                <a:pathLst>
                  <a:path extrusionOk="0" h="945" w="1224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61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rect b="b" l="l" r="r" t="t"/>
                <a:pathLst>
                  <a:path extrusionOk="0" h="947" w="1242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61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rect b="b" l="l" r="r" t="t"/>
                <a:pathLst>
                  <a:path extrusionOk="0" h="947" w="1243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61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rect b="b" l="l" r="r" t="t"/>
                <a:pathLst>
                  <a:path extrusionOk="0" h="946" w="1224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61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61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61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rect b="b" l="l" r="r" t="t"/>
                <a:pathLst>
                  <a:path extrusionOk="0" h="20282" w="2795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61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rect b="b" l="l" r="r" t="t"/>
                <a:pathLst>
                  <a:path extrusionOk="0" h="7303" w="7011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61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rect b="b" l="l" r="r" t="t"/>
                <a:pathLst>
                  <a:path extrusionOk="0" h="4236" w="4601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61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685" name="Google Shape;685;p61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rect b="b" l="l" r="r" t="t"/>
                <a:pathLst>
                  <a:path extrusionOk="0" h="8090" w="11815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61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rect b="b" l="l" r="r" t="t"/>
                <a:pathLst>
                  <a:path extrusionOk="0" h="711" w="725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61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rect b="b" l="l" r="r" t="t"/>
                <a:pathLst>
                  <a:path extrusionOk="0" h="2755" w="711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61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rect b="b" l="l" r="r" t="t"/>
                <a:pathLst>
                  <a:path extrusionOk="0" h="4045" w="711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61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rect b="b" l="l" r="r" t="t"/>
                <a:pathLst>
                  <a:path extrusionOk="0" h="5901" w="711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61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rect b="b" l="l" r="r" t="t"/>
                <a:pathLst>
                  <a:path extrusionOk="0" h="7350" w="711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61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rect b="b" l="l" r="r" t="t"/>
                <a:pathLst>
                  <a:path extrusionOk="0" h="1871" w="726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61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rect b="b" l="l" r="r" t="t"/>
                <a:pathLst>
                  <a:path extrusionOk="0" h="4263" w="712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3" name="Google Shape;693;p61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rect b="b" l="l" r="r" t="t"/>
              <a:pathLst>
                <a:path extrusionOk="0" h="9866" w="10565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1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rect b="b" l="l" r="r" t="t"/>
              <a:pathLst>
                <a:path extrusionOk="0" h="5662" w="6682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1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rect b="b" l="l" r="r" t="t"/>
              <a:pathLst>
                <a:path extrusionOk="0" h="2082" w="5623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1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61"/>
          <p:cNvSpPr txBox="1"/>
          <p:nvPr>
            <p:ph type="ctrTitle"/>
          </p:nvPr>
        </p:nvSpPr>
        <p:spPr>
          <a:xfrm>
            <a:off x="714300" y="2375125"/>
            <a:ext cx="3876300" cy="9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Arquitetura de Software - TSW-011</a:t>
            </a:r>
            <a:endParaRPr sz="4000"/>
          </a:p>
        </p:txBody>
      </p:sp>
      <p:sp>
        <p:nvSpPr>
          <p:cNvPr id="698" name="Google Shape;698;p61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Augusto Calado Bueno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Thaís Assunção Silva</a:t>
            </a:r>
            <a:endParaRPr sz="1600"/>
          </a:p>
        </p:txBody>
      </p:sp>
      <p:sp>
        <p:nvSpPr>
          <p:cNvPr id="699" name="Google Shape;699;p61"/>
          <p:cNvSpPr/>
          <p:nvPr/>
        </p:nvSpPr>
        <p:spPr>
          <a:xfrm>
            <a:off x="4590686" y="3972613"/>
            <a:ext cx="145768" cy="145768"/>
          </a:xfrm>
          <a:custGeom>
            <a:rect b="b" l="l" r="r" t="t"/>
            <a:pathLst>
              <a:path extrusionOk="0" fill="none" h="1546" w="1546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cap="rnd" cmpd="sng" w="193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1"/>
          <p:cNvSpPr/>
          <p:nvPr/>
        </p:nvSpPr>
        <p:spPr>
          <a:xfrm>
            <a:off x="8392213" y="1871097"/>
            <a:ext cx="227485" cy="194801"/>
          </a:xfrm>
          <a:custGeom>
            <a:rect b="b" l="l" r="r" t="t"/>
            <a:pathLst>
              <a:path extrusionOk="0" h="5835" w="6814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1"/>
          <p:cNvSpPr/>
          <p:nvPr/>
        </p:nvSpPr>
        <p:spPr>
          <a:xfrm rot="2700000">
            <a:off x="4462786" y="3566948"/>
            <a:ext cx="208089" cy="208206"/>
          </a:xfrm>
          <a:custGeom>
            <a:rect b="b" l="l" r="r" t="t"/>
            <a:pathLst>
              <a:path extrusionOk="0" h="1770" w="1769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1"/>
          <p:cNvSpPr/>
          <p:nvPr/>
        </p:nvSpPr>
        <p:spPr>
          <a:xfrm>
            <a:off x="5264032" y="2087088"/>
            <a:ext cx="227477" cy="227477"/>
          </a:xfrm>
          <a:custGeom>
            <a:rect b="b" l="l" r="r" t="t"/>
            <a:pathLst>
              <a:path extrusionOk="0" h="1610" w="161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1"/>
          <p:cNvSpPr/>
          <p:nvPr/>
        </p:nvSpPr>
        <p:spPr>
          <a:xfrm>
            <a:off x="5162638" y="1622430"/>
            <a:ext cx="430242" cy="425873"/>
          </a:xfrm>
          <a:custGeom>
            <a:rect b="b" l="l" r="r" t="t"/>
            <a:pathLst>
              <a:path extrusionOk="0" h="5654" w="5712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1"/>
          <p:cNvSpPr txBox="1"/>
          <p:nvPr>
            <p:ph type="ctrTitle"/>
          </p:nvPr>
        </p:nvSpPr>
        <p:spPr>
          <a:xfrm>
            <a:off x="768550" y="1360500"/>
            <a:ext cx="3284100" cy="7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4000"/>
              <a:t>COVID-NET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70"/>
          <p:cNvSpPr txBox="1"/>
          <p:nvPr>
            <p:ph idx="1" type="subTitle"/>
          </p:nvPr>
        </p:nvSpPr>
        <p:spPr>
          <a:xfrm>
            <a:off x="370125" y="1217575"/>
            <a:ext cx="41793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Médicos das unidades de saúde;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Enfermeiros das unidades de saúde;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Técnicos de enfermagem de unidades de saúde;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Equipe de limpeza de unidades de saúde;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Atendentes de guichê de unidade de saúde;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Médicos atendentes da central de regulação de serviços de saúde (CROSS).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7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Agentes Operacionais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70"/>
          <p:cNvSpPr txBox="1"/>
          <p:nvPr>
            <p:ph idx="1" type="subTitle"/>
          </p:nvPr>
        </p:nvSpPr>
        <p:spPr>
          <a:xfrm>
            <a:off x="4821175" y="1217575"/>
            <a:ext cx="41793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Analistas e funcionários não gerenciais das secretarias; coordenadorias e supervisões técnicas de saúde;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Farmacêuticos (Farmácias internas e externas);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Operador da central de atendimento do SAMU;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Ambulância + Equipe.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1"/>
          <p:cNvSpPr txBox="1"/>
          <p:nvPr>
            <p:ph idx="1" type="subTitle"/>
          </p:nvPr>
        </p:nvSpPr>
        <p:spPr>
          <a:xfrm>
            <a:off x="714300" y="1222175"/>
            <a:ext cx="77154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Coordenação/gerência das unidades de saúde (e.g. posto de saúde, unidade básica de saúde, etc);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Coordenação/gerência da c</a:t>
            </a:r>
            <a:r>
              <a:rPr lang="en" sz="1600"/>
              <a:t>entral de regulação de serviços de saúde (CROSS);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Coordenação/gerência da central de transferência de Pacientes (SAMU).</a:t>
            </a:r>
            <a:endParaRPr sz="1600"/>
          </a:p>
        </p:txBody>
      </p:sp>
      <p:sp>
        <p:nvSpPr>
          <p:cNvPr id="1215" name="Google Shape;1215;p7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lang="en"/>
              <a:t>Agentes Gerenciais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2"/>
          <p:cNvSpPr txBox="1"/>
          <p:nvPr>
            <p:ph idx="1" type="subTitle"/>
          </p:nvPr>
        </p:nvSpPr>
        <p:spPr>
          <a:xfrm>
            <a:off x="714300" y="121207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Órgãos e funcionários do Governo (</a:t>
            </a:r>
            <a:r>
              <a:rPr lang="en" sz="1700"/>
              <a:t>executivo);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Secretaria municipal de saúde do estado de São Paulo;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 de regulação de serviços de saúde (CROSS);</a:t>
            </a:r>
            <a:endParaRPr sz="16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Fornecedores de equipamentos médicos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Fornecedores de medicamentos</a:t>
            </a:r>
            <a:endParaRPr sz="1600"/>
          </a:p>
        </p:txBody>
      </p:sp>
      <p:sp>
        <p:nvSpPr>
          <p:cNvPr id="1221" name="Google Shape;1221;p7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Agentes Estratégicos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73"/>
          <p:cNvSpPr txBox="1"/>
          <p:nvPr>
            <p:ph type="title"/>
          </p:nvPr>
        </p:nvSpPr>
        <p:spPr>
          <a:xfrm>
            <a:off x="675300" y="4618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</a:t>
            </a:r>
            <a:r>
              <a:rPr lang="en" sz="1600"/>
              <a:t>tividades e Artefatos</a:t>
            </a:r>
            <a:r>
              <a:rPr lang="en" sz="1600"/>
              <a:t> Relacionados aos Agentes (Passos 4 e 5 do Roteiro)</a:t>
            </a:r>
            <a:endParaRPr sz="1600"/>
          </a:p>
        </p:txBody>
      </p:sp>
      <p:graphicFrame>
        <p:nvGraphicFramePr>
          <p:cNvPr id="1227" name="Google Shape;1227;p73"/>
          <p:cNvGraphicFramePr/>
          <p:nvPr/>
        </p:nvGraphicFramePr>
        <p:xfrm>
          <a:off x="734888" y="12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23300"/>
                <a:gridCol w="1815425"/>
                <a:gridCol w="2779050"/>
                <a:gridCol w="1856450"/>
              </a:tblGrid>
              <a:tr h="37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3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unidade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Atendimento/Consulta; internação.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Pedido de internação, análise clinica do paciente, realização de exames, preenchimento prontuário.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Prontuário; Ordem de internação; laudo/diagnósticos de exames e receita médica (remédios e tratamento).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Enfermeiro de unidade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Triagem; anamnese; encaminhamento e atendimento.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Triagem e preenchimento da ficha de anamnese; preenchimento da ficha de encaminhamento; determinação do grau de severidade da condição do paciente; realização exames; remediação de pacientes; vacinação e cuidados gerais do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anamnese; ficha de encaminhamento médico.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228" name="Google Shape;1228;p73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229" name="Google Shape;1229;p73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3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73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73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73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73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3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73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73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73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73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73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73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73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73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73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73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73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73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73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73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73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3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3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3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3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3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3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3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3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3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3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3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73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73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73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73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73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73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73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73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73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73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73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73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73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73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73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73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278" name="Google Shape;1278;p73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3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73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73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73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73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73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73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73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73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73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73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73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73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73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73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3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3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3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3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3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3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3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73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73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73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73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73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73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73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7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Atividades e Artefatos Relacionados aos Agentes (Passos 4 e 5 do Roteiro)</a:t>
            </a:r>
            <a:endParaRPr sz="1600"/>
          </a:p>
        </p:txBody>
      </p:sp>
      <p:graphicFrame>
        <p:nvGraphicFramePr>
          <p:cNvPr id="1323" name="Google Shape;1323;p74"/>
          <p:cNvGraphicFramePr/>
          <p:nvPr/>
        </p:nvGraphicFramePr>
        <p:xfrm>
          <a:off x="671525" y="124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50050"/>
                <a:gridCol w="1904225"/>
                <a:gridCol w="2661425"/>
                <a:gridCol w="1885250"/>
              </a:tblGrid>
              <a:tr h="36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5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Técnico de enfermagem de unidade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Triagem; anamnese; encaminhamento e atendimento.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Triagem e preenchimento da ficha de anamnese; preenchimento da ficha de encaminhamento; exames; remediação de pacientes; vacinação e cuidados gerais do paciente;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anamnese; ficha de encaminhamento médico.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Atendentes guichê de unidade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Recepção de paciente e atendimento.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Coleta dos documentos; cadastro do paciente; encaminhamento para triagem.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encaminhamento para triagem; cadastro do usuário no sistema.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Farmacêuticos de unidades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Distribuição de remédio para funcionários e pacientes.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Entrega de remédio para pacientes; entrega de remédio para funcionários da saúde da unidade.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entrega de remédio para paciente ou funcionário da unidade da saúde.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24" name="Google Shape;1324;p74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325" name="Google Shape;1325;p74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74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74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4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4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74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74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74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74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74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74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74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74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74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74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74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74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74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74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74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74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74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74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74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74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4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4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4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4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4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4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4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4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4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4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4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74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74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74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74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74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74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74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74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74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74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74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74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74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374" name="Google Shape;1374;p74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74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74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74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74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74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74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74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74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74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74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74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74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74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74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74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74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74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74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74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74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74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74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74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74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74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74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74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74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74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74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74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74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74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74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74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74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Atividades e Artefatos Relacionados aos Agentes (Passos 4 e 5 do Roteiro)</a:t>
            </a:r>
            <a:endParaRPr sz="1600"/>
          </a:p>
        </p:txBody>
      </p:sp>
      <p:grpSp>
        <p:nvGrpSpPr>
          <p:cNvPr id="1419" name="Google Shape;1419;p75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420" name="Google Shape;1420;p75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75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75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75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75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75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75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75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75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75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75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75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75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75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75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75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75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75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75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75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75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75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75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5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5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75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75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75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75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75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75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75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75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75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75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75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75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75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75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75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75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75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75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75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75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75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75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75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468" name="Google Shape;1468;p75"/>
          <p:cNvGraphicFramePr/>
          <p:nvPr/>
        </p:nvGraphicFramePr>
        <p:xfrm>
          <a:off x="650925" y="13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140600"/>
                <a:gridCol w="2046650"/>
                <a:gridCol w="2887600"/>
                <a:gridCol w="1726100"/>
              </a:tblGrid>
              <a:tr h="3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6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Paciente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Busca por unidade de saúde para realização de exames, consultas e tratamento.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Declaração dos sintomas.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4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do centro de regulação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Internação e Transferência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 da ordem de internação; recusa ou aprovação de internação; definição da prioridade da internação do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Internação; Ordem Transferência.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da central de atendimento do SAMU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Transferência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 da ordem de transferência; recusa ou aprovação da transferência; definição da prioridade da transferência do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69" name="Google Shape;1469;p75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470" name="Google Shape;1470;p75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75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5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5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5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75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75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75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75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75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75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75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75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75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75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75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75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75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75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75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75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75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75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75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75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5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5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5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5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5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5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5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5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5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4" name="Google Shape;1514;p76"/>
          <p:cNvGraphicFramePr/>
          <p:nvPr/>
        </p:nvGraphicFramePr>
        <p:xfrm>
          <a:off x="650925" y="13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49025"/>
                <a:gridCol w="2131425"/>
                <a:gridCol w="2259325"/>
                <a:gridCol w="2061175"/>
              </a:tblGrid>
              <a:tr h="27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20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Ambulância + Equipe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Transferência paciente (transporte).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Transporte paciente; atendimento.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 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atendimento realizado durante transporte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Coordenação/gerência das unidades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Gestão hospitalar (recursos hospitalares, serviços, recursos humanos, infraestrutura) e acompanhamento das atividades promovidas pela unidade.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Administração de recursos hospitalares (leitos, remédios, equipamentos, EPIs); administração de funcionários; administração dos serviços providos pelo hospital (consultas e exames).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Ordens de compra de equipamentos, remédios e recursos hospitalares; relatórios de prestação de serviço (exames realizados, atendimentos, internações, vacinação); relatório do status hospitalar (ocupação, carências, etc).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5" name="Google Shape;1515;p7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Atividades e Artefatos Relacionados aos Agentes (Passos 4 e 5 do Roteiro)</a:t>
            </a:r>
            <a:endParaRPr sz="1600"/>
          </a:p>
        </p:txBody>
      </p:sp>
      <p:grpSp>
        <p:nvGrpSpPr>
          <p:cNvPr id="1516" name="Google Shape;1516;p76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517" name="Google Shape;1517;p76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6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6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76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76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76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76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76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76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6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6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6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6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6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6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6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6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6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6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76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76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6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6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6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76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76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6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6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6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6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6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6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6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6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6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6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6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6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6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6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6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6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6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6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6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6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6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6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5" name="Google Shape;1565;p76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566" name="Google Shape;1566;p76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6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6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6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6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6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6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6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6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6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6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6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6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6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6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6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76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6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6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6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6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6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6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6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6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6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6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6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6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76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76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6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6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6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6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6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6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6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6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6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7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Atividades e Artefatos Relacionados aos Agentes (Passos 4 e 5 do Roteiro)</a:t>
            </a:r>
            <a:endParaRPr sz="1600"/>
          </a:p>
        </p:txBody>
      </p:sp>
      <p:graphicFrame>
        <p:nvGraphicFramePr>
          <p:cNvPr id="1611" name="Google Shape;1611;p77"/>
          <p:cNvGraphicFramePr/>
          <p:nvPr/>
        </p:nvGraphicFramePr>
        <p:xfrm>
          <a:off x="671525" y="12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50050"/>
                <a:gridCol w="2130400"/>
                <a:gridCol w="2167175"/>
                <a:gridCol w="2153325"/>
              </a:tblGrid>
              <a:tr h="36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5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Analistas e funcionários (não gerenciais) da secretaria de saúde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Monitoração/acompanhamento da pandemia e monitoração/acompanhamento das unidades.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Produção de relatórios e cálculo de fase de regiões.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Produção de relatórios de taxa contágio,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disponibilidade leitos, taxa mortes, taxa de vacinados, condições das unidades de saúde e fase das regiões.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Funcionários 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órgãos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governo (executivo)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Monitoração/acompanhamento da pandemia e monitoração/acompanhamento das unidades.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relatórios 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cálculos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fase de região, distribuição 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injeção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verba, vacinação no estado.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Relatórios de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cálculo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fase de região, relatórios de vacinação, relatórios de verba.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Fornecedores de equipamentos e medicamentos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Distribuição de remédio e equipamentos para unidades de saúde.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Transporte e fornecimento de medicamentos e equipamentos, controle de qualidade de medicamento e equipamentos.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Despesas hospitalares pela compra de medicamentos e equipamentos.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612" name="Google Shape;1612;p77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613" name="Google Shape;1613;p77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7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7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7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7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7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77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77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77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77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77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77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77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7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7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7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7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7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7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7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7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7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7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7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77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77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77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77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77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77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77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77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77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77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77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77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7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7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7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7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7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7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7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7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7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7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7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7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77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662" name="Google Shape;1662;p77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7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7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7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7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7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7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7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7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7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7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7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7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7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7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77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77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77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77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77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77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77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77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77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77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77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77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77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77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77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77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77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77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77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77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77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77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77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7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Atividades e Artefatos Relacionados aos Agentes (Passos 4 e 5 do Roteiro)</a:t>
            </a:r>
            <a:endParaRPr sz="1600"/>
          </a:p>
        </p:txBody>
      </p:sp>
      <p:graphicFrame>
        <p:nvGraphicFramePr>
          <p:cNvPr id="1707" name="Google Shape;1707;p78"/>
          <p:cNvGraphicFramePr/>
          <p:nvPr/>
        </p:nvGraphicFramePr>
        <p:xfrm>
          <a:off x="650925" y="13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50050"/>
                <a:gridCol w="2130400"/>
                <a:gridCol w="2259325"/>
                <a:gridCol w="2061175"/>
              </a:tblGrid>
              <a:tr h="36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3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de limpeza de unidades de saúde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Limpeza e abastecimento após limpeza de leito.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Limpar e desinfetar leitos, abastecer leitos com fronhas, lençóis e toalhas, atender chamados de limpeza de leitos.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Despesas hospitalares pelo uso de roupas de cama.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Coordenação/gerência do CROSS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Gerenciar comunicação entre unidades de saúde.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Analisar e transferir ordens de transferencia, analisar e transferir ordens de internação, influir na comunicação entre unidades de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saúde.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de transferência, ordem de internação.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08" name="Google Shape;1708;p78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709" name="Google Shape;1709;p78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8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8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8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8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8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8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8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8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8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8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8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8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8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8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8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8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8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8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8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8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8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8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8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8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8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78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78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78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78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78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78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78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8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8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8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8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8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8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8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8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8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8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8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78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78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78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78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78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758" name="Google Shape;1758;p78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8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8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8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8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8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8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8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8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8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8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8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8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8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78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78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78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78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78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78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78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78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78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78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8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8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8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8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8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8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8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8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8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8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8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78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8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8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8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8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7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4. Processos de Negócio, Atividades e Artefatos Relacionados aos Agentes (Passos 4 e 5 do Roteiro)</a:t>
            </a:r>
            <a:endParaRPr sz="1600"/>
          </a:p>
        </p:txBody>
      </p:sp>
      <p:graphicFrame>
        <p:nvGraphicFramePr>
          <p:cNvPr id="1803" name="Google Shape;1803;p79"/>
          <p:cNvGraphicFramePr/>
          <p:nvPr/>
        </p:nvGraphicFramePr>
        <p:xfrm>
          <a:off x="650925" y="139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50050"/>
                <a:gridCol w="2130400"/>
                <a:gridCol w="2259325"/>
                <a:gridCol w="2061175"/>
              </a:tblGrid>
              <a:tr h="36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AGENTE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PROCESSOS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ATIVIDADES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ARTEFATOS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1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Coordenação/gerência da central de transferência de Pacientes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Transferencia de pacientes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Coordenar transferencia de pacientes, emitir ordens de transferencia, alocar equipes de ambulancia e ambulancias.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de transferencia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Coordenação/gerência da secretaria de saúde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Definição de estratégias para controle da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Alocação/Desalocação de unidade de saúde para atendimento exclusivo de COVID-19;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04" name="Google Shape;1804;p79"/>
          <p:cNvGrpSpPr/>
          <p:nvPr/>
        </p:nvGrpSpPr>
        <p:grpSpPr>
          <a:xfrm>
            <a:off x="48776" y="3983343"/>
            <a:ext cx="541627" cy="1159866"/>
            <a:chOff x="657200" y="2260904"/>
            <a:chExt cx="928875" cy="2330921"/>
          </a:xfrm>
        </p:grpSpPr>
        <p:sp>
          <p:nvSpPr>
            <p:cNvPr id="1805" name="Google Shape;1805;p79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9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9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9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9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9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9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9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9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9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9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9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9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9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9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9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9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9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9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9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9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9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9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9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9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9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9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9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9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79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9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9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9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9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9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9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9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9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9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9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9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9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9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9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9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9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9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9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79"/>
          <p:cNvGrpSpPr/>
          <p:nvPr/>
        </p:nvGrpSpPr>
        <p:grpSpPr>
          <a:xfrm>
            <a:off x="8553599" y="3965600"/>
            <a:ext cx="463643" cy="1159938"/>
            <a:chOff x="2661858" y="2324250"/>
            <a:chExt cx="670295" cy="2280201"/>
          </a:xfrm>
        </p:grpSpPr>
        <p:sp>
          <p:nvSpPr>
            <p:cNvPr id="1854" name="Google Shape;1854;p79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9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9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9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9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9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9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9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9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9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9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9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9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9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9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9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9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9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9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9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9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9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9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9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9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9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9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9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9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9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9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9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9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9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9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9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9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9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9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9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10" name="Google Shape;710;p62"/>
          <p:cNvSpPr txBox="1"/>
          <p:nvPr>
            <p:ph idx="2" type="title"/>
          </p:nvPr>
        </p:nvSpPr>
        <p:spPr>
          <a:xfrm>
            <a:off x="1271850" y="114820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EMPRESA</a:t>
            </a:r>
            <a:endParaRPr/>
          </a:p>
        </p:txBody>
      </p:sp>
      <p:sp>
        <p:nvSpPr>
          <p:cNvPr id="711" name="Google Shape;711;p62"/>
          <p:cNvSpPr txBox="1"/>
          <p:nvPr>
            <p:ph idx="3" type="title"/>
          </p:nvPr>
        </p:nvSpPr>
        <p:spPr>
          <a:xfrm>
            <a:off x="376725" y="119827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12" name="Google Shape;712;p62"/>
          <p:cNvSpPr txBox="1"/>
          <p:nvPr>
            <p:ph idx="1" type="subTitle"/>
          </p:nvPr>
        </p:nvSpPr>
        <p:spPr>
          <a:xfrm>
            <a:off x="1271850" y="1544925"/>
            <a:ext cx="26670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Roteiro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Contexto de Negócio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Agentes Internos do Contexto de Negócio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Agentes Externos do Contexto de Negócio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Agentes Operacionais, Gerenciais e Estratégicos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Processos de Negócio, Atividades e Artefatos Relacionados aos Agentes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BPMN 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Priorização dos Processos pelo Valor de Negócio Agregado </a:t>
            </a:r>
            <a:endParaRPr sz="1000"/>
          </a:p>
        </p:txBody>
      </p:sp>
      <p:sp>
        <p:nvSpPr>
          <p:cNvPr id="713" name="Google Shape;713;p62"/>
          <p:cNvSpPr txBox="1"/>
          <p:nvPr>
            <p:ph idx="4" type="title"/>
          </p:nvPr>
        </p:nvSpPr>
        <p:spPr>
          <a:xfrm>
            <a:off x="5652975" y="3157625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INFORMAÇÃO</a:t>
            </a:r>
            <a:endParaRPr/>
          </a:p>
        </p:txBody>
      </p:sp>
      <p:sp>
        <p:nvSpPr>
          <p:cNvPr id="714" name="Google Shape;714;p62"/>
          <p:cNvSpPr txBox="1"/>
          <p:nvPr>
            <p:ph idx="5" type="title"/>
          </p:nvPr>
        </p:nvSpPr>
        <p:spPr>
          <a:xfrm>
            <a:off x="4757625" y="30994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15" name="Google Shape;715;p62"/>
          <p:cNvSpPr txBox="1"/>
          <p:nvPr>
            <p:ph idx="6" type="subTitle"/>
          </p:nvPr>
        </p:nvSpPr>
        <p:spPr>
          <a:xfrm>
            <a:off x="5652975" y="3586550"/>
            <a:ext cx="22767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Roteiro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Tabela de Elementos de Processamento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Módulos do sistema nas camadas corporativas</a:t>
            </a:r>
            <a:endParaRPr sz="1000"/>
          </a:p>
        </p:txBody>
      </p:sp>
      <p:sp>
        <p:nvSpPr>
          <p:cNvPr id="716" name="Google Shape;716;p62"/>
          <p:cNvSpPr txBox="1"/>
          <p:nvPr>
            <p:ph idx="7" type="title"/>
          </p:nvPr>
        </p:nvSpPr>
        <p:spPr>
          <a:xfrm>
            <a:off x="5624325" y="1076925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COMPUTAÇÃO</a:t>
            </a:r>
            <a:endParaRPr/>
          </a:p>
        </p:txBody>
      </p:sp>
      <p:sp>
        <p:nvSpPr>
          <p:cNvPr id="717" name="Google Shape;717;p62"/>
          <p:cNvSpPr txBox="1"/>
          <p:nvPr>
            <p:ph idx="8" type="title"/>
          </p:nvPr>
        </p:nvSpPr>
        <p:spPr>
          <a:xfrm>
            <a:off x="4757625" y="1148200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18" name="Google Shape;718;p62"/>
          <p:cNvSpPr txBox="1"/>
          <p:nvPr>
            <p:ph idx="9" type="subTitle"/>
          </p:nvPr>
        </p:nvSpPr>
        <p:spPr>
          <a:xfrm>
            <a:off x="5652975" y="1461150"/>
            <a:ext cx="22767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Roteiro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Tabela Visão Informação dos Fluxos Desenhados pelo Grupo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UcPeriod"/>
            </a:pPr>
            <a:r>
              <a:rPr lang="en" sz="1000"/>
              <a:t>Classificação das Informações em Níveis Corporativos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719" name="Google Shape;719;p6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720" name="Google Shape;720;p62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1" name="Google Shape;721;p6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722" name="Google Shape;722;p6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6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6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80"/>
          <p:cNvSpPr txBox="1"/>
          <p:nvPr>
            <p:ph type="title"/>
          </p:nvPr>
        </p:nvSpPr>
        <p:spPr>
          <a:xfrm>
            <a:off x="714300" y="549600"/>
            <a:ext cx="4136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r>
              <a:rPr lang="en" sz="2400"/>
              <a:t>. BPMN Fluxo Atendimento, Transferência e Internação (Passos 6 e 7 do Roteiro)</a:t>
            </a:r>
            <a:endParaRPr sz="2400"/>
          </a:p>
        </p:txBody>
      </p:sp>
      <p:sp>
        <p:nvSpPr>
          <p:cNvPr id="1899" name="Google Shape;1899;p80"/>
          <p:cNvSpPr txBox="1"/>
          <p:nvPr/>
        </p:nvSpPr>
        <p:spPr>
          <a:xfrm>
            <a:off x="714300" y="2520563"/>
            <a:ext cx="4825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para o BPMN: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https://cutt.ly/xUeng7X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0" name="Google Shape;190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375" y="378150"/>
            <a:ext cx="3418401" cy="467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81"/>
          <p:cNvSpPr txBox="1"/>
          <p:nvPr>
            <p:ph type="title"/>
          </p:nvPr>
        </p:nvSpPr>
        <p:spPr>
          <a:xfrm>
            <a:off x="714300" y="549600"/>
            <a:ext cx="3859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5. BPMN Acompanhamento e Monitoração Pandemia (Passos 6 e 7 do Roteiro)</a:t>
            </a:r>
            <a:endParaRPr sz="2400"/>
          </a:p>
        </p:txBody>
      </p:sp>
      <p:pic>
        <p:nvPicPr>
          <p:cNvPr id="1906" name="Google Shape;190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800" y="930400"/>
            <a:ext cx="4322427" cy="3658598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81"/>
          <p:cNvSpPr txBox="1"/>
          <p:nvPr/>
        </p:nvSpPr>
        <p:spPr>
          <a:xfrm>
            <a:off x="714300" y="2520563"/>
            <a:ext cx="4825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para o BPMN: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https://cutt.ly/xUeng7X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82"/>
          <p:cNvSpPr txBox="1"/>
          <p:nvPr>
            <p:ph type="title"/>
          </p:nvPr>
        </p:nvSpPr>
        <p:spPr>
          <a:xfrm>
            <a:off x="714300" y="549600"/>
            <a:ext cx="3859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5. BPMN Fluxo Realização Exame(Passos 6 e 7 do Roteiro)</a:t>
            </a:r>
            <a:endParaRPr sz="2400"/>
          </a:p>
        </p:txBody>
      </p:sp>
      <p:sp>
        <p:nvSpPr>
          <p:cNvPr id="1913" name="Google Shape;1913;p82"/>
          <p:cNvSpPr txBox="1"/>
          <p:nvPr/>
        </p:nvSpPr>
        <p:spPr>
          <a:xfrm>
            <a:off x="714300" y="2520563"/>
            <a:ext cx="4825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para o BPMN: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https://cutt.ly/xUeng7X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4" name="Google Shape;191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800" y="888525"/>
            <a:ext cx="4086298" cy="36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83"/>
          <p:cNvSpPr txBox="1"/>
          <p:nvPr>
            <p:ph type="title"/>
          </p:nvPr>
        </p:nvSpPr>
        <p:spPr>
          <a:xfrm>
            <a:off x="714300" y="549600"/>
            <a:ext cx="3859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5. BPMN Fluxo de Recebimento de Notificação (Passos 6 e 7 do Roteiro)</a:t>
            </a:r>
            <a:endParaRPr sz="2400"/>
          </a:p>
        </p:txBody>
      </p:sp>
      <p:pic>
        <p:nvPicPr>
          <p:cNvPr id="1920" name="Google Shape;192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500" y="841675"/>
            <a:ext cx="3736576" cy="367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83"/>
          <p:cNvSpPr txBox="1"/>
          <p:nvPr/>
        </p:nvSpPr>
        <p:spPr>
          <a:xfrm>
            <a:off x="714300" y="2520563"/>
            <a:ext cx="4825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para o BPMN: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https://cutt.ly/xUeng7X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84"/>
          <p:cNvSpPr txBox="1"/>
          <p:nvPr>
            <p:ph type="title"/>
          </p:nvPr>
        </p:nvSpPr>
        <p:spPr>
          <a:xfrm>
            <a:off x="714300" y="549600"/>
            <a:ext cx="3851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5. BPMN Fluxo de Preparação do Leito (Passos 6 e 7 do Roteiro)</a:t>
            </a:r>
            <a:endParaRPr sz="2400"/>
          </a:p>
        </p:txBody>
      </p:sp>
      <p:pic>
        <p:nvPicPr>
          <p:cNvPr id="1927" name="Google Shape;192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175" y="629125"/>
            <a:ext cx="3366073" cy="418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84"/>
          <p:cNvSpPr txBox="1"/>
          <p:nvPr/>
        </p:nvSpPr>
        <p:spPr>
          <a:xfrm>
            <a:off x="714300" y="2520563"/>
            <a:ext cx="48252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para o BPMN: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https://cutt.ly/xUeng7X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85"/>
          <p:cNvSpPr txBox="1"/>
          <p:nvPr>
            <p:ph idx="1" type="subTitle"/>
          </p:nvPr>
        </p:nvSpPr>
        <p:spPr>
          <a:xfrm>
            <a:off x="714300" y="153577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Processo Atendimento e Solicitação Internação para Paciente diagnosticado COVID-19.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Processo Monitoração para Evolução do COVID-19 no Estado.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Processo de Preparação do Leito da Unidade de Saúde para Paciente transferido com COVID-19.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Processo de Realização de Exame para Paciente com COVID-19.</a:t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Processo de Recebimento de Notificação sobre Aceitação ou Recusa de Ordem de Internação. </a:t>
            </a:r>
            <a:endParaRPr/>
          </a:p>
        </p:txBody>
      </p:sp>
      <p:sp>
        <p:nvSpPr>
          <p:cNvPr id="1934" name="Google Shape;1934;p8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6. </a:t>
            </a:r>
            <a:r>
              <a:rPr lang="en" sz="2300"/>
              <a:t>Priorização dos Processos pelo Valor de Negócio Agregado (Passo 9 do Roteiro)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86"/>
          <p:cNvSpPr txBox="1"/>
          <p:nvPr>
            <p:ph type="title"/>
          </p:nvPr>
        </p:nvSpPr>
        <p:spPr>
          <a:xfrm>
            <a:off x="714300" y="2354175"/>
            <a:ext cx="3931800" cy="16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COVID-NET VISÃO INFORMAÇÃO</a:t>
            </a:r>
            <a:endParaRPr sz="3100"/>
          </a:p>
        </p:txBody>
      </p:sp>
      <p:sp>
        <p:nvSpPr>
          <p:cNvPr id="1940" name="Google Shape;1940;p86"/>
          <p:cNvSpPr txBox="1"/>
          <p:nvPr>
            <p:ph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02.</a:t>
            </a:r>
            <a:endParaRPr sz="6800"/>
          </a:p>
        </p:txBody>
      </p:sp>
      <p:sp>
        <p:nvSpPr>
          <p:cNvPr id="1941" name="Google Shape;1941;p86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86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86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4" name="Google Shape;1944;p86"/>
          <p:cNvGrpSpPr/>
          <p:nvPr/>
        </p:nvGrpSpPr>
        <p:grpSpPr>
          <a:xfrm>
            <a:off x="7239246" y="3265377"/>
            <a:ext cx="1666487" cy="1570485"/>
            <a:chOff x="8429700" y="549598"/>
            <a:chExt cx="3880967" cy="3750859"/>
          </a:xfrm>
        </p:grpSpPr>
        <p:sp>
          <p:nvSpPr>
            <p:cNvPr id="1945" name="Google Shape;1945;p86"/>
            <p:cNvSpPr/>
            <p:nvPr/>
          </p:nvSpPr>
          <p:spPr>
            <a:xfrm>
              <a:off x="9869980" y="549598"/>
              <a:ext cx="2400468" cy="2760204"/>
            </a:xfrm>
            <a:custGeom>
              <a:rect b="b" l="l" r="r" t="t"/>
              <a:pathLst>
                <a:path extrusionOk="0" h="31382" w="27292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6"/>
            <p:cNvSpPr/>
            <p:nvPr/>
          </p:nvSpPr>
          <p:spPr>
            <a:xfrm>
              <a:off x="10772320" y="2600026"/>
              <a:ext cx="493076" cy="574874"/>
            </a:xfrm>
            <a:custGeom>
              <a:rect b="b" l="l" r="r" t="t"/>
              <a:pathLst>
                <a:path extrusionOk="0" h="6536" w="5606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6"/>
            <p:cNvSpPr/>
            <p:nvPr/>
          </p:nvSpPr>
          <p:spPr>
            <a:xfrm>
              <a:off x="10867049" y="2696338"/>
              <a:ext cx="346895" cy="334053"/>
            </a:xfrm>
            <a:custGeom>
              <a:rect b="b" l="l" r="r" t="t"/>
              <a:pathLst>
                <a:path extrusionOk="0" h="3798" w="3944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6"/>
            <p:cNvSpPr/>
            <p:nvPr/>
          </p:nvSpPr>
          <p:spPr>
            <a:xfrm>
              <a:off x="11008394" y="2720438"/>
              <a:ext cx="97982" cy="239326"/>
            </a:xfrm>
            <a:custGeom>
              <a:rect b="b" l="l" r="r" t="t"/>
              <a:pathLst>
                <a:path extrusionOk="0" h="2721" w="1114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6"/>
            <p:cNvSpPr/>
            <p:nvPr/>
          </p:nvSpPr>
          <p:spPr>
            <a:xfrm>
              <a:off x="11077440" y="2097446"/>
              <a:ext cx="492988" cy="576545"/>
            </a:xfrm>
            <a:custGeom>
              <a:rect b="b" l="l" r="r" t="t"/>
              <a:pathLst>
                <a:path extrusionOk="0" h="6555" w="5605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6"/>
            <p:cNvSpPr/>
            <p:nvPr/>
          </p:nvSpPr>
          <p:spPr>
            <a:xfrm>
              <a:off x="11191431" y="2195429"/>
              <a:ext cx="329216" cy="334053"/>
            </a:xfrm>
            <a:custGeom>
              <a:rect b="b" l="l" r="r" t="t"/>
              <a:pathLst>
                <a:path extrusionOk="0" h="3798" w="3743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6"/>
            <p:cNvSpPr/>
            <p:nvPr/>
          </p:nvSpPr>
          <p:spPr>
            <a:xfrm>
              <a:off x="11313425" y="2217858"/>
              <a:ext cx="99653" cy="240909"/>
            </a:xfrm>
            <a:custGeom>
              <a:rect b="b" l="l" r="r" t="t"/>
              <a:pathLst>
                <a:path extrusionOk="0" h="2739" w="1133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6"/>
            <p:cNvSpPr/>
            <p:nvPr/>
          </p:nvSpPr>
          <p:spPr>
            <a:xfrm>
              <a:off x="11337525" y="1601287"/>
              <a:ext cx="494659" cy="574962"/>
            </a:xfrm>
            <a:custGeom>
              <a:rect b="b" l="l" r="r" t="t"/>
              <a:pathLst>
                <a:path extrusionOk="0" h="6537" w="5624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6"/>
            <p:cNvSpPr/>
            <p:nvPr/>
          </p:nvSpPr>
          <p:spPr>
            <a:xfrm>
              <a:off x="11451516" y="1697686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6"/>
            <p:cNvSpPr/>
            <p:nvPr/>
          </p:nvSpPr>
          <p:spPr>
            <a:xfrm>
              <a:off x="11573599" y="1721698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6"/>
            <p:cNvSpPr/>
            <p:nvPr/>
          </p:nvSpPr>
          <p:spPr>
            <a:xfrm>
              <a:off x="11613707" y="1065020"/>
              <a:ext cx="491405" cy="573291"/>
            </a:xfrm>
            <a:custGeom>
              <a:rect b="b" l="l" r="r" t="t"/>
              <a:pathLst>
                <a:path extrusionOk="0" h="6518" w="5587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11727698" y="1161331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11849693" y="1185431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6"/>
            <p:cNvSpPr/>
            <p:nvPr/>
          </p:nvSpPr>
          <p:spPr>
            <a:xfrm>
              <a:off x="10051433" y="2217858"/>
              <a:ext cx="492988" cy="574874"/>
            </a:xfrm>
            <a:custGeom>
              <a:rect b="b" l="l" r="r" t="t"/>
              <a:pathLst>
                <a:path extrusionOk="0" h="6536" w="5605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6"/>
            <p:cNvSpPr/>
            <p:nvPr/>
          </p:nvSpPr>
          <p:spPr>
            <a:xfrm>
              <a:off x="10165424" y="2314169"/>
              <a:ext cx="327632" cy="334141"/>
            </a:xfrm>
            <a:custGeom>
              <a:rect b="b" l="l" r="r" t="t"/>
              <a:pathLst>
                <a:path extrusionOk="0" h="3799" w="3725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6"/>
            <p:cNvSpPr/>
            <p:nvPr/>
          </p:nvSpPr>
          <p:spPr>
            <a:xfrm>
              <a:off x="10285836" y="2338269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10356464" y="1715278"/>
              <a:ext cx="492988" cy="574962"/>
            </a:xfrm>
            <a:custGeom>
              <a:rect b="b" l="l" r="r" t="t"/>
              <a:pathLst>
                <a:path extrusionOk="0" h="6537" w="5605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10472126" y="1813261"/>
              <a:ext cx="325961" cy="334053"/>
            </a:xfrm>
            <a:custGeom>
              <a:rect b="b" l="l" r="r" t="t"/>
              <a:pathLst>
                <a:path extrusionOk="0" h="3798" w="3706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86"/>
            <p:cNvSpPr/>
            <p:nvPr/>
          </p:nvSpPr>
          <p:spPr>
            <a:xfrm>
              <a:off x="10592538" y="1835689"/>
              <a:ext cx="99653" cy="240997"/>
            </a:xfrm>
            <a:custGeom>
              <a:rect b="b" l="l" r="r" t="t"/>
              <a:pathLst>
                <a:path extrusionOk="0" h="2740" w="1133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86"/>
            <p:cNvSpPr/>
            <p:nvPr/>
          </p:nvSpPr>
          <p:spPr>
            <a:xfrm>
              <a:off x="10614967" y="1219206"/>
              <a:ext cx="494659" cy="574874"/>
            </a:xfrm>
            <a:custGeom>
              <a:rect b="b" l="l" r="r" t="t"/>
              <a:pathLst>
                <a:path extrusionOk="0" h="6536" w="5624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86"/>
            <p:cNvSpPr/>
            <p:nvPr/>
          </p:nvSpPr>
          <p:spPr>
            <a:xfrm>
              <a:off x="10730629" y="1315518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86"/>
            <p:cNvSpPr/>
            <p:nvPr/>
          </p:nvSpPr>
          <p:spPr>
            <a:xfrm>
              <a:off x="10852624" y="1339618"/>
              <a:ext cx="98070" cy="239326"/>
            </a:xfrm>
            <a:custGeom>
              <a:rect b="b" l="l" r="r" t="t"/>
              <a:pathLst>
                <a:path extrusionOk="0" h="2721" w="1115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86"/>
            <p:cNvSpPr/>
            <p:nvPr/>
          </p:nvSpPr>
          <p:spPr>
            <a:xfrm>
              <a:off x="10892732" y="681268"/>
              <a:ext cx="493076" cy="576545"/>
            </a:xfrm>
            <a:custGeom>
              <a:rect b="b" l="l" r="r" t="t"/>
              <a:pathLst>
                <a:path extrusionOk="0" h="6555" w="5606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86"/>
            <p:cNvSpPr/>
            <p:nvPr/>
          </p:nvSpPr>
          <p:spPr>
            <a:xfrm>
              <a:off x="11006811" y="780834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86"/>
            <p:cNvSpPr/>
            <p:nvPr/>
          </p:nvSpPr>
          <p:spPr>
            <a:xfrm>
              <a:off x="11127223" y="803263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86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86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86"/>
            <p:cNvSpPr/>
            <p:nvPr/>
          </p:nvSpPr>
          <p:spPr>
            <a:xfrm>
              <a:off x="8429700" y="1938510"/>
              <a:ext cx="451297" cy="395094"/>
            </a:xfrm>
            <a:custGeom>
              <a:rect b="b" l="l" r="r" t="t"/>
              <a:pathLst>
                <a:path extrusionOk="0" h="4492" w="5131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86"/>
            <p:cNvSpPr/>
            <p:nvPr/>
          </p:nvSpPr>
          <p:spPr>
            <a:xfrm>
              <a:off x="8485904" y="1962610"/>
              <a:ext cx="327632" cy="343640"/>
            </a:xfrm>
            <a:custGeom>
              <a:rect b="b" l="l" r="r" t="t"/>
              <a:pathLst>
                <a:path extrusionOk="0" h="3907" w="3725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86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86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86"/>
            <p:cNvSpPr/>
            <p:nvPr/>
          </p:nvSpPr>
          <p:spPr>
            <a:xfrm>
              <a:off x="9829872" y="1509813"/>
              <a:ext cx="480146" cy="250496"/>
            </a:xfrm>
            <a:custGeom>
              <a:rect b="b" l="l" r="r" t="t"/>
              <a:pathLst>
                <a:path extrusionOk="0" h="2848" w="5459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86"/>
            <p:cNvSpPr/>
            <p:nvPr/>
          </p:nvSpPr>
          <p:spPr>
            <a:xfrm>
              <a:off x="9837876" y="1564345"/>
              <a:ext cx="456047" cy="130173"/>
            </a:xfrm>
            <a:custGeom>
              <a:rect b="b" l="l" r="r" t="t"/>
              <a:pathLst>
                <a:path extrusionOk="0" h="1480" w="5185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86"/>
            <p:cNvSpPr/>
            <p:nvPr/>
          </p:nvSpPr>
          <p:spPr>
            <a:xfrm>
              <a:off x="8967639" y="1726536"/>
              <a:ext cx="608561" cy="467305"/>
            </a:xfrm>
            <a:custGeom>
              <a:rect b="b" l="l" r="r" t="t"/>
              <a:pathLst>
                <a:path extrusionOk="0" h="5313" w="6919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86"/>
            <p:cNvSpPr/>
            <p:nvPr/>
          </p:nvSpPr>
          <p:spPr>
            <a:xfrm>
              <a:off x="8969222" y="1731989"/>
              <a:ext cx="385419" cy="317342"/>
            </a:xfrm>
            <a:custGeom>
              <a:rect b="b" l="l" r="r" t="t"/>
              <a:pathLst>
                <a:path extrusionOk="0" h="3608" w="4382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86"/>
            <p:cNvSpPr/>
            <p:nvPr/>
          </p:nvSpPr>
          <p:spPr>
            <a:xfrm>
              <a:off x="9711043" y="936076"/>
              <a:ext cx="300278" cy="355514"/>
            </a:xfrm>
            <a:custGeom>
              <a:rect b="b" l="l" r="r" t="t"/>
              <a:pathLst>
                <a:path extrusionOk="0" h="4042" w="3414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86"/>
            <p:cNvSpPr/>
            <p:nvPr/>
          </p:nvSpPr>
          <p:spPr>
            <a:xfrm>
              <a:off x="9770413" y="649692"/>
              <a:ext cx="315846" cy="381725"/>
            </a:xfrm>
            <a:custGeom>
              <a:rect b="b" l="l" r="r" t="t"/>
              <a:pathLst>
                <a:path extrusionOk="0" h="4340" w="3591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86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86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86"/>
            <p:cNvSpPr/>
            <p:nvPr/>
          </p:nvSpPr>
          <p:spPr>
            <a:xfrm>
              <a:off x="11986201" y="1651070"/>
              <a:ext cx="324466" cy="483401"/>
            </a:xfrm>
            <a:custGeom>
              <a:rect b="b" l="l" r="r" t="t"/>
              <a:pathLst>
                <a:path extrusionOk="0" h="5496" w="3689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86"/>
            <p:cNvSpPr/>
            <p:nvPr/>
          </p:nvSpPr>
          <p:spPr>
            <a:xfrm>
              <a:off x="12013467" y="1692849"/>
              <a:ext cx="277938" cy="390256"/>
            </a:xfrm>
            <a:custGeom>
              <a:rect b="b" l="l" r="r" t="t"/>
              <a:pathLst>
                <a:path extrusionOk="0" h="4437" w="316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86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86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11427416" y="3014299"/>
              <a:ext cx="464139" cy="374161"/>
            </a:xfrm>
            <a:custGeom>
              <a:rect b="b" l="l" r="r" t="t"/>
              <a:pathLst>
                <a:path extrusionOk="0" h="4254" w="5277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11477200" y="3038398"/>
              <a:ext cx="350149" cy="324378"/>
            </a:xfrm>
            <a:custGeom>
              <a:rect b="b" l="l" r="r" t="t"/>
              <a:pathLst>
                <a:path extrusionOk="0" h="3688" w="3981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11347201" y="2529398"/>
              <a:ext cx="608561" cy="465722"/>
            </a:xfrm>
            <a:custGeom>
              <a:rect b="b" l="l" r="r" t="t"/>
              <a:pathLst>
                <a:path extrusionOk="0" h="5295" w="6919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11347201" y="2672238"/>
              <a:ext cx="385419" cy="316638"/>
            </a:xfrm>
            <a:custGeom>
              <a:rect b="b" l="l" r="r" t="t"/>
              <a:pathLst>
                <a:path extrusionOk="0" h="3600" w="4382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86"/>
            <p:cNvSpPr/>
            <p:nvPr/>
          </p:nvSpPr>
          <p:spPr>
            <a:xfrm>
              <a:off x="11009977" y="3298484"/>
              <a:ext cx="372577" cy="320684"/>
            </a:xfrm>
            <a:custGeom>
              <a:rect b="b" l="l" r="r" t="t"/>
              <a:pathLst>
                <a:path extrusionOk="0" h="3646" w="4236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86"/>
            <p:cNvSpPr/>
            <p:nvPr/>
          </p:nvSpPr>
          <p:spPr>
            <a:xfrm>
              <a:off x="10767483" y="3159074"/>
              <a:ext cx="399931" cy="348214"/>
            </a:xfrm>
            <a:custGeom>
              <a:rect b="b" l="l" r="r" t="t"/>
              <a:pathLst>
                <a:path extrusionOk="0" h="3959" w="4547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86"/>
            <p:cNvSpPr/>
            <p:nvPr/>
          </p:nvSpPr>
          <p:spPr>
            <a:xfrm>
              <a:off x="8453800" y="822613"/>
              <a:ext cx="942614" cy="573291"/>
            </a:xfrm>
            <a:custGeom>
              <a:rect b="b" l="l" r="r" t="t"/>
              <a:pathLst>
                <a:path extrusionOk="0" h="6518" w="10717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86"/>
            <p:cNvSpPr/>
            <p:nvPr/>
          </p:nvSpPr>
          <p:spPr>
            <a:xfrm>
              <a:off x="8477900" y="936604"/>
              <a:ext cx="997146" cy="704608"/>
            </a:xfrm>
            <a:custGeom>
              <a:rect b="b" l="l" r="r" t="t"/>
              <a:pathLst>
                <a:path extrusionOk="0" h="8011" w="11337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86"/>
            <p:cNvSpPr/>
            <p:nvPr/>
          </p:nvSpPr>
          <p:spPr>
            <a:xfrm>
              <a:off x="9319199" y="1040920"/>
              <a:ext cx="139848" cy="271429"/>
            </a:xfrm>
            <a:custGeom>
              <a:rect b="b" l="l" r="r" t="t"/>
              <a:pathLst>
                <a:path extrusionOk="0" h="3086" w="159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86"/>
            <p:cNvSpPr/>
            <p:nvPr/>
          </p:nvSpPr>
          <p:spPr>
            <a:xfrm>
              <a:off x="9218050" y="1153327"/>
              <a:ext cx="165531" cy="244163"/>
            </a:xfrm>
            <a:custGeom>
              <a:rect b="b" l="l" r="r" t="t"/>
              <a:pathLst>
                <a:path extrusionOk="0" h="2776" w="1882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86"/>
            <p:cNvSpPr/>
            <p:nvPr/>
          </p:nvSpPr>
          <p:spPr>
            <a:xfrm>
              <a:off x="9124992" y="1214369"/>
              <a:ext cx="147764" cy="260171"/>
            </a:xfrm>
            <a:custGeom>
              <a:rect b="b" l="l" r="r" t="t"/>
              <a:pathLst>
                <a:path extrusionOk="0" h="2958" w="168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86"/>
            <p:cNvSpPr/>
            <p:nvPr/>
          </p:nvSpPr>
          <p:spPr>
            <a:xfrm>
              <a:off x="9001326" y="1278577"/>
              <a:ext cx="151019" cy="255333"/>
            </a:xfrm>
            <a:custGeom>
              <a:rect b="b" l="l" r="r" t="t"/>
              <a:pathLst>
                <a:path extrusionOk="0" h="2903" w="1717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86"/>
            <p:cNvSpPr/>
            <p:nvPr/>
          </p:nvSpPr>
          <p:spPr>
            <a:xfrm>
              <a:off x="8863235" y="1329943"/>
              <a:ext cx="151019" cy="261842"/>
            </a:xfrm>
            <a:custGeom>
              <a:rect b="b" l="l" r="r" t="t"/>
              <a:pathLst>
                <a:path extrusionOk="0" h="2977" w="1717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86"/>
            <p:cNvSpPr/>
            <p:nvPr/>
          </p:nvSpPr>
          <p:spPr>
            <a:xfrm>
              <a:off x="8742823" y="1365301"/>
              <a:ext cx="143015" cy="255333"/>
            </a:xfrm>
            <a:custGeom>
              <a:rect b="b" l="l" r="r" t="t"/>
              <a:pathLst>
                <a:path extrusionOk="0" h="2903" w="1626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86"/>
            <p:cNvSpPr/>
            <p:nvPr/>
          </p:nvSpPr>
          <p:spPr>
            <a:xfrm>
              <a:off x="8588636" y="1389401"/>
              <a:ext cx="135011" cy="251199"/>
            </a:xfrm>
            <a:custGeom>
              <a:rect b="b" l="l" r="r" t="t"/>
              <a:pathLst>
                <a:path extrusionOk="0" h="2856" w="1535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86"/>
            <p:cNvSpPr/>
            <p:nvPr/>
          </p:nvSpPr>
          <p:spPr>
            <a:xfrm>
              <a:off x="9070372" y="2269224"/>
              <a:ext cx="1734121" cy="2031233"/>
            </a:xfrm>
            <a:custGeom>
              <a:rect b="b" l="l" r="r" t="t"/>
              <a:pathLst>
                <a:path extrusionOk="0" h="23094" w="19716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6"/>
            <p:cNvSpPr/>
            <p:nvPr/>
          </p:nvSpPr>
          <p:spPr>
            <a:xfrm>
              <a:off x="9113734" y="2834429"/>
              <a:ext cx="1130398" cy="1233217"/>
            </a:xfrm>
            <a:custGeom>
              <a:rect b="b" l="l" r="r" t="t"/>
              <a:pathLst>
                <a:path extrusionOk="0" h="14021" w="12852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6"/>
            <p:cNvSpPr/>
            <p:nvPr/>
          </p:nvSpPr>
          <p:spPr>
            <a:xfrm>
              <a:off x="9317616" y="3094514"/>
              <a:ext cx="476980" cy="456135"/>
            </a:xfrm>
            <a:custGeom>
              <a:rect b="b" l="l" r="r" t="t"/>
              <a:pathLst>
                <a:path extrusionOk="0" h="5186" w="5423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86"/>
            <p:cNvSpPr/>
            <p:nvPr/>
          </p:nvSpPr>
          <p:spPr>
            <a:xfrm>
              <a:off x="9555273" y="3512041"/>
              <a:ext cx="409518" cy="257005"/>
            </a:xfrm>
            <a:custGeom>
              <a:rect b="b" l="l" r="r" t="t"/>
              <a:pathLst>
                <a:path extrusionOk="0" h="2922" w="4656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6"/>
            <p:cNvSpPr/>
            <p:nvPr/>
          </p:nvSpPr>
          <p:spPr>
            <a:xfrm>
              <a:off x="9635577" y="3653298"/>
              <a:ext cx="399843" cy="244163"/>
            </a:xfrm>
            <a:custGeom>
              <a:rect b="b" l="l" r="r" t="t"/>
              <a:pathLst>
                <a:path extrusionOk="0" h="2776" w="4546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6"/>
            <p:cNvSpPr/>
            <p:nvPr/>
          </p:nvSpPr>
          <p:spPr>
            <a:xfrm>
              <a:off x="8996488" y="1970614"/>
              <a:ext cx="892831" cy="660014"/>
            </a:xfrm>
            <a:custGeom>
              <a:rect b="b" l="l" r="r" t="t"/>
              <a:pathLst>
                <a:path extrusionOk="0" h="7504" w="10151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6"/>
            <p:cNvSpPr/>
            <p:nvPr/>
          </p:nvSpPr>
          <p:spPr>
            <a:xfrm>
              <a:off x="9010913" y="2170010"/>
              <a:ext cx="425614" cy="230970"/>
            </a:xfrm>
            <a:custGeom>
              <a:rect b="b" l="l" r="r" t="t"/>
              <a:pathLst>
                <a:path extrusionOk="0" h="2626" w="4839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6"/>
            <p:cNvSpPr/>
            <p:nvPr/>
          </p:nvSpPr>
          <p:spPr>
            <a:xfrm>
              <a:off x="9540848" y="2001134"/>
              <a:ext cx="228067" cy="136770"/>
            </a:xfrm>
            <a:custGeom>
              <a:rect b="b" l="l" r="r" t="t"/>
              <a:pathLst>
                <a:path extrusionOk="0" h="1555" w="2593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6"/>
            <p:cNvSpPr/>
            <p:nvPr/>
          </p:nvSpPr>
          <p:spPr>
            <a:xfrm>
              <a:off x="9031847" y="2355861"/>
              <a:ext cx="248913" cy="135099"/>
            </a:xfrm>
            <a:custGeom>
              <a:rect b="b" l="l" r="r" t="t"/>
              <a:pathLst>
                <a:path extrusionOk="0" h="1536" w="283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6"/>
            <p:cNvSpPr/>
            <p:nvPr/>
          </p:nvSpPr>
          <p:spPr>
            <a:xfrm>
              <a:off x="9580956" y="2161654"/>
              <a:ext cx="269846" cy="153921"/>
            </a:xfrm>
            <a:custGeom>
              <a:rect b="b" l="l" r="r" t="t"/>
              <a:pathLst>
                <a:path extrusionOk="0" h="1750" w="3068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6"/>
            <p:cNvSpPr/>
            <p:nvPr/>
          </p:nvSpPr>
          <p:spPr>
            <a:xfrm>
              <a:off x="9075209" y="2351199"/>
              <a:ext cx="423943" cy="237654"/>
            </a:xfrm>
            <a:custGeom>
              <a:rect b="b" l="l" r="r" t="t"/>
              <a:pathLst>
                <a:path extrusionOk="0" h="2702" w="482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6"/>
            <p:cNvSpPr/>
            <p:nvPr/>
          </p:nvSpPr>
          <p:spPr>
            <a:xfrm>
              <a:off x="9386661" y="2078184"/>
              <a:ext cx="422360" cy="218568"/>
            </a:xfrm>
            <a:custGeom>
              <a:rect b="b" l="l" r="r" t="t"/>
              <a:pathLst>
                <a:path extrusionOk="0" h="2485" w="4802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86"/>
          <p:cNvGrpSpPr/>
          <p:nvPr/>
        </p:nvGrpSpPr>
        <p:grpSpPr>
          <a:xfrm>
            <a:off x="7724989" y="224499"/>
            <a:ext cx="792691" cy="2367761"/>
            <a:chOff x="2661858" y="2324250"/>
            <a:chExt cx="670295" cy="2280201"/>
          </a:xfrm>
        </p:grpSpPr>
        <p:sp>
          <p:nvSpPr>
            <p:cNvPr id="2016" name="Google Shape;2016;p86"/>
            <p:cNvSpPr/>
            <p:nvPr/>
          </p:nvSpPr>
          <p:spPr>
            <a:xfrm>
              <a:off x="2661858" y="2723076"/>
              <a:ext cx="173311" cy="868381"/>
            </a:xfrm>
            <a:custGeom>
              <a:rect b="b" l="l" r="r" t="t"/>
              <a:pathLst>
                <a:path extrusionOk="0" h="16650" w="3323">
                  <a:moveTo>
                    <a:pt x="3323" y="1"/>
                  </a:moveTo>
                  <a:cubicBezTo>
                    <a:pt x="2264" y="329"/>
                    <a:pt x="1461" y="1187"/>
                    <a:pt x="1242" y="2264"/>
                  </a:cubicBezTo>
                  <a:lnTo>
                    <a:pt x="274" y="6719"/>
                  </a:lnTo>
                  <a:cubicBezTo>
                    <a:pt x="37" y="7741"/>
                    <a:pt x="0" y="8781"/>
                    <a:pt x="128" y="9822"/>
                  </a:cubicBezTo>
                  <a:lnTo>
                    <a:pt x="730" y="14459"/>
                  </a:lnTo>
                  <a:lnTo>
                    <a:pt x="730" y="15335"/>
                  </a:lnTo>
                  <a:cubicBezTo>
                    <a:pt x="730" y="15718"/>
                    <a:pt x="949" y="16047"/>
                    <a:pt x="1296" y="16211"/>
                  </a:cubicBezTo>
                  <a:lnTo>
                    <a:pt x="2300" y="16649"/>
                  </a:lnTo>
                  <a:lnTo>
                    <a:pt x="2866" y="15828"/>
                  </a:lnTo>
                  <a:lnTo>
                    <a:pt x="2665" y="15134"/>
                  </a:lnTo>
                  <a:lnTo>
                    <a:pt x="3031" y="14842"/>
                  </a:lnTo>
                  <a:lnTo>
                    <a:pt x="2045" y="14075"/>
                  </a:lnTo>
                  <a:lnTo>
                    <a:pt x="1771" y="8252"/>
                  </a:lnTo>
                  <a:lnTo>
                    <a:pt x="3323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6"/>
            <p:cNvSpPr/>
            <p:nvPr/>
          </p:nvSpPr>
          <p:spPr>
            <a:xfrm>
              <a:off x="2670412" y="2723076"/>
              <a:ext cx="163819" cy="305680"/>
            </a:xfrm>
            <a:custGeom>
              <a:rect b="b" l="l" r="r" t="t"/>
              <a:pathLst>
                <a:path extrusionOk="0" h="5861" w="3141">
                  <a:moveTo>
                    <a:pt x="3140" y="1"/>
                  </a:moveTo>
                  <a:lnTo>
                    <a:pt x="3031" y="37"/>
                  </a:lnTo>
                  <a:cubicBezTo>
                    <a:pt x="2045" y="348"/>
                    <a:pt x="1278" y="1133"/>
                    <a:pt x="1005" y="2118"/>
                  </a:cubicBezTo>
                  <a:lnTo>
                    <a:pt x="1" y="5715"/>
                  </a:lnTo>
                  <a:lnTo>
                    <a:pt x="2063" y="5861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6"/>
            <p:cNvSpPr/>
            <p:nvPr/>
          </p:nvSpPr>
          <p:spPr>
            <a:xfrm>
              <a:off x="2682772" y="3022027"/>
              <a:ext cx="94348" cy="59092"/>
            </a:xfrm>
            <a:custGeom>
              <a:rect b="b" l="l" r="r" t="t"/>
              <a:pathLst>
                <a:path extrusionOk="0" h="1133" w="1809">
                  <a:moveTo>
                    <a:pt x="74" y="1"/>
                  </a:moveTo>
                  <a:lnTo>
                    <a:pt x="1" y="348"/>
                  </a:lnTo>
                  <a:lnTo>
                    <a:pt x="1626" y="1133"/>
                  </a:lnTo>
                  <a:lnTo>
                    <a:pt x="1808" y="12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86"/>
            <p:cNvSpPr/>
            <p:nvPr/>
          </p:nvSpPr>
          <p:spPr>
            <a:xfrm>
              <a:off x="2745619" y="3441924"/>
              <a:ext cx="231412" cy="1019735"/>
            </a:xfrm>
            <a:custGeom>
              <a:rect b="b" l="l" r="r" t="t"/>
              <a:pathLst>
                <a:path extrusionOk="0" h="19552" w="4437">
                  <a:moveTo>
                    <a:pt x="1" y="0"/>
                  </a:moveTo>
                  <a:lnTo>
                    <a:pt x="1151" y="19552"/>
                  </a:lnTo>
                  <a:lnTo>
                    <a:pt x="4053" y="19552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86"/>
            <p:cNvSpPr/>
            <p:nvPr/>
          </p:nvSpPr>
          <p:spPr>
            <a:xfrm>
              <a:off x="2745619" y="3441924"/>
              <a:ext cx="231412" cy="540847"/>
            </a:xfrm>
            <a:custGeom>
              <a:rect b="b" l="l" r="r" t="t"/>
              <a:pathLst>
                <a:path extrusionOk="0" h="10370" w="4437">
                  <a:moveTo>
                    <a:pt x="1" y="0"/>
                  </a:moveTo>
                  <a:lnTo>
                    <a:pt x="110" y="1972"/>
                  </a:lnTo>
                  <a:cubicBezTo>
                    <a:pt x="293" y="2027"/>
                    <a:pt x="494" y="2063"/>
                    <a:pt x="676" y="2100"/>
                  </a:cubicBezTo>
                  <a:lnTo>
                    <a:pt x="1005" y="2173"/>
                  </a:lnTo>
                  <a:cubicBezTo>
                    <a:pt x="2155" y="2373"/>
                    <a:pt x="3031" y="3286"/>
                    <a:pt x="3214" y="4436"/>
                  </a:cubicBezTo>
                  <a:lnTo>
                    <a:pt x="4236" y="10369"/>
                  </a:lnTo>
                  <a:lnTo>
                    <a:pt x="4400" y="2483"/>
                  </a:lnTo>
                  <a:lnTo>
                    <a:pt x="4437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86"/>
            <p:cNvSpPr/>
            <p:nvPr/>
          </p:nvSpPr>
          <p:spPr>
            <a:xfrm>
              <a:off x="2790367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1" y="457"/>
                    <a:pt x="238" y="694"/>
                    <a:pt x="1" y="877"/>
                  </a:cubicBezTo>
                  <a:cubicBezTo>
                    <a:pt x="110" y="913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6"/>
            <p:cNvSpPr/>
            <p:nvPr/>
          </p:nvSpPr>
          <p:spPr>
            <a:xfrm>
              <a:off x="2664674" y="4507286"/>
              <a:ext cx="279968" cy="97165"/>
            </a:xfrm>
            <a:custGeom>
              <a:rect b="b" l="l" r="r" t="t"/>
              <a:pathLst>
                <a:path extrusionOk="0" h="1863" w="5368">
                  <a:moveTo>
                    <a:pt x="2392" y="1"/>
                  </a:moveTo>
                  <a:cubicBezTo>
                    <a:pt x="2301" y="56"/>
                    <a:pt x="2210" y="129"/>
                    <a:pt x="2100" y="165"/>
                  </a:cubicBezTo>
                  <a:lnTo>
                    <a:pt x="914" y="694"/>
                  </a:lnTo>
                  <a:cubicBezTo>
                    <a:pt x="439" y="914"/>
                    <a:pt x="92" y="1352"/>
                    <a:pt x="1" y="1863"/>
                  </a:cubicBezTo>
                  <a:lnTo>
                    <a:pt x="5368" y="1863"/>
                  </a:lnTo>
                  <a:lnTo>
                    <a:pt x="5258" y="822"/>
                  </a:lnTo>
                  <a:lnTo>
                    <a:pt x="3196" y="822"/>
                  </a:lnTo>
                  <a:cubicBezTo>
                    <a:pt x="3123" y="548"/>
                    <a:pt x="2958" y="311"/>
                    <a:pt x="2739" y="183"/>
                  </a:cubicBezTo>
                  <a:cubicBezTo>
                    <a:pt x="2630" y="110"/>
                    <a:pt x="2520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6"/>
            <p:cNvSpPr/>
            <p:nvPr/>
          </p:nvSpPr>
          <p:spPr>
            <a:xfrm>
              <a:off x="2818009" y="4461599"/>
              <a:ext cx="116201" cy="37187"/>
            </a:xfrm>
            <a:custGeom>
              <a:rect b="b" l="l" r="r" t="t"/>
              <a:pathLst>
                <a:path extrusionOk="0" h="713" w="2228">
                  <a:moveTo>
                    <a:pt x="73" y="1"/>
                  </a:moveTo>
                  <a:lnTo>
                    <a:pt x="0" y="183"/>
                  </a:lnTo>
                  <a:lnTo>
                    <a:pt x="2227" y="712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86"/>
            <p:cNvSpPr/>
            <p:nvPr/>
          </p:nvSpPr>
          <p:spPr>
            <a:xfrm>
              <a:off x="2933167" y="3439994"/>
              <a:ext cx="258115" cy="1021664"/>
            </a:xfrm>
            <a:custGeom>
              <a:rect b="b" l="l" r="r" t="t"/>
              <a:pathLst>
                <a:path extrusionOk="0" h="19589" w="4949">
                  <a:moveTo>
                    <a:pt x="1" y="1"/>
                  </a:moveTo>
                  <a:lnTo>
                    <a:pt x="1680" y="19589"/>
                  </a:lnTo>
                  <a:lnTo>
                    <a:pt x="4583" y="19589"/>
                  </a:ln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86"/>
            <p:cNvSpPr/>
            <p:nvPr/>
          </p:nvSpPr>
          <p:spPr>
            <a:xfrm>
              <a:off x="2933167" y="3439994"/>
              <a:ext cx="258115" cy="131744"/>
            </a:xfrm>
            <a:custGeom>
              <a:rect b="b" l="l" r="r" t="t"/>
              <a:pathLst>
                <a:path extrusionOk="0" h="2526" w="4949">
                  <a:moveTo>
                    <a:pt x="1" y="1"/>
                  </a:moveTo>
                  <a:lnTo>
                    <a:pt x="202" y="2520"/>
                  </a:lnTo>
                  <a:cubicBezTo>
                    <a:pt x="359" y="2524"/>
                    <a:pt x="516" y="2525"/>
                    <a:pt x="673" y="2525"/>
                  </a:cubicBezTo>
                  <a:cubicBezTo>
                    <a:pt x="2104" y="2525"/>
                    <a:pt x="3532" y="2374"/>
                    <a:pt x="4930" y="2045"/>
                  </a:cubicBezTo>
                  <a:lnTo>
                    <a:pt x="4948" y="3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86"/>
            <p:cNvSpPr/>
            <p:nvPr/>
          </p:nvSpPr>
          <p:spPr>
            <a:xfrm>
              <a:off x="3122645" y="3515201"/>
              <a:ext cx="21018" cy="842668"/>
            </a:xfrm>
            <a:custGeom>
              <a:rect b="b" l="l" r="r" t="t"/>
              <a:pathLst>
                <a:path extrusionOk="0" h="16157" w="403">
                  <a:moveTo>
                    <a:pt x="238" y="1"/>
                  </a:moveTo>
                  <a:lnTo>
                    <a:pt x="238" y="1"/>
                  </a:lnTo>
                  <a:cubicBezTo>
                    <a:pt x="37" y="4455"/>
                    <a:pt x="1" y="11702"/>
                    <a:pt x="147" y="16157"/>
                  </a:cubicBezTo>
                  <a:cubicBezTo>
                    <a:pt x="366" y="11702"/>
                    <a:pt x="402" y="4455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86"/>
            <p:cNvSpPr/>
            <p:nvPr/>
          </p:nvSpPr>
          <p:spPr>
            <a:xfrm>
              <a:off x="3014111" y="4461599"/>
              <a:ext cx="149528" cy="88611"/>
            </a:xfrm>
            <a:custGeom>
              <a:rect b="b" l="l" r="r" t="t"/>
              <a:pathLst>
                <a:path extrusionOk="0" h="1699" w="2867">
                  <a:moveTo>
                    <a:pt x="603" y="1"/>
                  </a:moveTo>
                  <a:lnTo>
                    <a:pt x="530" y="183"/>
                  </a:lnTo>
                  <a:cubicBezTo>
                    <a:pt x="420" y="457"/>
                    <a:pt x="238" y="694"/>
                    <a:pt x="1" y="877"/>
                  </a:cubicBezTo>
                  <a:cubicBezTo>
                    <a:pt x="110" y="932"/>
                    <a:pt x="220" y="986"/>
                    <a:pt x="329" y="1059"/>
                  </a:cubicBezTo>
                  <a:cubicBezTo>
                    <a:pt x="567" y="1205"/>
                    <a:pt x="731" y="1424"/>
                    <a:pt x="786" y="1698"/>
                  </a:cubicBezTo>
                  <a:lnTo>
                    <a:pt x="2867" y="1698"/>
                  </a:lnTo>
                  <a:lnTo>
                    <a:pt x="2684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86"/>
            <p:cNvSpPr/>
            <p:nvPr/>
          </p:nvSpPr>
          <p:spPr>
            <a:xfrm>
              <a:off x="2889409" y="4507286"/>
              <a:ext cx="278977" cy="97165"/>
            </a:xfrm>
            <a:custGeom>
              <a:rect b="b" l="l" r="r" t="t"/>
              <a:pathLst>
                <a:path extrusionOk="0" h="1863" w="5349">
                  <a:moveTo>
                    <a:pt x="2392" y="1"/>
                  </a:moveTo>
                  <a:cubicBezTo>
                    <a:pt x="2300" y="56"/>
                    <a:pt x="2191" y="129"/>
                    <a:pt x="2100" y="165"/>
                  </a:cubicBezTo>
                  <a:lnTo>
                    <a:pt x="913" y="694"/>
                  </a:lnTo>
                  <a:cubicBezTo>
                    <a:pt x="420" y="914"/>
                    <a:pt x="91" y="1352"/>
                    <a:pt x="0" y="1863"/>
                  </a:cubicBezTo>
                  <a:lnTo>
                    <a:pt x="5349" y="1863"/>
                  </a:lnTo>
                  <a:lnTo>
                    <a:pt x="5239" y="822"/>
                  </a:lnTo>
                  <a:lnTo>
                    <a:pt x="3177" y="822"/>
                  </a:lnTo>
                  <a:cubicBezTo>
                    <a:pt x="3122" y="548"/>
                    <a:pt x="2958" y="329"/>
                    <a:pt x="2720" y="183"/>
                  </a:cubicBezTo>
                  <a:cubicBezTo>
                    <a:pt x="2611" y="110"/>
                    <a:pt x="2501" y="56"/>
                    <a:pt x="2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86"/>
            <p:cNvSpPr/>
            <p:nvPr/>
          </p:nvSpPr>
          <p:spPr>
            <a:xfrm>
              <a:off x="3041701" y="4461599"/>
              <a:ext cx="116253" cy="37187"/>
            </a:xfrm>
            <a:custGeom>
              <a:rect b="b" l="l" r="r" t="t"/>
              <a:pathLst>
                <a:path extrusionOk="0" h="713" w="2229">
                  <a:moveTo>
                    <a:pt x="74" y="1"/>
                  </a:moveTo>
                  <a:lnTo>
                    <a:pt x="1" y="183"/>
                  </a:lnTo>
                  <a:lnTo>
                    <a:pt x="2228" y="712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86"/>
            <p:cNvSpPr/>
            <p:nvPr/>
          </p:nvSpPr>
          <p:spPr>
            <a:xfrm>
              <a:off x="2755163" y="2324250"/>
              <a:ext cx="419900" cy="432000"/>
            </a:xfrm>
            <a:custGeom>
              <a:rect b="b" l="l" r="r" t="t"/>
              <a:pathLst>
                <a:path extrusionOk="0" h="8283" w="8051">
                  <a:moveTo>
                    <a:pt x="2960" y="0"/>
                  </a:moveTo>
                  <a:cubicBezTo>
                    <a:pt x="2608" y="0"/>
                    <a:pt x="2255" y="61"/>
                    <a:pt x="1917" y="181"/>
                  </a:cubicBezTo>
                  <a:cubicBezTo>
                    <a:pt x="1132" y="455"/>
                    <a:pt x="548" y="1076"/>
                    <a:pt x="311" y="1861"/>
                  </a:cubicBezTo>
                  <a:cubicBezTo>
                    <a:pt x="183" y="2463"/>
                    <a:pt x="201" y="3102"/>
                    <a:pt x="384" y="3686"/>
                  </a:cubicBezTo>
                  <a:cubicBezTo>
                    <a:pt x="493" y="4179"/>
                    <a:pt x="457" y="4709"/>
                    <a:pt x="274" y="5183"/>
                  </a:cubicBezTo>
                  <a:cubicBezTo>
                    <a:pt x="274" y="5220"/>
                    <a:pt x="256" y="5238"/>
                    <a:pt x="238" y="5275"/>
                  </a:cubicBezTo>
                  <a:cubicBezTo>
                    <a:pt x="0" y="5895"/>
                    <a:pt x="165" y="6589"/>
                    <a:pt x="657" y="7027"/>
                  </a:cubicBezTo>
                  <a:cubicBezTo>
                    <a:pt x="1223" y="7502"/>
                    <a:pt x="1880" y="7830"/>
                    <a:pt x="2592" y="8013"/>
                  </a:cubicBezTo>
                  <a:cubicBezTo>
                    <a:pt x="3228" y="8158"/>
                    <a:pt x="3953" y="8282"/>
                    <a:pt x="4649" y="8282"/>
                  </a:cubicBezTo>
                  <a:cubicBezTo>
                    <a:pt x="5092" y="8282"/>
                    <a:pt x="5524" y="8232"/>
                    <a:pt x="5915" y="8104"/>
                  </a:cubicBezTo>
                  <a:cubicBezTo>
                    <a:pt x="6371" y="7940"/>
                    <a:pt x="6791" y="7721"/>
                    <a:pt x="7156" y="7429"/>
                  </a:cubicBezTo>
                  <a:cubicBezTo>
                    <a:pt x="7905" y="6826"/>
                    <a:pt x="8051" y="5749"/>
                    <a:pt x="7503" y="4964"/>
                  </a:cubicBezTo>
                  <a:lnTo>
                    <a:pt x="7485" y="4946"/>
                  </a:lnTo>
                  <a:cubicBezTo>
                    <a:pt x="7138" y="4453"/>
                    <a:pt x="6937" y="3887"/>
                    <a:pt x="6901" y="3285"/>
                  </a:cubicBezTo>
                  <a:cubicBezTo>
                    <a:pt x="6864" y="2682"/>
                    <a:pt x="6736" y="2098"/>
                    <a:pt x="6536" y="1532"/>
                  </a:cubicBezTo>
                  <a:cubicBezTo>
                    <a:pt x="6371" y="1076"/>
                    <a:pt x="6097" y="656"/>
                    <a:pt x="5714" y="346"/>
                  </a:cubicBezTo>
                  <a:cubicBezTo>
                    <a:pt x="5501" y="194"/>
                    <a:pt x="5204" y="103"/>
                    <a:pt x="4912" y="103"/>
                  </a:cubicBezTo>
                  <a:cubicBezTo>
                    <a:pt x="4679" y="103"/>
                    <a:pt x="4450" y="161"/>
                    <a:pt x="4272" y="291"/>
                  </a:cubicBezTo>
                  <a:cubicBezTo>
                    <a:pt x="3854" y="97"/>
                    <a:pt x="3407" y="0"/>
                    <a:pt x="296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86"/>
            <p:cNvSpPr/>
            <p:nvPr/>
          </p:nvSpPr>
          <p:spPr>
            <a:xfrm>
              <a:off x="2814202" y="2387931"/>
              <a:ext cx="109526" cy="49704"/>
            </a:xfrm>
            <a:custGeom>
              <a:rect b="b" l="l" r="r" t="t"/>
              <a:pathLst>
                <a:path extrusionOk="0" h="953" w="2100">
                  <a:moveTo>
                    <a:pt x="2099" y="1"/>
                  </a:moveTo>
                  <a:lnTo>
                    <a:pt x="2099" y="1"/>
                  </a:lnTo>
                  <a:cubicBezTo>
                    <a:pt x="1351" y="184"/>
                    <a:pt x="639" y="512"/>
                    <a:pt x="0" y="950"/>
                  </a:cubicBezTo>
                  <a:cubicBezTo>
                    <a:pt x="34" y="952"/>
                    <a:pt x="67" y="953"/>
                    <a:pt x="101" y="953"/>
                  </a:cubicBezTo>
                  <a:cubicBezTo>
                    <a:pt x="466" y="953"/>
                    <a:pt x="816" y="862"/>
                    <a:pt x="1150" y="695"/>
                  </a:cubicBezTo>
                  <a:cubicBezTo>
                    <a:pt x="1515" y="549"/>
                    <a:pt x="1844" y="311"/>
                    <a:pt x="209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86"/>
            <p:cNvSpPr/>
            <p:nvPr/>
          </p:nvSpPr>
          <p:spPr>
            <a:xfrm>
              <a:off x="2837046" y="2363783"/>
              <a:ext cx="91428" cy="17576"/>
            </a:xfrm>
            <a:custGeom>
              <a:rect b="b" l="l" r="r" t="t"/>
              <a:pathLst>
                <a:path extrusionOk="0" h="337" w="1753">
                  <a:moveTo>
                    <a:pt x="995" y="1"/>
                  </a:moveTo>
                  <a:cubicBezTo>
                    <a:pt x="637" y="1"/>
                    <a:pt x="288" y="113"/>
                    <a:pt x="0" y="336"/>
                  </a:cubicBezTo>
                  <a:cubicBezTo>
                    <a:pt x="256" y="336"/>
                    <a:pt x="566" y="318"/>
                    <a:pt x="876" y="281"/>
                  </a:cubicBezTo>
                  <a:cubicBezTo>
                    <a:pt x="1168" y="263"/>
                    <a:pt x="1461" y="227"/>
                    <a:pt x="1753" y="172"/>
                  </a:cubicBezTo>
                  <a:cubicBezTo>
                    <a:pt x="1509" y="58"/>
                    <a:pt x="1250" y="1"/>
                    <a:pt x="99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86"/>
            <p:cNvSpPr/>
            <p:nvPr/>
          </p:nvSpPr>
          <p:spPr>
            <a:xfrm>
              <a:off x="2976977" y="2399405"/>
              <a:ext cx="79067" cy="67645"/>
            </a:xfrm>
            <a:custGeom>
              <a:rect b="b" l="l" r="r" t="t"/>
              <a:pathLst>
                <a:path extrusionOk="0" h="1297" w="1516">
                  <a:moveTo>
                    <a:pt x="1" y="0"/>
                  </a:moveTo>
                  <a:cubicBezTo>
                    <a:pt x="366" y="584"/>
                    <a:pt x="895" y="1022"/>
                    <a:pt x="1516" y="1296"/>
                  </a:cubicBezTo>
                  <a:cubicBezTo>
                    <a:pt x="1151" y="712"/>
                    <a:pt x="621" y="256"/>
                    <a:pt x="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86"/>
            <p:cNvSpPr/>
            <p:nvPr/>
          </p:nvSpPr>
          <p:spPr>
            <a:xfrm>
              <a:off x="2706607" y="2704040"/>
              <a:ext cx="534172" cy="792808"/>
            </a:xfrm>
            <a:custGeom>
              <a:rect b="b" l="l" r="r" t="t"/>
              <a:pathLst>
                <a:path extrusionOk="0" h="15201" w="10242">
                  <a:moveTo>
                    <a:pt x="4181" y="1"/>
                  </a:moveTo>
                  <a:lnTo>
                    <a:pt x="2446" y="366"/>
                  </a:lnTo>
                  <a:cubicBezTo>
                    <a:pt x="1625" y="548"/>
                    <a:pt x="1022" y="1242"/>
                    <a:pt x="968" y="2100"/>
                  </a:cubicBezTo>
                  <a:lnTo>
                    <a:pt x="949" y="2356"/>
                  </a:lnTo>
                  <a:cubicBezTo>
                    <a:pt x="895" y="3141"/>
                    <a:pt x="676" y="3925"/>
                    <a:pt x="311" y="4637"/>
                  </a:cubicBezTo>
                  <a:cubicBezTo>
                    <a:pt x="0" y="5276"/>
                    <a:pt x="110" y="6043"/>
                    <a:pt x="584" y="6572"/>
                  </a:cubicBezTo>
                  <a:cubicBezTo>
                    <a:pt x="876" y="6901"/>
                    <a:pt x="1022" y="7339"/>
                    <a:pt x="986" y="7796"/>
                  </a:cubicBezTo>
                  <a:lnTo>
                    <a:pt x="238" y="14751"/>
                  </a:lnTo>
                  <a:cubicBezTo>
                    <a:pt x="1950" y="15049"/>
                    <a:pt x="3683" y="15200"/>
                    <a:pt x="5416" y="15200"/>
                  </a:cubicBezTo>
                  <a:cubicBezTo>
                    <a:pt x="6545" y="15200"/>
                    <a:pt x="7675" y="15136"/>
                    <a:pt x="8799" y="15006"/>
                  </a:cubicBezTo>
                  <a:lnTo>
                    <a:pt x="10241" y="14842"/>
                  </a:lnTo>
                  <a:lnTo>
                    <a:pt x="9657" y="12104"/>
                  </a:lnTo>
                  <a:cubicBezTo>
                    <a:pt x="9146" y="9694"/>
                    <a:pt x="8982" y="7211"/>
                    <a:pt x="9219" y="4747"/>
                  </a:cubicBezTo>
                  <a:lnTo>
                    <a:pt x="9438" y="2337"/>
                  </a:lnTo>
                  <a:cubicBezTo>
                    <a:pt x="9529" y="1352"/>
                    <a:pt x="8836" y="475"/>
                    <a:pt x="7868" y="311"/>
                  </a:cubicBezTo>
                  <a:lnTo>
                    <a:pt x="59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86"/>
            <p:cNvSpPr/>
            <p:nvPr/>
          </p:nvSpPr>
          <p:spPr>
            <a:xfrm>
              <a:off x="2828440" y="2742113"/>
              <a:ext cx="385686" cy="627477"/>
            </a:xfrm>
            <a:custGeom>
              <a:rect b="b" l="l" r="r" t="t"/>
              <a:pathLst>
                <a:path extrusionOk="0" h="12031" w="7395">
                  <a:moveTo>
                    <a:pt x="6427" y="1"/>
                  </a:moveTo>
                  <a:lnTo>
                    <a:pt x="5532" y="567"/>
                  </a:lnTo>
                  <a:cubicBezTo>
                    <a:pt x="5222" y="1078"/>
                    <a:pt x="5039" y="1662"/>
                    <a:pt x="5039" y="2264"/>
                  </a:cubicBezTo>
                  <a:lnTo>
                    <a:pt x="5039" y="2739"/>
                  </a:lnTo>
                  <a:lnTo>
                    <a:pt x="1" y="3834"/>
                  </a:lnTo>
                  <a:lnTo>
                    <a:pt x="968" y="12031"/>
                  </a:lnTo>
                  <a:lnTo>
                    <a:pt x="5441" y="11447"/>
                  </a:lnTo>
                  <a:cubicBezTo>
                    <a:pt x="5603" y="11424"/>
                    <a:pt x="5767" y="11412"/>
                    <a:pt x="5931" y="11412"/>
                  </a:cubicBezTo>
                  <a:cubicBezTo>
                    <a:pt x="6417" y="11412"/>
                    <a:pt x="6908" y="11511"/>
                    <a:pt x="7358" y="11702"/>
                  </a:cubicBezTo>
                  <a:lnTo>
                    <a:pt x="7394" y="11721"/>
                  </a:lnTo>
                  <a:lnTo>
                    <a:pt x="7321" y="11374"/>
                  </a:lnTo>
                  <a:cubicBezTo>
                    <a:pt x="6810" y="8964"/>
                    <a:pt x="6646" y="6481"/>
                    <a:pt x="6865" y="4017"/>
                  </a:cubicBezTo>
                  <a:lnTo>
                    <a:pt x="7102" y="1607"/>
                  </a:lnTo>
                  <a:cubicBezTo>
                    <a:pt x="7157" y="987"/>
                    <a:pt x="6901" y="384"/>
                    <a:pt x="6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86"/>
            <p:cNvSpPr/>
            <p:nvPr/>
          </p:nvSpPr>
          <p:spPr>
            <a:xfrm>
              <a:off x="2821817" y="2783054"/>
              <a:ext cx="221867" cy="71870"/>
            </a:xfrm>
            <a:custGeom>
              <a:rect b="b" l="l" r="r" t="t"/>
              <a:pathLst>
                <a:path extrusionOk="0" h="1378" w="4254">
                  <a:moveTo>
                    <a:pt x="0" y="1"/>
                  </a:moveTo>
                  <a:cubicBezTo>
                    <a:pt x="201" y="311"/>
                    <a:pt x="475" y="567"/>
                    <a:pt x="785" y="749"/>
                  </a:cubicBezTo>
                  <a:cubicBezTo>
                    <a:pt x="1150" y="968"/>
                    <a:pt x="1533" y="1133"/>
                    <a:pt x="1953" y="1224"/>
                  </a:cubicBezTo>
                  <a:cubicBezTo>
                    <a:pt x="2414" y="1325"/>
                    <a:pt x="2889" y="1378"/>
                    <a:pt x="3365" y="1378"/>
                  </a:cubicBezTo>
                  <a:cubicBezTo>
                    <a:pt x="3662" y="1378"/>
                    <a:pt x="3959" y="1357"/>
                    <a:pt x="4254" y="1315"/>
                  </a:cubicBezTo>
                  <a:cubicBezTo>
                    <a:pt x="3633" y="1187"/>
                    <a:pt x="2811" y="1114"/>
                    <a:pt x="2026" y="932"/>
                  </a:cubicBezTo>
                  <a:cubicBezTo>
                    <a:pt x="1643" y="841"/>
                    <a:pt x="1260" y="713"/>
                    <a:pt x="913" y="548"/>
                  </a:cubicBezTo>
                  <a:cubicBezTo>
                    <a:pt x="584" y="402"/>
                    <a:pt x="274" y="22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86"/>
            <p:cNvSpPr/>
            <p:nvPr/>
          </p:nvSpPr>
          <p:spPr>
            <a:xfrm>
              <a:off x="2928421" y="2753535"/>
              <a:ext cx="151458" cy="49704"/>
            </a:xfrm>
            <a:custGeom>
              <a:rect b="b" l="l" r="r" t="t"/>
              <a:pathLst>
                <a:path extrusionOk="0" h="953" w="2904">
                  <a:moveTo>
                    <a:pt x="2903" y="1"/>
                  </a:moveTo>
                  <a:cubicBezTo>
                    <a:pt x="2465" y="256"/>
                    <a:pt x="1990" y="476"/>
                    <a:pt x="1516" y="622"/>
                  </a:cubicBezTo>
                  <a:cubicBezTo>
                    <a:pt x="1023" y="768"/>
                    <a:pt x="512" y="859"/>
                    <a:pt x="1" y="877"/>
                  </a:cubicBezTo>
                  <a:cubicBezTo>
                    <a:pt x="227" y="928"/>
                    <a:pt x="456" y="953"/>
                    <a:pt x="682" y="953"/>
                  </a:cubicBezTo>
                  <a:cubicBezTo>
                    <a:pt x="1513" y="953"/>
                    <a:pt x="2315" y="618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86"/>
            <p:cNvSpPr/>
            <p:nvPr/>
          </p:nvSpPr>
          <p:spPr>
            <a:xfrm>
              <a:off x="2742750" y="3416211"/>
              <a:ext cx="436120" cy="37917"/>
            </a:xfrm>
            <a:custGeom>
              <a:rect b="b" l="l" r="r" t="t"/>
              <a:pathLst>
                <a:path extrusionOk="0" h="727" w="8362">
                  <a:moveTo>
                    <a:pt x="8362" y="0"/>
                  </a:moveTo>
                  <a:lnTo>
                    <a:pt x="8362" y="0"/>
                  </a:lnTo>
                  <a:cubicBezTo>
                    <a:pt x="7778" y="110"/>
                    <a:pt x="7120" y="220"/>
                    <a:pt x="6408" y="311"/>
                  </a:cubicBezTo>
                  <a:cubicBezTo>
                    <a:pt x="5696" y="384"/>
                    <a:pt x="4948" y="439"/>
                    <a:pt x="4181" y="457"/>
                  </a:cubicBezTo>
                  <a:cubicBezTo>
                    <a:pt x="4049" y="460"/>
                    <a:pt x="3916" y="462"/>
                    <a:pt x="3782" y="462"/>
                  </a:cubicBezTo>
                  <a:cubicBezTo>
                    <a:pt x="3164" y="462"/>
                    <a:pt x="2543" y="429"/>
                    <a:pt x="1972" y="384"/>
                  </a:cubicBezTo>
                  <a:cubicBezTo>
                    <a:pt x="1261" y="329"/>
                    <a:pt x="603" y="256"/>
                    <a:pt x="1" y="165"/>
                  </a:cubicBezTo>
                  <a:lnTo>
                    <a:pt x="1" y="165"/>
                  </a:lnTo>
                  <a:cubicBezTo>
                    <a:pt x="640" y="366"/>
                    <a:pt x="1279" y="493"/>
                    <a:pt x="1936" y="585"/>
                  </a:cubicBezTo>
                  <a:cubicBezTo>
                    <a:pt x="2588" y="680"/>
                    <a:pt x="3243" y="727"/>
                    <a:pt x="3898" y="727"/>
                  </a:cubicBezTo>
                  <a:cubicBezTo>
                    <a:pt x="4749" y="727"/>
                    <a:pt x="5600" y="648"/>
                    <a:pt x="6445" y="493"/>
                  </a:cubicBezTo>
                  <a:cubicBezTo>
                    <a:pt x="7084" y="384"/>
                    <a:pt x="7723" y="220"/>
                    <a:pt x="8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86"/>
            <p:cNvSpPr/>
            <p:nvPr/>
          </p:nvSpPr>
          <p:spPr>
            <a:xfrm>
              <a:off x="2782753" y="3342882"/>
              <a:ext cx="260931" cy="66498"/>
            </a:xfrm>
            <a:custGeom>
              <a:rect b="b" l="l" r="r" t="t"/>
              <a:pathLst>
                <a:path extrusionOk="0" h="1275" w="5003">
                  <a:moveTo>
                    <a:pt x="1" y="1"/>
                  </a:moveTo>
                  <a:lnTo>
                    <a:pt x="1" y="1"/>
                  </a:lnTo>
                  <a:cubicBezTo>
                    <a:pt x="293" y="293"/>
                    <a:pt x="640" y="530"/>
                    <a:pt x="1023" y="713"/>
                  </a:cubicBezTo>
                  <a:cubicBezTo>
                    <a:pt x="1443" y="914"/>
                    <a:pt x="1899" y="1078"/>
                    <a:pt x="2356" y="1169"/>
                  </a:cubicBezTo>
                  <a:cubicBezTo>
                    <a:pt x="2708" y="1237"/>
                    <a:pt x="3060" y="1274"/>
                    <a:pt x="3412" y="1274"/>
                  </a:cubicBezTo>
                  <a:cubicBezTo>
                    <a:pt x="3534" y="1274"/>
                    <a:pt x="3657" y="1270"/>
                    <a:pt x="3779" y="1260"/>
                  </a:cubicBezTo>
                  <a:cubicBezTo>
                    <a:pt x="4199" y="1224"/>
                    <a:pt x="4601" y="1133"/>
                    <a:pt x="5003" y="1005"/>
                  </a:cubicBezTo>
                  <a:cubicBezTo>
                    <a:pt x="4759" y="1005"/>
                    <a:pt x="4491" y="1013"/>
                    <a:pt x="4210" y="1013"/>
                  </a:cubicBezTo>
                  <a:cubicBezTo>
                    <a:pt x="4069" y="1013"/>
                    <a:pt x="3925" y="1011"/>
                    <a:pt x="3779" y="1005"/>
                  </a:cubicBezTo>
                  <a:cubicBezTo>
                    <a:pt x="2867" y="950"/>
                    <a:pt x="1972" y="768"/>
                    <a:pt x="1114" y="457"/>
                  </a:cubicBezTo>
                  <a:cubicBezTo>
                    <a:pt x="713" y="311"/>
                    <a:pt x="329" y="14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86"/>
            <p:cNvSpPr/>
            <p:nvPr/>
          </p:nvSpPr>
          <p:spPr>
            <a:xfrm>
              <a:off x="2828440" y="2898264"/>
              <a:ext cx="336139" cy="436120"/>
            </a:xfrm>
            <a:custGeom>
              <a:rect b="b" l="l" r="r" t="t"/>
              <a:pathLst>
                <a:path extrusionOk="0" h="8362" w="6445">
                  <a:moveTo>
                    <a:pt x="5240" y="1"/>
                  </a:moveTo>
                  <a:lnTo>
                    <a:pt x="1" y="840"/>
                  </a:lnTo>
                  <a:lnTo>
                    <a:pt x="1206" y="8362"/>
                  </a:lnTo>
                  <a:lnTo>
                    <a:pt x="6445" y="7522"/>
                  </a:lnTo>
                  <a:lnTo>
                    <a:pt x="52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86"/>
            <p:cNvSpPr/>
            <p:nvPr/>
          </p:nvSpPr>
          <p:spPr>
            <a:xfrm>
              <a:off x="2839862" y="2730691"/>
              <a:ext cx="492291" cy="504913"/>
            </a:xfrm>
            <a:custGeom>
              <a:rect b="b" l="l" r="r" t="t"/>
              <a:pathLst>
                <a:path extrusionOk="0" h="9681" w="9439">
                  <a:moveTo>
                    <a:pt x="5879" y="1"/>
                  </a:moveTo>
                  <a:cubicBezTo>
                    <a:pt x="5331" y="494"/>
                    <a:pt x="5112" y="1279"/>
                    <a:pt x="5350" y="1991"/>
                  </a:cubicBezTo>
                  <a:lnTo>
                    <a:pt x="6993" y="7102"/>
                  </a:lnTo>
                  <a:lnTo>
                    <a:pt x="2119" y="7595"/>
                  </a:lnTo>
                  <a:lnTo>
                    <a:pt x="1553" y="7266"/>
                  </a:lnTo>
                  <a:cubicBezTo>
                    <a:pt x="1471" y="7223"/>
                    <a:pt x="1384" y="7202"/>
                    <a:pt x="1301" y="7202"/>
                  </a:cubicBezTo>
                  <a:cubicBezTo>
                    <a:pt x="1104" y="7202"/>
                    <a:pt x="923" y="7317"/>
                    <a:pt x="859" y="7522"/>
                  </a:cubicBezTo>
                  <a:lnTo>
                    <a:pt x="786" y="7741"/>
                  </a:lnTo>
                  <a:lnTo>
                    <a:pt x="256" y="7869"/>
                  </a:lnTo>
                  <a:cubicBezTo>
                    <a:pt x="92" y="7923"/>
                    <a:pt x="1" y="8070"/>
                    <a:pt x="19" y="8234"/>
                  </a:cubicBezTo>
                  <a:cubicBezTo>
                    <a:pt x="19" y="8362"/>
                    <a:pt x="110" y="8471"/>
                    <a:pt x="238" y="8508"/>
                  </a:cubicBezTo>
                  <a:lnTo>
                    <a:pt x="421" y="8562"/>
                  </a:lnTo>
                  <a:cubicBezTo>
                    <a:pt x="494" y="8581"/>
                    <a:pt x="549" y="8617"/>
                    <a:pt x="603" y="8690"/>
                  </a:cubicBezTo>
                  <a:lnTo>
                    <a:pt x="1114" y="9402"/>
                  </a:lnTo>
                  <a:cubicBezTo>
                    <a:pt x="1245" y="9587"/>
                    <a:pt x="1452" y="9681"/>
                    <a:pt x="1665" y="9681"/>
                  </a:cubicBezTo>
                  <a:cubicBezTo>
                    <a:pt x="1809" y="9681"/>
                    <a:pt x="1956" y="9637"/>
                    <a:pt x="2082" y="9548"/>
                  </a:cubicBezTo>
                  <a:lnTo>
                    <a:pt x="2849" y="9001"/>
                  </a:lnTo>
                  <a:lnTo>
                    <a:pt x="7942" y="8708"/>
                  </a:lnTo>
                  <a:cubicBezTo>
                    <a:pt x="8836" y="8654"/>
                    <a:pt x="9439" y="7796"/>
                    <a:pt x="9183" y="6938"/>
                  </a:cubicBezTo>
                  <a:lnTo>
                    <a:pt x="7796" y="2246"/>
                  </a:lnTo>
                  <a:cubicBezTo>
                    <a:pt x="7504" y="1242"/>
                    <a:pt x="6810" y="439"/>
                    <a:pt x="5879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86"/>
            <p:cNvSpPr/>
            <p:nvPr/>
          </p:nvSpPr>
          <p:spPr>
            <a:xfrm>
              <a:off x="3184553" y="3021088"/>
              <a:ext cx="117140" cy="56223"/>
            </a:xfrm>
            <a:custGeom>
              <a:rect b="b" l="l" r="r" t="t"/>
              <a:pathLst>
                <a:path extrusionOk="0" h="1078" w="2246">
                  <a:moveTo>
                    <a:pt x="2191" y="1"/>
                  </a:moveTo>
                  <a:lnTo>
                    <a:pt x="0" y="311"/>
                  </a:lnTo>
                  <a:lnTo>
                    <a:pt x="238" y="1078"/>
                  </a:lnTo>
                  <a:lnTo>
                    <a:pt x="2246" y="220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86"/>
            <p:cNvSpPr/>
            <p:nvPr/>
          </p:nvSpPr>
          <p:spPr>
            <a:xfrm>
              <a:off x="3104548" y="2730691"/>
              <a:ext cx="218112" cy="309488"/>
            </a:xfrm>
            <a:custGeom>
              <a:rect b="b" l="l" r="r" t="t"/>
              <a:pathLst>
                <a:path extrusionOk="0" h="5934" w="4182">
                  <a:moveTo>
                    <a:pt x="804" y="1"/>
                  </a:moveTo>
                  <a:lnTo>
                    <a:pt x="731" y="56"/>
                  </a:lnTo>
                  <a:cubicBezTo>
                    <a:pt x="220" y="530"/>
                    <a:pt x="1" y="1242"/>
                    <a:pt x="165" y="1918"/>
                  </a:cubicBezTo>
                  <a:lnTo>
                    <a:pt x="1133" y="5934"/>
                  </a:lnTo>
                  <a:lnTo>
                    <a:pt x="4181" y="5496"/>
                  </a:lnTo>
                  <a:lnTo>
                    <a:pt x="2812" y="2009"/>
                  </a:lnTo>
                  <a:cubicBezTo>
                    <a:pt x="2465" y="1151"/>
                    <a:pt x="1808" y="457"/>
                    <a:pt x="987" y="74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86"/>
            <p:cNvSpPr/>
            <p:nvPr/>
          </p:nvSpPr>
          <p:spPr>
            <a:xfrm>
              <a:off x="2780875" y="2529791"/>
              <a:ext cx="82874" cy="71713"/>
            </a:xfrm>
            <a:custGeom>
              <a:rect b="b" l="l" r="r" t="t"/>
              <a:pathLst>
                <a:path extrusionOk="0" h="1375" w="1589">
                  <a:moveTo>
                    <a:pt x="913" y="1"/>
                  </a:moveTo>
                  <a:cubicBezTo>
                    <a:pt x="292" y="1"/>
                    <a:pt x="0" y="749"/>
                    <a:pt x="420" y="1169"/>
                  </a:cubicBezTo>
                  <a:cubicBezTo>
                    <a:pt x="562" y="1312"/>
                    <a:pt x="735" y="1375"/>
                    <a:pt x="904" y="1375"/>
                  </a:cubicBezTo>
                  <a:cubicBezTo>
                    <a:pt x="1255" y="1375"/>
                    <a:pt x="1588" y="1101"/>
                    <a:pt x="1588" y="695"/>
                  </a:cubicBezTo>
                  <a:cubicBezTo>
                    <a:pt x="1588" y="311"/>
                    <a:pt x="1278" y="1"/>
                    <a:pt x="913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86"/>
            <p:cNvSpPr/>
            <p:nvPr/>
          </p:nvSpPr>
          <p:spPr>
            <a:xfrm>
              <a:off x="2807526" y="2545073"/>
              <a:ext cx="40994" cy="40994"/>
            </a:xfrm>
            <a:custGeom>
              <a:rect b="b" l="l" r="r" t="t"/>
              <a:pathLst>
                <a:path extrusionOk="0" h="786" w="786">
                  <a:moveTo>
                    <a:pt x="384" y="0"/>
                  </a:moveTo>
                  <a:cubicBezTo>
                    <a:pt x="165" y="0"/>
                    <a:pt x="0" y="183"/>
                    <a:pt x="0" y="402"/>
                  </a:cubicBezTo>
                  <a:cubicBezTo>
                    <a:pt x="0" y="602"/>
                    <a:pt x="165" y="785"/>
                    <a:pt x="384" y="785"/>
                  </a:cubicBezTo>
                  <a:cubicBezTo>
                    <a:pt x="603" y="785"/>
                    <a:pt x="785" y="602"/>
                    <a:pt x="785" y="402"/>
                  </a:cubicBezTo>
                  <a:cubicBezTo>
                    <a:pt x="785" y="183"/>
                    <a:pt x="603" y="0"/>
                    <a:pt x="384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86"/>
            <p:cNvSpPr/>
            <p:nvPr/>
          </p:nvSpPr>
          <p:spPr>
            <a:xfrm>
              <a:off x="2924614" y="2593629"/>
              <a:ext cx="90489" cy="99981"/>
            </a:xfrm>
            <a:custGeom>
              <a:rect b="b" l="l" r="r" t="t"/>
              <a:pathLst>
                <a:path extrusionOk="0" h="1917" w="1735">
                  <a:moveTo>
                    <a:pt x="1" y="0"/>
                  </a:moveTo>
                  <a:lnTo>
                    <a:pt x="1" y="1917"/>
                  </a:lnTo>
                  <a:cubicBezTo>
                    <a:pt x="457" y="1917"/>
                    <a:pt x="895" y="1716"/>
                    <a:pt x="1224" y="1369"/>
                  </a:cubicBezTo>
                  <a:cubicBezTo>
                    <a:pt x="1461" y="1114"/>
                    <a:pt x="1625" y="822"/>
                    <a:pt x="1735" y="493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86"/>
            <p:cNvSpPr/>
            <p:nvPr/>
          </p:nvSpPr>
          <p:spPr>
            <a:xfrm>
              <a:off x="2924614" y="2619289"/>
              <a:ext cx="90489" cy="110986"/>
            </a:xfrm>
            <a:custGeom>
              <a:rect b="b" l="l" r="r" t="t"/>
              <a:pathLst>
                <a:path extrusionOk="0" h="2128" w="1735">
                  <a:moveTo>
                    <a:pt x="1735" y="1"/>
                  </a:moveTo>
                  <a:cubicBezTo>
                    <a:pt x="1625" y="330"/>
                    <a:pt x="1461" y="622"/>
                    <a:pt x="1224" y="877"/>
                  </a:cubicBezTo>
                  <a:cubicBezTo>
                    <a:pt x="895" y="1224"/>
                    <a:pt x="457" y="1425"/>
                    <a:pt x="1" y="1425"/>
                  </a:cubicBezTo>
                  <a:lnTo>
                    <a:pt x="1" y="1881"/>
                  </a:lnTo>
                  <a:cubicBezTo>
                    <a:pt x="265" y="2046"/>
                    <a:pt x="567" y="2128"/>
                    <a:pt x="868" y="2128"/>
                  </a:cubicBezTo>
                  <a:cubicBezTo>
                    <a:pt x="1169" y="2128"/>
                    <a:pt x="1470" y="2046"/>
                    <a:pt x="1735" y="188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86"/>
            <p:cNvSpPr/>
            <p:nvPr/>
          </p:nvSpPr>
          <p:spPr>
            <a:xfrm>
              <a:off x="2810395" y="2431741"/>
              <a:ext cx="228543" cy="235636"/>
            </a:xfrm>
            <a:custGeom>
              <a:rect b="b" l="l" r="r" t="t"/>
              <a:pathLst>
                <a:path extrusionOk="0" h="4518" w="4382">
                  <a:moveTo>
                    <a:pt x="2757" y="1"/>
                  </a:moveTo>
                  <a:lnTo>
                    <a:pt x="1862" y="694"/>
                  </a:lnTo>
                  <a:cubicBezTo>
                    <a:pt x="1406" y="1041"/>
                    <a:pt x="858" y="1242"/>
                    <a:pt x="292" y="1260"/>
                  </a:cubicBezTo>
                  <a:lnTo>
                    <a:pt x="0" y="1279"/>
                  </a:lnTo>
                  <a:lnTo>
                    <a:pt x="529" y="3250"/>
                  </a:lnTo>
                  <a:cubicBezTo>
                    <a:pt x="657" y="3688"/>
                    <a:pt x="949" y="4072"/>
                    <a:pt x="1351" y="4291"/>
                  </a:cubicBezTo>
                  <a:cubicBezTo>
                    <a:pt x="1631" y="4431"/>
                    <a:pt x="1938" y="4518"/>
                    <a:pt x="2260" y="4518"/>
                  </a:cubicBezTo>
                  <a:cubicBezTo>
                    <a:pt x="2315" y="4518"/>
                    <a:pt x="2371" y="4515"/>
                    <a:pt x="2428" y="4510"/>
                  </a:cubicBezTo>
                  <a:cubicBezTo>
                    <a:pt x="2830" y="4491"/>
                    <a:pt x="3231" y="4327"/>
                    <a:pt x="3541" y="4053"/>
                  </a:cubicBezTo>
                  <a:lnTo>
                    <a:pt x="3669" y="3944"/>
                  </a:lnTo>
                  <a:cubicBezTo>
                    <a:pt x="3980" y="3670"/>
                    <a:pt x="4199" y="3287"/>
                    <a:pt x="4253" y="2867"/>
                  </a:cubicBezTo>
                  <a:lnTo>
                    <a:pt x="4381" y="1826"/>
                  </a:lnTo>
                  <a:cubicBezTo>
                    <a:pt x="3779" y="1534"/>
                    <a:pt x="3286" y="1059"/>
                    <a:pt x="2994" y="457"/>
                  </a:cubicBezTo>
                  <a:lnTo>
                    <a:pt x="2757" y="1"/>
                  </a:ln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86"/>
            <p:cNvSpPr/>
            <p:nvPr/>
          </p:nvSpPr>
          <p:spPr>
            <a:xfrm>
              <a:off x="2900831" y="2481131"/>
              <a:ext cx="68584" cy="19245"/>
            </a:xfrm>
            <a:custGeom>
              <a:rect b="b" l="l" r="r" t="t"/>
              <a:pathLst>
                <a:path extrusionOk="0" h="369" w="1315">
                  <a:moveTo>
                    <a:pt x="620" y="1"/>
                  </a:moveTo>
                  <a:cubicBezTo>
                    <a:pt x="384" y="1"/>
                    <a:pt x="153" y="109"/>
                    <a:pt x="0" y="295"/>
                  </a:cubicBezTo>
                  <a:lnTo>
                    <a:pt x="1315" y="368"/>
                  </a:lnTo>
                  <a:cubicBezTo>
                    <a:pt x="1169" y="149"/>
                    <a:pt x="931" y="21"/>
                    <a:pt x="676" y="3"/>
                  </a:cubicBezTo>
                  <a:cubicBezTo>
                    <a:pt x="657" y="2"/>
                    <a:pt x="639" y="1"/>
                    <a:pt x="62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86"/>
            <p:cNvSpPr/>
            <p:nvPr/>
          </p:nvSpPr>
          <p:spPr>
            <a:xfrm>
              <a:off x="2818009" y="2484678"/>
              <a:ext cx="53355" cy="21384"/>
            </a:xfrm>
            <a:custGeom>
              <a:rect b="b" l="l" r="r" t="t"/>
              <a:pathLst>
                <a:path extrusionOk="0" h="410" w="1023">
                  <a:moveTo>
                    <a:pt x="559" y="1"/>
                  </a:moveTo>
                  <a:cubicBezTo>
                    <a:pt x="531" y="1"/>
                    <a:pt x="503" y="3"/>
                    <a:pt x="475" y="8"/>
                  </a:cubicBezTo>
                  <a:cubicBezTo>
                    <a:pt x="256" y="44"/>
                    <a:pt x="73" y="191"/>
                    <a:pt x="0" y="410"/>
                  </a:cubicBezTo>
                  <a:lnTo>
                    <a:pt x="1022" y="245"/>
                  </a:lnTo>
                  <a:cubicBezTo>
                    <a:pt x="911" y="102"/>
                    <a:pt x="745" y="1"/>
                    <a:pt x="55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86"/>
            <p:cNvSpPr/>
            <p:nvPr/>
          </p:nvSpPr>
          <p:spPr>
            <a:xfrm>
              <a:off x="2922684" y="2518370"/>
              <a:ext cx="19141" cy="14238"/>
            </a:xfrm>
            <a:custGeom>
              <a:rect b="b" l="l" r="r" t="t"/>
              <a:pathLst>
                <a:path extrusionOk="0" h="273" w="367">
                  <a:moveTo>
                    <a:pt x="202" y="1"/>
                  </a:moveTo>
                  <a:cubicBezTo>
                    <a:pt x="1" y="1"/>
                    <a:pt x="184" y="272"/>
                    <a:pt x="298" y="272"/>
                  </a:cubicBezTo>
                  <a:cubicBezTo>
                    <a:pt x="329" y="272"/>
                    <a:pt x="355" y="252"/>
                    <a:pt x="366" y="202"/>
                  </a:cubicBezTo>
                  <a:cubicBezTo>
                    <a:pt x="366" y="92"/>
                    <a:pt x="293" y="19"/>
                    <a:pt x="202" y="1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86"/>
            <p:cNvSpPr/>
            <p:nvPr/>
          </p:nvSpPr>
          <p:spPr>
            <a:xfrm>
              <a:off x="2839862" y="2519360"/>
              <a:ext cx="19141" cy="14186"/>
            </a:xfrm>
            <a:custGeom>
              <a:rect b="b" l="l" r="r" t="t"/>
              <a:pathLst>
                <a:path extrusionOk="0" h="272" w="367">
                  <a:moveTo>
                    <a:pt x="202" y="0"/>
                  </a:moveTo>
                  <a:cubicBezTo>
                    <a:pt x="1" y="0"/>
                    <a:pt x="195" y="271"/>
                    <a:pt x="305" y="271"/>
                  </a:cubicBezTo>
                  <a:cubicBezTo>
                    <a:pt x="335" y="271"/>
                    <a:pt x="358" y="252"/>
                    <a:pt x="366" y="201"/>
                  </a:cubicBezTo>
                  <a:cubicBezTo>
                    <a:pt x="366" y="91"/>
                    <a:pt x="293" y="18"/>
                    <a:pt x="202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86"/>
            <p:cNvSpPr/>
            <p:nvPr/>
          </p:nvSpPr>
          <p:spPr>
            <a:xfrm>
              <a:off x="3026472" y="2529791"/>
              <a:ext cx="72443" cy="72443"/>
            </a:xfrm>
            <a:custGeom>
              <a:rect b="b" l="l" r="r" t="t"/>
              <a:pathLst>
                <a:path extrusionOk="0" h="1389" w="1389">
                  <a:moveTo>
                    <a:pt x="695" y="1"/>
                  </a:moveTo>
                  <a:cubicBezTo>
                    <a:pt x="311" y="1"/>
                    <a:pt x="1" y="311"/>
                    <a:pt x="1" y="695"/>
                  </a:cubicBezTo>
                  <a:cubicBezTo>
                    <a:pt x="1" y="1078"/>
                    <a:pt x="311" y="1388"/>
                    <a:pt x="695" y="1388"/>
                  </a:cubicBezTo>
                  <a:cubicBezTo>
                    <a:pt x="1078" y="1388"/>
                    <a:pt x="1388" y="1078"/>
                    <a:pt x="1388" y="695"/>
                  </a:cubicBezTo>
                  <a:cubicBezTo>
                    <a:pt x="1388" y="311"/>
                    <a:pt x="1078" y="1"/>
                    <a:pt x="695" y="1"/>
                  </a:cubicBezTo>
                  <a:close/>
                </a:path>
              </a:pathLst>
            </a:custGeom>
            <a:solidFill>
              <a:srgbClr val="FFDA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86"/>
            <p:cNvSpPr/>
            <p:nvPr/>
          </p:nvSpPr>
          <p:spPr>
            <a:xfrm>
              <a:off x="3036016" y="2545073"/>
              <a:ext cx="47670" cy="41098"/>
            </a:xfrm>
            <a:custGeom>
              <a:rect b="b" l="l" r="r" t="t"/>
              <a:pathLst>
                <a:path extrusionOk="0" h="788" w="914">
                  <a:moveTo>
                    <a:pt x="512" y="0"/>
                  </a:moveTo>
                  <a:cubicBezTo>
                    <a:pt x="165" y="0"/>
                    <a:pt x="0" y="420"/>
                    <a:pt x="238" y="675"/>
                  </a:cubicBezTo>
                  <a:cubicBezTo>
                    <a:pt x="321" y="752"/>
                    <a:pt x="421" y="787"/>
                    <a:pt x="518" y="787"/>
                  </a:cubicBezTo>
                  <a:cubicBezTo>
                    <a:pt x="721" y="787"/>
                    <a:pt x="913" y="636"/>
                    <a:pt x="913" y="402"/>
                  </a:cubicBezTo>
                  <a:cubicBezTo>
                    <a:pt x="913" y="183"/>
                    <a:pt x="731" y="0"/>
                    <a:pt x="512" y="0"/>
                  </a:cubicBez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86"/>
            <p:cNvSpPr/>
            <p:nvPr/>
          </p:nvSpPr>
          <p:spPr>
            <a:xfrm>
              <a:off x="2874623" y="2602052"/>
              <a:ext cx="77189" cy="32545"/>
            </a:xfrm>
            <a:custGeom>
              <a:rect b="b" l="l" r="r" t="t"/>
              <a:pathLst>
                <a:path extrusionOk="0" h="624" w="1480">
                  <a:moveTo>
                    <a:pt x="0" y="0"/>
                  </a:moveTo>
                  <a:cubicBezTo>
                    <a:pt x="37" y="238"/>
                    <a:pt x="201" y="439"/>
                    <a:pt x="402" y="548"/>
                  </a:cubicBezTo>
                  <a:cubicBezTo>
                    <a:pt x="517" y="596"/>
                    <a:pt x="636" y="624"/>
                    <a:pt x="755" y="624"/>
                  </a:cubicBezTo>
                  <a:cubicBezTo>
                    <a:pt x="864" y="624"/>
                    <a:pt x="973" y="600"/>
                    <a:pt x="1078" y="548"/>
                  </a:cubicBezTo>
                  <a:cubicBezTo>
                    <a:pt x="1278" y="439"/>
                    <a:pt x="1424" y="238"/>
                    <a:pt x="1479" y="0"/>
                  </a:cubicBezTo>
                  <a:lnTo>
                    <a:pt x="1479" y="0"/>
                  </a:lnTo>
                  <a:cubicBezTo>
                    <a:pt x="1233" y="55"/>
                    <a:pt x="982" y="83"/>
                    <a:pt x="733" y="83"/>
                  </a:cubicBezTo>
                  <a:cubicBezTo>
                    <a:pt x="484" y="83"/>
                    <a:pt x="238" y="5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86"/>
          <p:cNvGrpSpPr/>
          <p:nvPr/>
        </p:nvGrpSpPr>
        <p:grpSpPr>
          <a:xfrm>
            <a:off x="5944300" y="2592254"/>
            <a:ext cx="928875" cy="2330921"/>
            <a:chOff x="657200" y="2260904"/>
            <a:chExt cx="928875" cy="2330921"/>
          </a:xfrm>
        </p:grpSpPr>
        <p:sp>
          <p:nvSpPr>
            <p:cNvPr id="2057" name="Google Shape;2057;p86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3746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86"/>
            <p:cNvSpPr/>
            <p:nvPr/>
          </p:nvSpPr>
          <p:spPr>
            <a:xfrm>
              <a:off x="750931" y="3254686"/>
              <a:ext cx="603149" cy="1198876"/>
            </a:xfrm>
            <a:custGeom>
              <a:rect b="b" l="l" r="r" t="t"/>
              <a:pathLst>
                <a:path extrusionOk="0" h="23586" w="11866">
                  <a:moveTo>
                    <a:pt x="2903" y="0"/>
                  </a:moveTo>
                  <a:lnTo>
                    <a:pt x="0" y="23586"/>
                  </a:lnTo>
                  <a:lnTo>
                    <a:pt x="3396" y="23586"/>
                  </a:lnTo>
                  <a:lnTo>
                    <a:pt x="6901" y="3542"/>
                  </a:lnTo>
                  <a:lnTo>
                    <a:pt x="7485" y="3542"/>
                  </a:lnTo>
                  <a:lnTo>
                    <a:pt x="7120" y="23586"/>
                  </a:lnTo>
                  <a:lnTo>
                    <a:pt x="10515" y="23586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86"/>
            <p:cNvSpPr/>
            <p:nvPr/>
          </p:nvSpPr>
          <p:spPr>
            <a:xfrm>
              <a:off x="667417" y="4453516"/>
              <a:ext cx="243120" cy="105828"/>
            </a:xfrm>
            <a:custGeom>
              <a:rect b="b" l="l" r="r" t="t"/>
              <a:pathLst>
                <a:path extrusionOk="0" h="2082" w="4783">
                  <a:moveTo>
                    <a:pt x="1917" y="1"/>
                  </a:moveTo>
                  <a:lnTo>
                    <a:pt x="1680" y="457"/>
                  </a:lnTo>
                  <a:cubicBezTo>
                    <a:pt x="1515" y="822"/>
                    <a:pt x="1205" y="1096"/>
                    <a:pt x="840" y="1260"/>
                  </a:cubicBezTo>
                  <a:cubicBezTo>
                    <a:pt x="475" y="1406"/>
                    <a:pt x="164" y="1698"/>
                    <a:pt x="0" y="2082"/>
                  </a:cubicBezTo>
                  <a:lnTo>
                    <a:pt x="4564" y="2082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86"/>
            <p:cNvSpPr/>
            <p:nvPr/>
          </p:nvSpPr>
          <p:spPr>
            <a:xfrm>
              <a:off x="657200" y="4559294"/>
              <a:ext cx="243171" cy="32531"/>
            </a:xfrm>
            <a:custGeom>
              <a:rect b="b" l="l" r="r" t="t"/>
              <a:pathLst>
                <a:path extrusionOk="0" h="640" w="4784">
                  <a:moveTo>
                    <a:pt x="201" y="1"/>
                  </a:moveTo>
                  <a:cubicBezTo>
                    <a:pt x="165" y="74"/>
                    <a:pt x="146" y="147"/>
                    <a:pt x="110" y="220"/>
                  </a:cubicBezTo>
                  <a:lnTo>
                    <a:pt x="0" y="640"/>
                  </a:lnTo>
                  <a:lnTo>
                    <a:pt x="4710" y="640"/>
                  </a:lnTo>
                  <a:lnTo>
                    <a:pt x="47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86"/>
            <p:cNvSpPr/>
            <p:nvPr/>
          </p:nvSpPr>
          <p:spPr>
            <a:xfrm>
              <a:off x="1111879" y="4453516"/>
              <a:ext cx="296034" cy="105828"/>
            </a:xfrm>
            <a:custGeom>
              <a:rect b="b" l="l" r="r" t="t"/>
              <a:pathLst>
                <a:path extrusionOk="0" h="2082" w="5824">
                  <a:moveTo>
                    <a:pt x="256" y="1"/>
                  </a:moveTo>
                  <a:lnTo>
                    <a:pt x="0" y="2082"/>
                  </a:lnTo>
                  <a:lnTo>
                    <a:pt x="5824" y="2082"/>
                  </a:lnTo>
                  <a:cubicBezTo>
                    <a:pt x="5513" y="1589"/>
                    <a:pt x="5020" y="1224"/>
                    <a:pt x="4473" y="1096"/>
                  </a:cubicBezTo>
                  <a:cubicBezTo>
                    <a:pt x="3889" y="950"/>
                    <a:pt x="3378" y="567"/>
                    <a:pt x="3085" y="37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86"/>
            <p:cNvSpPr/>
            <p:nvPr/>
          </p:nvSpPr>
          <p:spPr>
            <a:xfrm>
              <a:off x="1107253" y="4559294"/>
              <a:ext cx="315502" cy="32531"/>
            </a:xfrm>
            <a:custGeom>
              <a:rect b="b" l="l" r="r" t="t"/>
              <a:pathLst>
                <a:path extrusionOk="0" h="640" w="6207">
                  <a:moveTo>
                    <a:pt x="91" y="1"/>
                  </a:moveTo>
                  <a:lnTo>
                    <a:pt x="0" y="640"/>
                  </a:lnTo>
                  <a:lnTo>
                    <a:pt x="6207" y="640"/>
                  </a:lnTo>
                  <a:lnTo>
                    <a:pt x="6079" y="329"/>
                  </a:lnTo>
                  <a:cubicBezTo>
                    <a:pt x="6024" y="220"/>
                    <a:pt x="5969" y="92"/>
                    <a:pt x="59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86"/>
            <p:cNvSpPr/>
            <p:nvPr/>
          </p:nvSpPr>
          <p:spPr>
            <a:xfrm>
              <a:off x="856710" y="3253720"/>
              <a:ext cx="498337" cy="412994"/>
            </a:xfrm>
            <a:custGeom>
              <a:rect b="b" l="l" r="r" t="t"/>
              <a:pathLst>
                <a:path extrusionOk="0" h="8125" w="9804">
                  <a:moveTo>
                    <a:pt x="9803" y="1"/>
                  </a:moveTo>
                  <a:lnTo>
                    <a:pt x="8817" y="19"/>
                  </a:lnTo>
                  <a:lnTo>
                    <a:pt x="822" y="19"/>
                  </a:lnTo>
                  <a:lnTo>
                    <a:pt x="0" y="6755"/>
                  </a:lnTo>
                  <a:cubicBezTo>
                    <a:pt x="1187" y="7595"/>
                    <a:pt x="2574" y="8070"/>
                    <a:pt x="4035" y="8124"/>
                  </a:cubicBezTo>
                  <a:lnTo>
                    <a:pt x="4820" y="3561"/>
                  </a:lnTo>
                  <a:lnTo>
                    <a:pt x="5422" y="3561"/>
                  </a:lnTo>
                  <a:lnTo>
                    <a:pt x="5331" y="8124"/>
                  </a:lnTo>
                  <a:lnTo>
                    <a:pt x="6097" y="8124"/>
                  </a:lnTo>
                  <a:cubicBezTo>
                    <a:pt x="7229" y="8124"/>
                    <a:pt x="8343" y="7869"/>
                    <a:pt x="9365" y="7394"/>
                  </a:cubicBezTo>
                  <a:lnTo>
                    <a:pt x="9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86"/>
            <p:cNvSpPr/>
            <p:nvPr/>
          </p:nvSpPr>
          <p:spPr>
            <a:xfrm>
              <a:off x="833480" y="3915326"/>
              <a:ext cx="135564" cy="134598"/>
            </a:xfrm>
            <a:custGeom>
              <a:rect b="b" l="l" r="r" t="t"/>
              <a:pathLst>
                <a:path extrusionOk="0" h="2648" w="2667">
                  <a:moveTo>
                    <a:pt x="1" y="1"/>
                  </a:moveTo>
                  <a:lnTo>
                    <a:pt x="1" y="1"/>
                  </a:lnTo>
                  <a:cubicBezTo>
                    <a:pt x="37" y="311"/>
                    <a:pt x="129" y="603"/>
                    <a:pt x="275" y="895"/>
                  </a:cubicBezTo>
                  <a:cubicBezTo>
                    <a:pt x="585" y="1534"/>
                    <a:pt x="1114" y="2064"/>
                    <a:pt x="1772" y="2392"/>
                  </a:cubicBezTo>
                  <a:cubicBezTo>
                    <a:pt x="2045" y="2520"/>
                    <a:pt x="2356" y="2611"/>
                    <a:pt x="2666" y="2648"/>
                  </a:cubicBezTo>
                  <a:cubicBezTo>
                    <a:pt x="2374" y="2538"/>
                    <a:pt x="2118" y="2392"/>
                    <a:pt x="1863" y="2228"/>
                  </a:cubicBezTo>
                  <a:cubicBezTo>
                    <a:pt x="1571" y="2027"/>
                    <a:pt x="1315" y="1826"/>
                    <a:pt x="1078" y="1571"/>
                  </a:cubicBezTo>
                  <a:cubicBezTo>
                    <a:pt x="841" y="1333"/>
                    <a:pt x="621" y="1078"/>
                    <a:pt x="439" y="786"/>
                  </a:cubicBezTo>
                  <a:cubicBezTo>
                    <a:pt x="275" y="530"/>
                    <a:pt x="129" y="27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86"/>
            <p:cNvSpPr/>
            <p:nvPr/>
          </p:nvSpPr>
          <p:spPr>
            <a:xfrm>
              <a:off x="905863" y="3973781"/>
              <a:ext cx="73348" cy="23839"/>
            </a:xfrm>
            <a:custGeom>
              <a:rect b="b" l="l" r="r" t="t"/>
              <a:pathLst>
                <a:path extrusionOk="0" h="469" w="1443">
                  <a:moveTo>
                    <a:pt x="1443" y="1"/>
                  </a:moveTo>
                  <a:lnTo>
                    <a:pt x="1443" y="1"/>
                  </a:lnTo>
                  <a:cubicBezTo>
                    <a:pt x="1206" y="56"/>
                    <a:pt x="968" y="129"/>
                    <a:pt x="713" y="202"/>
                  </a:cubicBezTo>
                  <a:cubicBezTo>
                    <a:pt x="457" y="275"/>
                    <a:pt x="202" y="329"/>
                    <a:pt x="1" y="403"/>
                  </a:cubicBezTo>
                  <a:cubicBezTo>
                    <a:pt x="138" y="447"/>
                    <a:pt x="280" y="468"/>
                    <a:pt x="420" y="468"/>
                  </a:cubicBezTo>
                  <a:cubicBezTo>
                    <a:pt x="802" y="468"/>
                    <a:pt x="1176" y="308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86"/>
            <p:cNvSpPr/>
            <p:nvPr/>
          </p:nvSpPr>
          <p:spPr>
            <a:xfrm>
              <a:off x="1133227" y="3968240"/>
              <a:ext cx="144764" cy="119755"/>
            </a:xfrm>
            <a:custGeom>
              <a:rect b="b" l="l" r="r" t="t"/>
              <a:pathLst>
                <a:path extrusionOk="0" h="2356" w="2848">
                  <a:moveTo>
                    <a:pt x="0" y="0"/>
                  </a:moveTo>
                  <a:lnTo>
                    <a:pt x="0" y="0"/>
                  </a:lnTo>
                  <a:cubicBezTo>
                    <a:pt x="73" y="292"/>
                    <a:pt x="183" y="585"/>
                    <a:pt x="347" y="858"/>
                  </a:cubicBezTo>
                  <a:cubicBezTo>
                    <a:pt x="530" y="1150"/>
                    <a:pt x="767" y="1424"/>
                    <a:pt x="1041" y="1643"/>
                  </a:cubicBezTo>
                  <a:cubicBezTo>
                    <a:pt x="1296" y="1862"/>
                    <a:pt x="1607" y="2045"/>
                    <a:pt x="1954" y="2173"/>
                  </a:cubicBezTo>
                  <a:cubicBezTo>
                    <a:pt x="2227" y="2282"/>
                    <a:pt x="2538" y="2355"/>
                    <a:pt x="2848" y="2355"/>
                  </a:cubicBezTo>
                  <a:cubicBezTo>
                    <a:pt x="2574" y="2264"/>
                    <a:pt x="2300" y="2136"/>
                    <a:pt x="2027" y="2008"/>
                  </a:cubicBezTo>
                  <a:cubicBezTo>
                    <a:pt x="1442" y="1680"/>
                    <a:pt x="913" y="1260"/>
                    <a:pt x="511" y="731"/>
                  </a:cubicBezTo>
                  <a:cubicBezTo>
                    <a:pt x="311" y="512"/>
                    <a:pt x="146" y="25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86"/>
            <p:cNvSpPr/>
            <p:nvPr/>
          </p:nvSpPr>
          <p:spPr>
            <a:xfrm>
              <a:off x="1199104" y="3893062"/>
              <a:ext cx="100237" cy="129972"/>
            </a:xfrm>
            <a:custGeom>
              <a:rect b="b" l="l" r="r" t="t"/>
              <a:pathLst>
                <a:path extrusionOk="0" h="2557" w="1972">
                  <a:moveTo>
                    <a:pt x="1972" y="1"/>
                  </a:moveTo>
                  <a:cubicBezTo>
                    <a:pt x="1524" y="968"/>
                    <a:pt x="865" y="1830"/>
                    <a:pt x="48" y="2517"/>
                  </a:cubicBezTo>
                  <a:lnTo>
                    <a:pt x="48" y="2517"/>
                  </a:lnTo>
                  <a:cubicBezTo>
                    <a:pt x="1064" y="2053"/>
                    <a:pt x="1792" y="1115"/>
                    <a:pt x="1972" y="1"/>
                  </a:cubicBezTo>
                  <a:close/>
                  <a:moveTo>
                    <a:pt x="48" y="2517"/>
                  </a:moveTo>
                  <a:lnTo>
                    <a:pt x="48" y="2517"/>
                  </a:lnTo>
                  <a:cubicBezTo>
                    <a:pt x="32" y="2524"/>
                    <a:pt x="16" y="2531"/>
                    <a:pt x="0" y="2538"/>
                  </a:cubicBezTo>
                  <a:lnTo>
                    <a:pt x="0" y="2556"/>
                  </a:lnTo>
                  <a:cubicBezTo>
                    <a:pt x="16" y="2543"/>
                    <a:pt x="32" y="2530"/>
                    <a:pt x="48" y="2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86"/>
            <p:cNvSpPr/>
            <p:nvPr/>
          </p:nvSpPr>
          <p:spPr>
            <a:xfrm>
              <a:off x="698932" y="2699772"/>
              <a:ext cx="186597" cy="410198"/>
            </a:xfrm>
            <a:custGeom>
              <a:rect b="b" l="l" r="r" t="t"/>
              <a:pathLst>
                <a:path extrusionOk="0" h="8070" w="3671">
                  <a:moveTo>
                    <a:pt x="3141" y="1"/>
                  </a:moveTo>
                  <a:cubicBezTo>
                    <a:pt x="2447" y="128"/>
                    <a:pt x="1899" y="640"/>
                    <a:pt x="1717" y="1333"/>
                  </a:cubicBezTo>
                  <a:lnTo>
                    <a:pt x="1" y="8015"/>
                  </a:lnTo>
                  <a:lnTo>
                    <a:pt x="3670" y="8069"/>
                  </a:lnTo>
                  <a:lnTo>
                    <a:pt x="3670" y="8069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86"/>
            <p:cNvSpPr/>
            <p:nvPr/>
          </p:nvSpPr>
          <p:spPr>
            <a:xfrm>
              <a:off x="819553" y="2754516"/>
              <a:ext cx="65977" cy="355454"/>
            </a:xfrm>
            <a:custGeom>
              <a:rect b="b" l="l" r="r" t="t"/>
              <a:pathLst>
                <a:path extrusionOk="0" h="6993" w="1298">
                  <a:moveTo>
                    <a:pt x="841" y="1"/>
                  </a:moveTo>
                  <a:cubicBezTo>
                    <a:pt x="530" y="1096"/>
                    <a:pt x="330" y="2228"/>
                    <a:pt x="257" y="3360"/>
                  </a:cubicBezTo>
                  <a:lnTo>
                    <a:pt x="1" y="6974"/>
                  </a:lnTo>
                  <a:lnTo>
                    <a:pt x="1297" y="6992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86"/>
            <p:cNvSpPr/>
            <p:nvPr/>
          </p:nvSpPr>
          <p:spPr>
            <a:xfrm>
              <a:off x="676668" y="3107126"/>
              <a:ext cx="142934" cy="395356"/>
            </a:xfrm>
            <a:custGeom>
              <a:rect b="b" l="l" r="r" t="t"/>
              <a:pathLst>
                <a:path extrusionOk="0" h="7778" w="2812">
                  <a:moveTo>
                    <a:pt x="968" y="1"/>
                  </a:moveTo>
                  <a:lnTo>
                    <a:pt x="676" y="1169"/>
                  </a:lnTo>
                  <a:lnTo>
                    <a:pt x="1" y="7777"/>
                  </a:lnTo>
                  <a:lnTo>
                    <a:pt x="1461" y="7777"/>
                  </a:lnTo>
                  <a:lnTo>
                    <a:pt x="2502" y="1242"/>
                  </a:lnTo>
                  <a:lnTo>
                    <a:pt x="2812" y="37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86"/>
            <p:cNvSpPr/>
            <p:nvPr/>
          </p:nvSpPr>
          <p:spPr>
            <a:xfrm>
              <a:off x="659996" y="3458820"/>
              <a:ext cx="135513" cy="190257"/>
            </a:xfrm>
            <a:custGeom>
              <a:rect b="b" l="l" r="r" t="t"/>
              <a:pathLst>
                <a:path extrusionOk="0" h="3743" w="2666">
                  <a:moveTo>
                    <a:pt x="347" y="0"/>
                  </a:moveTo>
                  <a:lnTo>
                    <a:pt x="329" y="858"/>
                  </a:lnTo>
                  <a:lnTo>
                    <a:pt x="91" y="1954"/>
                  </a:lnTo>
                  <a:cubicBezTo>
                    <a:pt x="0" y="2337"/>
                    <a:pt x="183" y="2757"/>
                    <a:pt x="548" y="2958"/>
                  </a:cubicBezTo>
                  <a:lnTo>
                    <a:pt x="730" y="3049"/>
                  </a:lnTo>
                  <a:cubicBezTo>
                    <a:pt x="913" y="3158"/>
                    <a:pt x="1077" y="3323"/>
                    <a:pt x="1150" y="3542"/>
                  </a:cubicBezTo>
                  <a:cubicBezTo>
                    <a:pt x="1205" y="3651"/>
                    <a:pt x="1314" y="3743"/>
                    <a:pt x="1442" y="3743"/>
                  </a:cubicBezTo>
                  <a:cubicBezTo>
                    <a:pt x="1607" y="3743"/>
                    <a:pt x="1734" y="3633"/>
                    <a:pt x="1771" y="3469"/>
                  </a:cubicBezTo>
                  <a:lnTo>
                    <a:pt x="1990" y="1990"/>
                  </a:lnTo>
                  <a:lnTo>
                    <a:pt x="2191" y="2611"/>
                  </a:lnTo>
                  <a:cubicBezTo>
                    <a:pt x="2264" y="2830"/>
                    <a:pt x="2446" y="2976"/>
                    <a:pt x="2665" y="2976"/>
                  </a:cubicBezTo>
                  <a:lnTo>
                    <a:pt x="2611" y="2008"/>
                  </a:lnTo>
                  <a:cubicBezTo>
                    <a:pt x="2592" y="1698"/>
                    <a:pt x="2446" y="1424"/>
                    <a:pt x="2227" y="1223"/>
                  </a:cubicBezTo>
                  <a:lnTo>
                    <a:pt x="1789" y="858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86"/>
            <p:cNvSpPr/>
            <p:nvPr/>
          </p:nvSpPr>
          <p:spPr>
            <a:xfrm>
              <a:off x="724906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9" y="1"/>
                  </a:moveTo>
                  <a:lnTo>
                    <a:pt x="1" y="128"/>
                  </a:lnTo>
                  <a:lnTo>
                    <a:pt x="1699" y="658"/>
                  </a:lnTo>
                  <a:lnTo>
                    <a:pt x="1863" y="3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86"/>
            <p:cNvSpPr/>
            <p:nvPr/>
          </p:nvSpPr>
          <p:spPr>
            <a:xfrm>
              <a:off x="1360541" y="2699772"/>
              <a:ext cx="186546" cy="410198"/>
            </a:xfrm>
            <a:custGeom>
              <a:rect b="b" l="l" r="r" t="t"/>
              <a:pathLst>
                <a:path extrusionOk="0" h="8070" w="3670">
                  <a:moveTo>
                    <a:pt x="530" y="1"/>
                  </a:moveTo>
                  <a:lnTo>
                    <a:pt x="1" y="8069"/>
                  </a:lnTo>
                  <a:lnTo>
                    <a:pt x="3670" y="8015"/>
                  </a:lnTo>
                  <a:lnTo>
                    <a:pt x="1954" y="1333"/>
                  </a:lnTo>
                  <a:cubicBezTo>
                    <a:pt x="1771" y="640"/>
                    <a:pt x="1224" y="128"/>
                    <a:pt x="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86"/>
            <p:cNvSpPr/>
            <p:nvPr/>
          </p:nvSpPr>
          <p:spPr>
            <a:xfrm>
              <a:off x="1360541" y="2754516"/>
              <a:ext cx="65927" cy="355454"/>
            </a:xfrm>
            <a:custGeom>
              <a:rect b="b" l="l" r="r" t="t"/>
              <a:pathLst>
                <a:path extrusionOk="0" h="6993" w="1297">
                  <a:moveTo>
                    <a:pt x="457" y="1"/>
                  </a:moveTo>
                  <a:lnTo>
                    <a:pt x="1" y="6992"/>
                  </a:lnTo>
                  <a:lnTo>
                    <a:pt x="1297" y="6974"/>
                  </a:lnTo>
                  <a:lnTo>
                    <a:pt x="1041" y="3360"/>
                  </a:lnTo>
                  <a:cubicBezTo>
                    <a:pt x="950" y="2228"/>
                    <a:pt x="767" y="1096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86"/>
            <p:cNvSpPr/>
            <p:nvPr/>
          </p:nvSpPr>
          <p:spPr>
            <a:xfrm>
              <a:off x="1426417" y="3107126"/>
              <a:ext cx="142985" cy="395356"/>
            </a:xfrm>
            <a:custGeom>
              <a:rect b="b" l="l" r="r" t="t"/>
              <a:pathLst>
                <a:path extrusionOk="0" h="7778" w="2813">
                  <a:moveTo>
                    <a:pt x="1826" y="1"/>
                  </a:moveTo>
                  <a:lnTo>
                    <a:pt x="1" y="37"/>
                  </a:lnTo>
                  <a:lnTo>
                    <a:pt x="311" y="1242"/>
                  </a:lnTo>
                  <a:lnTo>
                    <a:pt x="1333" y="7777"/>
                  </a:lnTo>
                  <a:lnTo>
                    <a:pt x="2812" y="7777"/>
                  </a:lnTo>
                  <a:lnTo>
                    <a:pt x="2137" y="1169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86"/>
            <p:cNvSpPr/>
            <p:nvPr/>
          </p:nvSpPr>
          <p:spPr>
            <a:xfrm>
              <a:off x="1450562" y="3458820"/>
              <a:ext cx="135513" cy="190511"/>
            </a:xfrm>
            <a:custGeom>
              <a:rect b="b" l="l" r="r" t="t"/>
              <a:pathLst>
                <a:path extrusionOk="0" h="3748" w="2666">
                  <a:moveTo>
                    <a:pt x="621" y="0"/>
                  </a:moveTo>
                  <a:lnTo>
                    <a:pt x="858" y="858"/>
                  </a:lnTo>
                  <a:lnTo>
                    <a:pt x="439" y="1223"/>
                  </a:lnTo>
                  <a:cubicBezTo>
                    <a:pt x="201" y="1424"/>
                    <a:pt x="73" y="1698"/>
                    <a:pt x="55" y="2008"/>
                  </a:cubicBezTo>
                  <a:lnTo>
                    <a:pt x="0" y="2976"/>
                  </a:lnTo>
                  <a:cubicBezTo>
                    <a:pt x="220" y="2976"/>
                    <a:pt x="402" y="2830"/>
                    <a:pt x="475" y="2611"/>
                  </a:cubicBezTo>
                  <a:lnTo>
                    <a:pt x="676" y="1990"/>
                  </a:lnTo>
                  <a:lnTo>
                    <a:pt x="895" y="3469"/>
                  </a:lnTo>
                  <a:cubicBezTo>
                    <a:pt x="925" y="3649"/>
                    <a:pt x="1076" y="3747"/>
                    <a:pt x="1225" y="3747"/>
                  </a:cubicBezTo>
                  <a:cubicBezTo>
                    <a:pt x="1347" y="3747"/>
                    <a:pt x="1466" y="3682"/>
                    <a:pt x="1516" y="3542"/>
                  </a:cubicBezTo>
                  <a:cubicBezTo>
                    <a:pt x="1589" y="3323"/>
                    <a:pt x="1735" y="3158"/>
                    <a:pt x="1935" y="3049"/>
                  </a:cubicBezTo>
                  <a:lnTo>
                    <a:pt x="2118" y="2958"/>
                  </a:lnTo>
                  <a:cubicBezTo>
                    <a:pt x="2465" y="2757"/>
                    <a:pt x="2666" y="2337"/>
                    <a:pt x="2574" y="1954"/>
                  </a:cubicBezTo>
                  <a:lnTo>
                    <a:pt x="2337" y="858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86"/>
            <p:cNvSpPr/>
            <p:nvPr/>
          </p:nvSpPr>
          <p:spPr>
            <a:xfrm>
              <a:off x="1426417" y="3107126"/>
              <a:ext cx="94696" cy="33446"/>
            </a:xfrm>
            <a:custGeom>
              <a:rect b="b" l="l" r="r" t="t"/>
              <a:pathLst>
                <a:path extrusionOk="0" h="658" w="1863">
                  <a:moveTo>
                    <a:pt x="1826" y="1"/>
                  </a:moveTo>
                  <a:lnTo>
                    <a:pt x="1" y="37"/>
                  </a:lnTo>
                  <a:lnTo>
                    <a:pt x="165" y="658"/>
                  </a:lnTo>
                  <a:lnTo>
                    <a:pt x="1863" y="128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86"/>
            <p:cNvSpPr/>
            <p:nvPr/>
          </p:nvSpPr>
          <p:spPr>
            <a:xfrm>
              <a:off x="819553" y="2649654"/>
              <a:ext cx="586527" cy="954892"/>
            </a:xfrm>
            <a:custGeom>
              <a:rect b="b" l="l" r="r" t="t"/>
              <a:pathLst>
                <a:path extrusionOk="0" h="18786" w="11539">
                  <a:moveTo>
                    <a:pt x="5970" y="1"/>
                  </a:moveTo>
                  <a:lnTo>
                    <a:pt x="4966" y="74"/>
                  </a:lnTo>
                  <a:lnTo>
                    <a:pt x="768" y="987"/>
                  </a:lnTo>
                  <a:lnTo>
                    <a:pt x="1297" y="9055"/>
                  </a:lnTo>
                  <a:lnTo>
                    <a:pt x="1" y="16887"/>
                  </a:lnTo>
                  <a:lnTo>
                    <a:pt x="403" y="17161"/>
                  </a:lnTo>
                  <a:cubicBezTo>
                    <a:pt x="1714" y="18221"/>
                    <a:pt x="3362" y="18786"/>
                    <a:pt x="5050" y="18786"/>
                  </a:cubicBezTo>
                  <a:cubicBezTo>
                    <a:pt x="5077" y="18786"/>
                    <a:pt x="5104" y="18786"/>
                    <a:pt x="5131" y="18785"/>
                  </a:cubicBezTo>
                  <a:lnTo>
                    <a:pt x="6810" y="18785"/>
                  </a:lnTo>
                  <a:cubicBezTo>
                    <a:pt x="6837" y="18786"/>
                    <a:pt x="6864" y="18786"/>
                    <a:pt x="6891" y="18786"/>
                  </a:cubicBezTo>
                  <a:cubicBezTo>
                    <a:pt x="8579" y="18786"/>
                    <a:pt x="10226" y="18221"/>
                    <a:pt x="11538" y="17161"/>
                  </a:cubicBezTo>
                  <a:lnTo>
                    <a:pt x="10644" y="9055"/>
                  </a:lnTo>
                  <a:lnTo>
                    <a:pt x="11173" y="987"/>
                  </a:lnTo>
                  <a:lnTo>
                    <a:pt x="6974" y="74"/>
                  </a:lnTo>
                  <a:lnTo>
                    <a:pt x="5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86"/>
            <p:cNvSpPr/>
            <p:nvPr/>
          </p:nvSpPr>
          <p:spPr>
            <a:xfrm>
              <a:off x="889190" y="3296417"/>
              <a:ext cx="412028" cy="153354"/>
            </a:xfrm>
            <a:custGeom>
              <a:rect b="b" l="l" r="r" t="t"/>
              <a:pathLst>
                <a:path extrusionOk="0" h="3017" w="8106">
                  <a:moveTo>
                    <a:pt x="0" y="1"/>
                  </a:moveTo>
                  <a:cubicBezTo>
                    <a:pt x="493" y="512"/>
                    <a:pt x="1022" y="968"/>
                    <a:pt x="1588" y="1388"/>
                  </a:cubicBezTo>
                  <a:cubicBezTo>
                    <a:pt x="2246" y="1863"/>
                    <a:pt x="2957" y="2264"/>
                    <a:pt x="3706" y="2556"/>
                  </a:cubicBezTo>
                  <a:cubicBezTo>
                    <a:pt x="4473" y="2848"/>
                    <a:pt x="5276" y="3013"/>
                    <a:pt x="6097" y="3013"/>
                  </a:cubicBezTo>
                  <a:cubicBezTo>
                    <a:pt x="6147" y="3015"/>
                    <a:pt x="6196" y="3016"/>
                    <a:pt x="6246" y="3016"/>
                  </a:cubicBezTo>
                  <a:cubicBezTo>
                    <a:pt x="6579" y="3016"/>
                    <a:pt x="6911" y="2964"/>
                    <a:pt x="7229" y="2885"/>
                  </a:cubicBezTo>
                  <a:cubicBezTo>
                    <a:pt x="7558" y="2812"/>
                    <a:pt x="7868" y="2648"/>
                    <a:pt x="8105" y="2410"/>
                  </a:cubicBezTo>
                  <a:lnTo>
                    <a:pt x="8105" y="2410"/>
                  </a:lnTo>
                  <a:cubicBezTo>
                    <a:pt x="7832" y="2611"/>
                    <a:pt x="7521" y="2739"/>
                    <a:pt x="7193" y="2775"/>
                  </a:cubicBezTo>
                  <a:cubicBezTo>
                    <a:pt x="6961" y="2810"/>
                    <a:pt x="6730" y="2823"/>
                    <a:pt x="6503" y="2823"/>
                  </a:cubicBezTo>
                  <a:cubicBezTo>
                    <a:pt x="6372" y="2823"/>
                    <a:pt x="6243" y="2819"/>
                    <a:pt x="6116" y="2812"/>
                  </a:cubicBezTo>
                  <a:cubicBezTo>
                    <a:pt x="5331" y="2739"/>
                    <a:pt x="4564" y="2575"/>
                    <a:pt x="3834" y="2283"/>
                  </a:cubicBezTo>
                  <a:cubicBezTo>
                    <a:pt x="3085" y="1990"/>
                    <a:pt x="2392" y="1644"/>
                    <a:pt x="1716" y="1206"/>
                  </a:cubicBezTo>
                  <a:cubicBezTo>
                    <a:pt x="1077" y="804"/>
                    <a:pt x="493" y="38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86"/>
            <p:cNvSpPr/>
            <p:nvPr/>
          </p:nvSpPr>
          <p:spPr>
            <a:xfrm>
              <a:off x="1079398" y="3302924"/>
              <a:ext cx="241290" cy="85394"/>
            </a:xfrm>
            <a:custGeom>
              <a:rect b="b" l="l" r="r" t="t"/>
              <a:pathLst>
                <a:path extrusionOk="0" h="1680" w="4747">
                  <a:moveTo>
                    <a:pt x="4747" y="0"/>
                  </a:moveTo>
                  <a:cubicBezTo>
                    <a:pt x="4436" y="256"/>
                    <a:pt x="4090" y="475"/>
                    <a:pt x="3743" y="676"/>
                  </a:cubicBezTo>
                  <a:cubicBezTo>
                    <a:pt x="3359" y="895"/>
                    <a:pt x="2939" y="1078"/>
                    <a:pt x="2520" y="1224"/>
                  </a:cubicBezTo>
                  <a:cubicBezTo>
                    <a:pt x="2081" y="1370"/>
                    <a:pt x="1643" y="1479"/>
                    <a:pt x="1205" y="1534"/>
                  </a:cubicBezTo>
                  <a:cubicBezTo>
                    <a:pt x="804" y="1589"/>
                    <a:pt x="402" y="1607"/>
                    <a:pt x="0" y="1607"/>
                  </a:cubicBezTo>
                  <a:cubicBezTo>
                    <a:pt x="268" y="1656"/>
                    <a:pt x="536" y="1680"/>
                    <a:pt x="804" y="1680"/>
                  </a:cubicBezTo>
                  <a:cubicBezTo>
                    <a:pt x="938" y="1680"/>
                    <a:pt x="1071" y="1674"/>
                    <a:pt x="1205" y="1662"/>
                  </a:cubicBezTo>
                  <a:cubicBezTo>
                    <a:pt x="1680" y="1625"/>
                    <a:pt x="2136" y="1534"/>
                    <a:pt x="2574" y="1388"/>
                  </a:cubicBezTo>
                  <a:cubicBezTo>
                    <a:pt x="3013" y="1242"/>
                    <a:pt x="3432" y="1041"/>
                    <a:pt x="3816" y="785"/>
                  </a:cubicBezTo>
                  <a:cubicBezTo>
                    <a:pt x="4144" y="566"/>
                    <a:pt x="4473" y="293"/>
                    <a:pt x="4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86"/>
            <p:cNvSpPr/>
            <p:nvPr/>
          </p:nvSpPr>
          <p:spPr>
            <a:xfrm>
              <a:off x="961573" y="2827814"/>
              <a:ext cx="370246" cy="167485"/>
            </a:xfrm>
            <a:custGeom>
              <a:rect b="b" l="l" r="r" t="t"/>
              <a:pathLst>
                <a:path extrusionOk="0" h="3295" w="7284">
                  <a:moveTo>
                    <a:pt x="7284" y="1"/>
                  </a:moveTo>
                  <a:lnTo>
                    <a:pt x="7284" y="1"/>
                  </a:lnTo>
                  <a:cubicBezTo>
                    <a:pt x="6827" y="457"/>
                    <a:pt x="6335" y="859"/>
                    <a:pt x="5823" y="1242"/>
                  </a:cubicBezTo>
                  <a:cubicBezTo>
                    <a:pt x="4655" y="2082"/>
                    <a:pt x="3322" y="2684"/>
                    <a:pt x="1899" y="2995"/>
                  </a:cubicBezTo>
                  <a:cubicBezTo>
                    <a:pt x="1278" y="3141"/>
                    <a:pt x="639" y="3214"/>
                    <a:pt x="0" y="3250"/>
                  </a:cubicBezTo>
                  <a:cubicBezTo>
                    <a:pt x="263" y="3279"/>
                    <a:pt x="523" y="3294"/>
                    <a:pt x="781" y="3294"/>
                  </a:cubicBezTo>
                  <a:cubicBezTo>
                    <a:pt x="1168" y="3294"/>
                    <a:pt x="1552" y="3261"/>
                    <a:pt x="1935" y="3196"/>
                  </a:cubicBezTo>
                  <a:cubicBezTo>
                    <a:pt x="3414" y="2958"/>
                    <a:pt x="4801" y="2338"/>
                    <a:pt x="5951" y="1407"/>
                  </a:cubicBezTo>
                  <a:cubicBezTo>
                    <a:pt x="6444" y="987"/>
                    <a:pt x="6900" y="512"/>
                    <a:pt x="7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86"/>
            <p:cNvSpPr/>
            <p:nvPr/>
          </p:nvSpPr>
          <p:spPr>
            <a:xfrm>
              <a:off x="893816" y="2821358"/>
              <a:ext cx="301625" cy="99474"/>
            </a:xfrm>
            <a:custGeom>
              <a:rect b="b" l="l" r="r" t="t"/>
              <a:pathLst>
                <a:path extrusionOk="0" h="1957" w="5934">
                  <a:moveTo>
                    <a:pt x="0" y="0"/>
                  </a:moveTo>
                  <a:cubicBezTo>
                    <a:pt x="347" y="365"/>
                    <a:pt x="749" y="694"/>
                    <a:pt x="1169" y="968"/>
                  </a:cubicBezTo>
                  <a:cubicBezTo>
                    <a:pt x="2155" y="1588"/>
                    <a:pt x="3286" y="1917"/>
                    <a:pt x="4436" y="1953"/>
                  </a:cubicBezTo>
                  <a:cubicBezTo>
                    <a:pt x="4500" y="1956"/>
                    <a:pt x="4564" y="1957"/>
                    <a:pt x="4627" y="1957"/>
                  </a:cubicBezTo>
                  <a:cubicBezTo>
                    <a:pt x="5071" y="1957"/>
                    <a:pt x="5502" y="1901"/>
                    <a:pt x="5933" y="1789"/>
                  </a:cubicBezTo>
                  <a:lnTo>
                    <a:pt x="5933" y="1789"/>
                  </a:lnTo>
                  <a:cubicBezTo>
                    <a:pt x="5687" y="1816"/>
                    <a:pt x="5440" y="1830"/>
                    <a:pt x="5194" y="1830"/>
                  </a:cubicBezTo>
                  <a:cubicBezTo>
                    <a:pt x="4948" y="1830"/>
                    <a:pt x="4701" y="1816"/>
                    <a:pt x="4455" y="1789"/>
                  </a:cubicBezTo>
                  <a:cubicBezTo>
                    <a:pt x="3889" y="1753"/>
                    <a:pt x="3341" y="1643"/>
                    <a:pt x="2793" y="1479"/>
                  </a:cubicBezTo>
                  <a:cubicBezTo>
                    <a:pt x="2264" y="1314"/>
                    <a:pt x="1735" y="1095"/>
                    <a:pt x="1242" y="822"/>
                  </a:cubicBezTo>
                  <a:cubicBezTo>
                    <a:pt x="804" y="584"/>
                    <a:pt x="402" y="3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86"/>
            <p:cNvSpPr/>
            <p:nvPr/>
          </p:nvSpPr>
          <p:spPr>
            <a:xfrm>
              <a:off x="955981" y="3100619"/>
              <a:ext cx="359165" cy="51491"/>
            </a:xfrm>
            <a:custGeom>
              <a:rect b="b" l="l" r="r" t="t"/>
              <a:pathLst>
                <a:path extrusionOk="0" h="1013" w="7066">
                  <a:moveTo>
                    <a:pt x="0" y="1"/>
                  </a:moveTo>
                  <a:lnTo>
                    <a:pt x="0" y="1"/>
                  </a:lnTo>
                  <a:cubicBezTo>
                    <a:pt x="493" y="293"/>
                    <a:pt x="1005" y="530"/>
                    <a:pt x="1570" y="695"/>
                  </a:cubicBezTo>
                  <a:cubicBezTo>
                    <a:pt x="2267" y="906"/>
                    <a:pt x="2990" y="1012"/>
                    <a:pt x="3715" y="1012"/>
                  </a:cubicBezTo>
                  <a:cubicBezTo>
                    <a:pt x="4301" y="1012"/>
                    <a:pt x="4887" y="943"/>
                    <a:pt x="5459" y="804"/>
                  </a:cubicBezTo>
                  <a:cubicBezTo>
                    <a:pt x="6025" y="658"/>
                    <a:pt x="6572" y="457"/>
                    <a:pt x="7065" y="183"/>
                  </a:cubicBezTo>
                  <a:lnTo>
                    <a:pt x="7065" y="183"/>
                  </a:lnTo>
                  <a:cubicBezTo>
                    <a:pt x="6536" y="366"/>
                    <a:pt x="5988" y="512"/>
                    <a:pt x="5422" y="622"/>
                  </a:cubicBezTo>
                  <a:cubicBezTo>
                    <a:pt x="4868" y="726"/>
                    <a:pt x="4307" y="777"/>
                    <a:pt x="3745" y="777"/>
                  </a:cubicBezTo>
                  <a:cubicBezTo>
                    <a:pt x="3030" y="777"/>
                    <a:pt x="2313" y="694"/>
                    <a:pt x="1607" y="530"/>
                  </a:cubicBezTo>
                  <a:cubicBezTo>
                    <a:pt x="1059" y="402"/>
                    <a:pt x="512" y="2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86"/>
            <p:cNvSpPr/>
            <p:nvPr/>
          </p:nvSpPr>
          <p:spPr>
            <a:xfrm>
              <a:off x="997713" y="2643198"/>
              <a:ext cx="95662" cy="296034"/>
            </a:xfrm>
            <a:custGeom>
              <a:rect b="b" l="l" r="r" t="t"/>
              <a:pathLst>
                <a:path extrusionOk="0" h="5824" w="1882">
                  <a:moveTo>
                    <a:pt x="1826" y="0"/>
                  </a:moveTo>
                  <a:lnTo>
                    <a:pt x="1699" y="55"/>
                  </a:lnTo>
                  <a:cubicBezTo>
                    <a:pt x="877" y="237"/>
                    <a:pt x="275" y="913"/>
                    <a:pt x="165" y="1753"/>
                  </a:cubicBezTo>
                  <a:lnTo>
                    <a:pt x="129" y="1953"/>
                  </a:lnTo>
                  <a:cubicBezTo>
                    <a:pt x="19" y="2793"/>
                    <a:pt x="1" y="3651"/>
                    <a:pt x="111" y="4509"/>
                  </a:cubicBezTo>
                  <a:lnTo>
                    <a:pt x="257" y="5823"/>
                  </a:lnTo>
                  <a:lnTo>
                    <a:pt x="457" y="5805"/>
                  </a:lnTo>
                  <a:lnTo>
                    <a:pt x="311" y="4491"/>
                  </a:lnTo>
                  <a:cubicBezTo>
                    <a:pt x="220" y="3651"/>
                    <a:pt x="238" y="2811"/>
                    <a:pt x="348" y="1972"/>
                  </a:cubicBezTo>
                  <a:lnTo>
                    <a:pt x="366" y="1771"/>
                  </a:lnTo>
                  <a:cubicBezTo>
                    <a:pt x="476" y="1022"/>
                    <a:pt x="1023" y="420"/>
                    <a:pt x="1735" y="237"/>
                  </a:cubicBezTo>
                  <a:lnTo>
                    <a:pt x="1881" y="219"/>
                  </a:lnTo>
                  <a:lnTo>
                    <a:pt x="18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86"/>
            <p:cNvSpPr/>
            <p:nvPr/>
          </p:nvSpPr>
          <p:spPr>
            <a:xfrm>
              <a:off x="1154576" y="2644113"/>
              <a:ext cx="124381" cy="177295"/>
            </a:xfrm>
            <a:custGeom>
              <a:rect b="b" l="l" r="r" t="t"/>
              <a:pathLst>
                <a:path extrusionOk="0" h="3488" w="2447">
                  <a:moveTo>
                    <a:pt x="37" y="0"/>
                  </a:moveTo>
                  <a:lnTo>
                    <a:pt x="0" y="201"/>
                  </a:lnTo>
                  <a:lnTo>
                    <a:pt x="55" y="219"/>
                  </a:lnTo>
                  <a:cubicBezTo>
                    <a:pt x="584" y="329"/>
                    <a:pt x="968" y="767"/>
                    <a:pt x="1004" y="1296"/>
                  </a:cubicBezTo>
                  <a:lnTo>
                    <a:pt x="1059" y="1935"/>
                  </a:lnTo>
                  <a:cubicBezTo>
                    <a:pt x="475" y="2027"/>
                    <a:pt x="37" y="2538"/>
                    <a:pt x="37" y="3122"/>
                  </a:cubicBezTo>
                  <a:lnTo>
                    <a:pt x="37" y="3487"/>
                  </a:lnTo>
                  <a:lnTo>
                    <a:pt x="256" y="3487"/>
                  </a:lnTo>
                  <a:lnTo>
                    <a:pt x="256" y="3122"/>
                  </a:lnTo>
                  <a:cubicBezTo>
                    <a:pt x="283" y="2492"/>
                    <a:pt x="762" y="2177"/>
                    <a:pt x="1244" y="2177"/>
                  </a:cubicBezTo>
                  <a:cubicBezTo>
                    <a:pt x="1725" y="2177"/>
                    <a:pt x="2209" y="2492"/>
                    <a:pt x="2245" y="3122"/>
                  </a:cubicBezTo>
                  <a:lnTo>
                    <a:pt x="2245" y="3469"/>
                  </a:lnTo>
                  <a:lnTo>
                    <a:pt x="2446" y="3469"/>
                  </a:lnTo>
                  <a:lnTo>
                    <a:pt x="2446" y="3122"/>
                  </a:lnTo>
                  <a:cubicBezTo>
                    <a:pt x="2446" y="2465"/>
                    <a:pt x="1917" y="1935"/>
                    <a:pt x="1278" y="1935"/>
                  </a:cubicBezTo>
                  <a:lnTo>
                    <a:pt x="1223" y="1278"/>
                  </a:lnTo>
                  <a:cubicBezTo>
                    <a:pt x="1168" y="658"/>
                    <a:pt x="712" y="128"/>
                    <a:pt x="110" y="1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86"/>
            <p:cNvSpPr/>
            <p:nvPr/>
          </p:nvSpPr>
          <p:spPr>
            <a:xfrm>
              <a:off x="970824" y="2924340"/>
              <a:ext cx="83565" cy="70806"/>
            </a:xfrm>
            <a:custGeom>
              <a:rect b="b" l="l" r="r" t="t"/>
              <a:pathLst>
                <a:path extrusionOk="0" h="1393" w="1644">
                  <a:moveTo>
                    <a:pt x="932" y="0"/>
                  </a:moveTo>
                  <a:cubicBezTo>
                    <a:pt x="311" y="0"/>
                    <a:pt x="1" y="749"/>
                    <a:pt x="439" y="1187"/>
                  </a:cubicBezTo>
                  <a:cubicBezTo>
                    <a:pt x="580" y="1329"/>
                    <a:pt x="756" y="1392"/>
                    <a:pt x="930" y="1392"/>
                  </a:cubicBezTo>
                  <a:cubicBezTo>
                    <a:pt x="1292" y="1392"/>
                    <a:pt x="1644" y="1114"/>
                    <a:pt x="1644" y="694"/>
                  </a:cubicBezTo>
                  <a:cubicBezTo>
                    <a:pt x="1644" y="311"/>
                    <a:pt x="1315" y="0"/>
                    <a:pt x="932" y="0"/>
                  </a:cubicBez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86"/>
            <p:cNvSpPr/>
            <p:nvPr/>
          </p:nvSpPr>
          <p:spPr>
            <a:xfrm>
              <a:off x="982871" y="2932676"/>
              <a:ext cx="62216" cy="53524"/>
            </a:xfrm>
            <a:custGeom>
              <a:rect b="b" l="l" r="r" t="t"/>
              <a:pathLst>
                <a:path extrusionOk="0" h="1053" w="1224">
                  <a:moveTo>
                    <a:pt x="695" y="1"/>
                  </a:moveTo>
                  <a:cubicBezTo>
                    <a:pt x="238" y="1"/>
                    <a:pt x="1" y="567"/>
                    <a:pt x="329" y="895"/>
                  </a:cubicBezTo>
                  <a:cubicBezTo>
                    <a:pt x="438" y="1003"/>
                    <a:pt x="571" y="1052"/>
                    <a:pt x="702" y="1052"/>
                  </a:cubicBezTo>
                  <a:cubicBezTo>
                    <a:pt x="969" y="1052"/>
                    <a:pt x="1224" y="849"/>
                    <a:pt x="1224" y="530"/>
                  </a:cubicBezTo>
                  <a:cubicBezTo>
                    <a:pt x="1224" y="238"/>
                    <a:pt x="987" y="1"/>
                    <a:pt x="695" y="1"/>
                  </a:cubicBez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86"/>
            <p:cNvSpPr/>
            <p:nvPr/>
          </p:nvSpPr>
          <p:spPr>
            <a:xfrm>
              <a:off x="998679" y="2943808"/>
              <a:ext cx="36242" cy="31311"/>
            </a:xfrm>
            <a:custGeom>
              <a:rect b="b" l="l" r="r" t="t"/>
              <a:pathLst>
                <a:path extrusionOk="0" h="616" w="713">
                  <a:moveTo>
                    <a:pt x="402" y="1"/>
                  </a:moveTo>
                  <a:cubicBezTo>
                    <a:pt x="128" y="1"/>
                    <a:pt x="0" y="329"/>
                    <a:pt x="183" y="530"/>
                  </a:cubicBezTo>
                  <a:cubicBezTo>
                    <a:pt x="247" y="589"/>
                    <a:pt x="325" y="615"/>
                    <a:pt x="401" y="615"/>
                  </a:cubicBezTo>
                  <a:cubicBezTo>
                    <a:pt x="561" y="615"/>
                    <a:pt x="712" y="497"/>
                    <a:pt x="712" y="311"/>
                  </a:cubicBezTo>
                  <a:cubicBezTo>
                    <a:pt x="694" y="147"/>
                    <a:pt x="566" y="1"/>
                    <a:pt x="402" y="1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86"/>
            <p:cNvSpPr/>
            <p:nvPr/>
          </p:nvSpPr>
          <p:spPr>
            <a:xfrm>
              <a:off x="115920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0" y="0"/>
                  </a:moveTo>
                  <a:lnTo>
                    <a:pt x="0" y="1917"/>
                  </a:lnTo>
                  <a:cubicBezTo>
                    <a:pt x="0" y="2209"/>
                    <a:pt x="238" y="2428"/>
                    <a:pt x="511" y="2428"/>
                  </a:cubicBezTo>
                  <a:lnTo>
                    <a:pt x="511" y="2318"/>
                  </a:lnTo>
                  <a:cubicBezTo>
                    <a:pt x="292" y="2318"/>
                    <a:pt x="110" y="2136"/>
                    <a:pt x="110" y="1917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86"/>
            <p:cNvSpPr/>
            <p:nvPr/>
          </p:nvSpPr>
          <p:spPr>
            <a:xfrm>
              <a:off x="1184261" y="2937149"/>
              <a:ext cx="13012" cy="9505"/>
            </a:xfrm>
            <a:custGeom>
              <a:rect b="b" l="l" r="r" t="t"/>
              <a:pathLst>
                <a:path extrusionOk="0" h="187" w="256">
                  <a:moveTo>
                    <a:pt x="168" y="0"/>
                  </a:moveTo>
                  <a:cubicBezTo>
                    <a:pt x="161" y="0"/>
                    <a:pt x="154" y="2"/>
                    <a:pt x="146" y="4"/>
                  </a:cubicBezTo>
                  <a:lnTo>
                    <a:pt x="37" y="22"/>
                  </a:lnTo>
                  <a:cubicBezTo>
                    <a:pt x="18" y="22"/>
                    <a:pt x="0" y="22"/>
                    <a:pt x="0" y="40"/>
                  </a:cubicBezTo>
                  <a:lnTo>
                    <a:pt x="0" y="150"/>
                  </a:lnTo>
                  <a:cubicBezTo>
                    <a:pt x="18" y="168"/>
                    <a:pt x="18" y="168"/>
                    <a:pt x="37" y="168"/>
                  </a:cubicBezTo>
                  <a:lnTo>
                    <a:pt x="146" y="187"/>
                  </a:lnTo>
                  <a:cubicBezTo>
                    <a:pt x="201" y="187"/>
                    <a:pt x="256" y="150"/>
                    <a:pt x="256" y="95"/>
                  </a:cubicBezTo>
                  <a:cubicBezTo>
                    <a:pt x="256" y="48"/>
                    <a:pt x="215" y="0"/>
                    <a:pt x="16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86"/>
            <p:cNvSpPr/>
            <p:nvPr/>
          </p:nvSpPr>
          <p:spPr>
            <a:xfrm>
              <a:off x="1251052" y="2821358"/>
              <a:ext cx="26025" cy="123466"/>
            </a:xfrm>
            <a:custGeom>
              <a:rect b="b" l="l" r="r" t="t"/>
              <a:pathLst>
                <a:path extrusionOk="0" h="2429" w="512">
                  <a:moveTo>
                    <a:pt x="402" y="0"/>
                  </a:moveTo>
                  <a:lnTo>
                    <a:pt x="402" y="1917"/>
                  </a:lnTo>
                  <a:cubicBezTo>
                    <a:pt x="402" y="2136"/>
                    <a:pt x="220" y="2318"/>
                    <a:pt x="1" y="2318"/>
                  </a:cubicBezTo>
                  <a:lnTo>
                    <a:pt x="1" y="2428"/>
                  </a:lnTo>
                  <a:cubicBezTo>
                    <a:pt x="293" y="2428"/>
                    <a:pt x="512" y="2209"/>
                    <a:pt x="512" y="1917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D6C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86"/>
            <p:cNvSpPr/>
            <p:nvPr/>
          </p:nvSpPr>
          <p:spPr>
            <a:xfrm>
              <a:off x="1239006" y="2937149"/>
              <a:ext cx="12098" cy="9505"/>
            </a:xfrm>
            <a:custGeom>
              <a:rect b="b" l="l" r="r" t="t"/>
              <a:pathLst>
                <a:path extrusionOk="0" h="187" w="238">
                  <a:moveTo>
                    <a:pt x="88" y="0"/>
                  </a:moveTo>
                  <a:cubicBezTo>
                    <a:pt x="41" y="0"/>
                    <a:pt x="0" y="48"/>
                    <a:pt x="0" y="95"/>
                  </a:cubicBezTo>
                  <a:cubicBezTo>
                    <a:pt x="0" y="150"/>
                    <a:pt x="55" y="187"/>
                    <a:pt x="110" y="187"/>
                  </a:cubicBezTo>
                  <a:lnTo>
                    <a:pt x="219" y="168"/>
                  </a:lnTo>
                  <a:cubicBezTo>
                    <a:pt x="238" y="168"/>
                    <a:pt x="238" y="168"/>
                    <a:pt x="238" y="150"/>
                  </a:cubicBezTo>
                  <a:lnTo>
                    <a:pt x="238" y="40"/>
                  </a:lnTo>
                  <a:cubicBezTo>
                    <a:pt x="238" y="22"/>
                    <a:pt x="238" y="22"/>
                    <a:pt x="219" y="22"/>
                  </a:cubicBezTo>
                  <a:lnTo>
                    <a:pt x="110" y="4"/>
                  </a:lnTo>
                  <a:cubicBezTo>
                    <a:pt x="102" y="2"/>
                    <a:pt x="95" y="0"/>
                    <a:pt x="88" y="0"/>
                  </a:cubicBezTo>
                  <a:close/>
                </a:path>
              </a:pathLst>
            </a:custGeom>
            <a:solidFill>
              <a:srgbClr val="A99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86"/>
            <p:cNvSpPr/>
            <p:nvPr/>
          </p:nvSpPr>
          <p:spPr>
            <a:xfrm>
              <a:off x="1078483" y="2567105"/>
              <a:ext cx="89105" cy="132717"/>
            </a:xfrm>
            <a:custGeom>
              <a:rect b="b" l="l" r="r" t="t"/>
              <a:pathLst>
                <a:path extrusionOk="0" h="2611" w="1753">
                  <a:moveTo>
                    <a:pt x="0" y="0"/>
                  </a:moveTo>
                  <a:lnTo>
                    <a:pt x="0" y="2264"/>
                  </a:lnTo>
                  <a:cubicBezTo>
                    <a:pt x="0" y="2446"/>
                    <a:pt x="384" y="2611"/>
                    <a:pt x="876" y="2611"/>
                  </a:cubicBezTo>
                  <a:cubicBezTo>
                    <a:pt x="1369" y="2611"/>
                    <a:pt x="1753" y="2446"/>
                    <a:pt x="1753" y="2264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86"/>
            <p:cNvSpPr/>
            <p:nvPr/>
          </p:nvSpPr>
          <p:spPr>
            <a:xfrm>
              <a:off x="1078483" y="2567105"/>
              <a:ext cx="89105" cy="77058"/>
            </a:xfrm>
            <a:custGeom>
              <a:rect b="b" l="l" r="r" t="t"/>
              <a:pathLst>
                <a:path extrusionOk="0" h="1516" w="1753">
                  <a:moveTo>
                    <a:pt x="0" y="0"/>
                  </a:moveTo>
                  <a:lnTo>
                    <a:pt x="0" y="1169"/>
                  </a:lnTo>
                  <a:cubicBezTo>
                    <a:pt x="183" y="1388"/>
                    <a:pt x="438" y="1515"/>
                    <a:pt x="712" y="1515"/>
                  </a:cubicBezTo>
                  <a:lnTo>
                    <a:pt x="1041" y="1515"/>
                  </a:lnTo>
                  <a:cubicBezTo>
                    <a:pt x="1315" y="1515"/>
                    <a:pt x="1570" y="1388"/>
                    <a:pt x="1753" y="1169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86"/>
            <p:cNvSpPr/>
            <p:nvPr/>
          </p:nvSpPr>
          <p:spPr>
            <a:xfrm>
              <a:off x="990292" y="2438098"/>
              <a:ext cx="265434" cy="101203"/>
            </a:xfrm>
            <a:custGeom>
              <a:rect b="b" l="l" r="r" t="t"/>
              <a:pathLst>
                <a:path extrusionOk="0" h="1991" w="5222">
                  <a:moveTo>
                    <a:pt x="1" y="1"/>
                  </a:moveTo>
                  <a:lnTo>
                    <a:pt x="1" y="859"/>
                  </a:lnTo>
                  <a:cubicBezTo>
                    <a:pt x="1" y="1479"/>
                    <a:pt x="512" y="1991"/>
                    <a:pt x="1151" y="1991"/>
                  </a:cubicBezTo>
                  <a:lnTo>
                    <a:pt x="4072" y="1991"/>
                  </a:lnTo>
                  <a:cubicBezTo>
                    <a:pt x="4711" y="1991"/>
                    <a:pt x="5222" y="1479"/>
                    <a:pt x="5222" y="859"/>
                  </a:cubicBezTo>
                  <a:lnTo>
                    <a:pt x="5222" y="1"/>
                  </a:lnTo>
                  <a:cubicBezTo>
                    <a:pt x="5222" y="640"/>
                    <a:pt x="4711" y="1151"/>
                    <a:pt x="4072" y="1151"/>
                  </a:cubicBezTo>
                  <a:lnTo>
                    <a:pt x="1151" y="1151"/>
                  </a:lnTo>
                  <a:cubicBezTo>
                    <a:pt x="512" y="1151"/>
                    <a:pt x="1" y="640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86"/>
            <p:cNvSpPr/>
            <p:nvPr/>
          </p:nvSpPr>
          <p:spPr>
            <a:xfrm>
              <a:off x="990292" y="2260904"/>
              <a:ext cx="265434" cy="235699"/>
            </a:xfrm>
            <a:custGeom>
              <a:rect b="b" l="l" r="r" t="t"/>
              <a:pathLst>
                <a:path extrusionOk="0" h="4637" w="5222">
                  <a:moveTo>
                    <a:pt x="2611" y="0"/>
                  </a:moveTo>
                  <a:cubicBezTo>
                    <a:pt x="1169" y="0"/>
                    <a:pt x="1" y="1168"/>
                    <a:pt x="1" y="2611"/>
                  </a:cubicBezTo>
                  <a:lnTo>
                    <a:pt x="1" y="3487"/>
                  </a:lnTo>
                  <a:cubicBezTo>
                    <a:pt x="1" y="4126"/>
                    <a:pt x="512" y="4637"/>
                    <a:pt x="1133" y="4637"/>
                  </a:cubicBezTo>
                  <a:lnTo>
                    <a:pt x="4072" y="4637"/>
                  </a:lnTo>
                  <a:cubicBezTo>
                    <a:pt x="4711" y="4637"/>
                    <a:pt x="5222" y="4126"/>
                    <a:pt x="5222" y="3487"/>
                  </a:cubicBezTo>
                  <a:lnTo>
                    <a:pt x="5222" y="2611"/>
                  </a:lnTo>
                  <a:cubicBezTo>
                    <a:pt x="5222" y="1168"/>
                    <a:pt x="4054" y="0"/>
                    <a:pt x="2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86"/>
            <p:cNvSpPr/>
            <p:nvPr/>
          </p:nvSpPr>
          <p:spPr>
            <a:xfrm>
              <a:off x="1020943" y="2384269"/>
              <a:ext cx="204184" cy="230209"/>
            </a:xfrm>
            <a:custGeom>
              <a:rect b="b" l="l" r="r" t="t"/>
              <a:pathLst>
                <a:path extrusionOk="0" h="4529" w="4017">
                  <a:moveTo>
                    <a:pt x="1278" y="1"/>
                  </a:moveTo>
                  <a:cubicBezTo>
                    <a:pt x="566" y="1"/>
                    <a:pt x="0" y="567"/>
                    <a:pt x="0" y="1279"/>
                  </a:cubicBezTo>
                  <a:lnTo>
                    <a:pt x="0" y="2520"/>
                  </a:lnTo>
                  <a:cubicBezTo>
                    <a:pt x="0" y="3634"/>
                    <a:pt x="895" y="4528"/>
                    <a:pt x="2008" y="4528"/>
                  </a:cubicBezTo>
                  <a:cubicBezTo>
                    <a:pt x="3122" y="4528"/>
                    <a:pt x="4016" y="3634"/>
                    <a:pt x="4016" y="2520"/>
                  </a:cubicBezTo>
                  <a:lnTo>
                    <a:pt x="4016" y="1279"/>
                  </a:lnTo>
                  <a:cubicBezTo>
                    <a:pt x="4016" y="567"/>
                    <a:pt x="3451" y="1"/>
                    <a:pt x="2739" y="1"/>
                  </a:cubicBez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86"/>
            <p:cNvSpPr/>
            <p:nvPr/>
          </p:nvSpPr>
          <p:spPr>
            <a:xfrm>
              <a:off x="1031160" y="2481711"/>
              <a:ext cx="182836" cy="38122"/>
            </a:xfrm>
            <a:custGeom>
              <a:rect b="b" l="l" r="r" t="t"/>
              <a:pathLst>
                <a:path extrusionOk="0" h="750" w="3597">
                  <a:moveTo>
                    <a:pt x="1807" y="1"/>
                  </a:moveTo>
                  <a:cubicBezTo>
                    <a:pt x="1406" y="1"/>
                    <a:pt x="1150" y="402"/>
                    <a:pt x="0" y="475"/>
                  </a:cubicBezTo>
                  <a:lnTo>
                    <a:pt x="0" y="749"/>
                  </a:lnTo>
                  <a:cubicBezTo>
                    <a:pt x="1114" y="640"/>
                    <a:pt x="1369" y="238"/>
                    <a:pt x="1807" y="238"/>
                  </a:cubicBezTo>
                  <a:cubicBezTo>
                    <a:pt x="2227" y="238"/>
                    <a:pt x="2501" y="640"/>
                    <a:pt x="3596" y="749"/>
                  </a:cubicBezTo>
                  <a:lnTo>
                    <a:pt x="3596" y="475"/>
                  </a:lnTo>
                  <a:cubicBezTo>
                    <a:pt x="2465" y="402"/>
                    <a:pt x="2209" y="1"/>
                    <a:pt x="1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86"/>
            <p:cNvSpPr/>
            <p:nvPr/>
          </p:nvSpPr>
          <p:spPr>
            <a:xfrm>
              <a:off x="1030194" y="2493808"/>
              <a:ext cx="185631" cy="130887"/>
            </a:xfrm>
            <a:custGeom>
              <a:rect b="b" l="l" r="r" t="t"/>
              <a:pathLst>
                <a:path extrusionOk="0" h="2575" w="3652">
                  <a:moveTo>
                    <a:pt x="1826" y="0"/>
                  </a:moveTo>
                  <a:cubicBezTo>
                    <a:pt x="1407" y="0"/>
                    <a:pt x="1133" y="402"/>
                    <a:pt x="19" y="511"/>
                  </a:cubicBezTo>
                  <a:lnTo>
                    <a:pt x="19" y="931"/>
                  </a:lnTo>
                  <a:cubicBezTo>
                    <a:pt x="1" y="1826"/>
                    <a:pt x="731" y="2574"/>
                    <a:pt x="1626" y="2574"/>
                  </a:cubicBezTo>
                  <a:lnTo>
                    <a:pt x="2045" y="2574"/>
                  </a:lnTo>
                  <a:cubicBezTo>
                    <a:pt x="2940" y="2556"/>
                    <a:pt x="3652" y="1826"/>
                    <a:pt x="3634" y="931"/>
                  </a:cubicBezTo>
                  <a:lnTo>
                    <a:pt x="3634" y="511"/>
                  </a:lnTo>
                  <a:cubicBezTo>
                    <a:pt x="2520" y="402"/>
                    <a:pt x="2246" y="0"/>
                    <a:pt x="1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86"/>
            <p:cNvSpPr/>
            <p:nvPr/>
          </p:nvSpPr>
          <p:spPr>
            <a:xfrm>
              <a:off x="1039496" y="2412022"/>
              <a:ext cx="68722" cy="19620"/>
            </a:xfrm>
            <a:custGeom>
              <a:rect b="b" l="l" r="r" t="t"/>
              <a:pathLst>
                <a:path extrusionOk="0" h="386" w="1352">
                  <a:moveTo>
                    <a:pt x="713" y="1"/>
                  </a:moveTo>
                  <a:cubicBezTo>
                    <a:pt x="695" y="1"/>
                    <a:pt x="676" y="1"/>
                    <a:pt x="658" y="3"/>
                  </a:cubicBezTo>
                  <a:cubicBezTo>
                    <a:pt x="384" y="21"/>
                    <a:pt x="146" y="167"/>
                    <a:pt x="0" y="386"/>
                  </a:cubicBezTo>
                  <a:lnTo>
                    <a:pt x="1351" y="276"/>
                  </a:lnTo>
                  <a:cubicBezTo>
                    <a:pt x="1182" y="107"/>
                    <a:pt x="950" y="1"/>
                    <a:pt x="713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86"/>
            <p:cNvSpPr/>
            <p:nvPr/>
          </p:nvSpPr>
          <p:spPr>
            <a:xfrm>
              <a:off x="1061760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238" y="1"/>
                  </a:moveTo>
                  <a:cubicBezTo>
                    <a:pt x="74" y="1"/>
                    <a:pt x="1" y="183"/>
                    <a:pt x="110" y="293"/>
                  </a:cubicBezTo>
                  <a:cubicBezTo>
                    <a:pt x="144" y="326"/>
                    <a:pt x="184" y="341"/>
                    <a:pt x="224" y="341"/>
                  </a:cubicBezTo>
                  <a:cubicBezTo>
                    <a:pt x="315" y="341"/>
                    <a:pt x="402" y="266"/>
                    <a:pt x="402" y="165"/>
                  </a:cubicBezTo>
                  <a:cubicBezTo>
                    <a:pt x="402" y="74"/>
                    <a:pt x="329" y="1"/>
                    <a:pt x="238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86"/>
            <p:cNvSpPr/>
            <p:nvPr/>
          </p:nvSpPr>
          <p:spPr>
            <a:xfrm>
              <a:off x="1138768" y="2412022"/>
              <a:ext cx="67807" cy="19620"/>
            </a:xfrm>
            <a:custGeom>
              <a:rect b="b" l="l" r="r" t="t"/>
              <a:pathLst>
                <a:path extrusionOk="0" h="386" w="1334">
                  <a:moveTo>
                    <a:pt x="635" y="1"/>
                  </a:moveTo>
                  <a:cubicBezTo>
                    <a:pt x="384" y="1"/>
                    <a:pt x="153" y="107"/>
                    <a:pt x="1" y="276"/>
                  </a:cubicBezTo>
                  <a:lnTo>
                    <a:pt x="1333" y="386"/>
                  </a:lnTo>
                  <a:cubicBezTo>
                    <a:pt x="1187" y="167"/>
                    <a:pt x="950" y="21"/>
                    <a:pt x="694" y="3"/>
                  </a:cubicBezTo>
                  <a:cubicBezTo>
                    <a:pt x="675" y="1"/>
                    <a:pt x="655" y="1"/>
                    <a:pt x="635" y="1"/>
                  </a:cubicBezTo>
                  <a:close/>
                </a:path>
              </a:pathLst>
            </a:custGeom>
            <a:solidFill>
              <a:srgbClr val="A03E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86"/>
            <p:cNvSpPr/>
            <p:nvPr/>
          </p:nvSpPr>
          <p:spPr>
            <a:xfrm>
              <a:off x="1163827" y="2440894"/>
              <a:ext cx="20484" cy="17333"/>
            </a:xfrm>
            <a:custGeom>
              <a:rect b="b" l="l" r="r" t="t"/>
              <a:pathLst>
                <a:path extrusionOk="0" h="341" w="403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cubicBezTo>
                    <a:pt x="1" y="266"/>
                    <a:pt x="88" y="341"/>
                    <a:pt x="179" y="341"/>
                  </a:cubicBezTo>
                  <a:cubicBezTo>
                    <a:pt x="219" y="341"/>
                    <a:pt x="259" y="326"/>
                    <a:pt x="293" y="293"/>
                  </a:cubicBezTo>
                  <a:cubicBezTo>
                    <a:pt x="402" y="183"/>
                    <a:pt x="311" y="1"/>
                    <a:pt x="16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86"/>
            <p:cNvSpPr/>
            <p:nvPr/>
          </p:nvSpPr>
          <p:spPr>
            <a:xfrm>
              <a:off x="1243631" y="3337234"/>
              <a:ext cx="58505" cy="7472"/>
            </a:xfrm>
            <a:custGeom>
              <a:rect b="b" l="l" r="r" t="t"/>
              <a:pathLst>
                <a:path extrusionOk="0" h="147" w="1151">
                  <a:moveTo>
                    <a:pt x="1" y="147"/>
                  </a:moveTo>
                  <a:lnTo>
                    <a:pt x="1" y="14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86"/>
          <p:cNvGrpSpPr/>
          <p:nvPr/>
        </p:nvGrpSpPr>
        <p:grpSpPr>
          <a:xfrm>
            <a:off x="5419509" y="516804"/>
            <a:ext cx="2238405" cy="1891602"/>
            <a:chOff x="4398025" y="622868"/>
            <a:chExt cx="4671130" cy="3682308"/>
          </a:xfrm>
        </p:grpSpPr>
        <p:sp>
          <p:nvSpPr>
            <p:cNvPr id="2106" name="Google Shape;2106;p86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86"/>
            <p:cNvSpPr/>
            <p:nvPr/>
          </p:nvSpPr>
          <p:spPr>
            <a:xfrm>
              <a:off x="4613946" y="697900"/>
              <a:ext cx="4028811" cy="3329952"/>
            </a:xfrm>
            <a:custGeom>
              <a:rect b="b" l="l" r="r" t="t"/>
              <a:pathLst>
                <a:path extrusionOk="0" h="35317" w="42729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86"/>
            <p:cNvSpPr/>
            <p:nvPr/>
          </p:nvSpPr>
          <p:spPr>
            <a:xfrm>
              <a:off x="4476284" y="4168083"/>
              <a:ext cx="4228512" cy="91836"/>
            </a:xfrm>
            <a:custGeom>
              <a:rect b="b" l="l" r="r" t="t"/>
              <a:pathLst>
                <a:path extrusionOk="0" h="974" w="44847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86"/>
            <p:cNvSpPr/>
            <p:nvPr/>
          </p:nvSpPr>
          <p:spPr>
            <a:xfrm>
              <a:off x="4476284" y="4168083"/>
              <a:ext cx="1848506" cy="94570"/>
            </a:xfrm>
            <a:custGeom>
              <a:rect b="b" l="l" r="r" t="t"/>
              <a:pathLst>
                <a:path extrusionOk="0" h="1003" w="19605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86"/>
            <p:cNvSpPr/>
            <p:nvPr/>
          </p:nvSpPr>
          <p:spPr>
            <a:xfrm>
              <a:off x="6222224" y="4120939"/>
              <a:ext cx="202435" cy="184238"/>
            </a:xfrm>
            <a:custGeom>
              <a:rect b="b" l="l" r="r" t="t"/>
              <a:pathLst>
                <a:path extrusionOk="0" h="1954" w="2147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86"/>
            <p:cNvSpPr/>
            <p:nvPr/>
          </p:nvSpPr>
          <p:spPr>
            <a:xfrm>
              <a:off x="7638907" y="2002377"/>
              <a:ext cx="1430247" cy="2025484"/>
            </a:xfrm>
            <a:custGeom>
              <a:rect b="b" l="l" r="r" t="t"/>
              <a:pathLst>
                <a:path extrusionOk="0" h="21482" w="15169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6"/>
            <p:cNvSpPr/>
            <p:nvPr/>
          </p:nvSpPr>
          <p:spPr>
            <a:xfrm>
              <a:off x="5266893" y="1680100"/>
              <a:ext cx="2860494" cy="1856615"/>
            </a:xfrm>
            <a:custGeom>
              <a:rect b="b" l="l" r="r" t="t"/>
              <a:pathLst>
                <a:path extrusionOk="0" h="19691" w="30338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6"/>
            <p:cNvSpPr/>
            <p:nvPr/>
          </p:nvSpPr>
          <p:spPr>
            <a:xfrm>
              <a:off x="5391071" y="1788060"/>
              <a:ext cx="2614875" cy="1495023"/>
            </a:xfrm>
            <a:custGeom>
              <a:rect b="b" l="l" r="r" t="t"/>
              <a:pathLst>
                <a:path extrusionOk="0" h="15856" w="27733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6"/>
            <p:cNvSpPr/>
            <p:nvPr/>
          </p:nvSpPr>
          <p:spPr>
            <a:xfrm>
              <a:off x="6176305" y="3536635"/>
              <a:ext cx="1041688" cy="302380"/>
            </a:xfrm>
            <a:custGeom>
              <a:rect b="b" l="l" r="r" t="t"/>
              <a:pathLst>
                <a:path extrusionOk="0" h="3207" w="11048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6"/>
            <p:cNvSpPr/>
            <p:nvPr/>
          </p:nvSpPr>
          <p:spPr>
            <a:xfrm>
              <a:off x="5879485" y="3817331"/>
              <a:ext cx="1635322" cy="210544"/>
            </a:xfrm>
            <a:custGeom>
              <a:rect b="b" l="l" r="r" t="t"/>
              <a:pathLst>
                <a:path extrusionOk="0" h="2233" w="17344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6"/>
            <p:cNvSpPr/>
            <p:nvPr/>
          </p:nvSpPr>
          <p:spPr>
            <a:xfrm>
              <a:off x="5987445" y="3479967"/>
              <a:ext cx="1432981" cy="110788"/>
            </a:xfrm>
            <a:custGeom>
              <a:rect b="b" l="l" r="r" t="t"/>
              <a:pathLst>
                <a:path extrusionOk="0" h="1175" w="15198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6"/>
            <p:cNvSpPr/>
            <p:nvPr/>
          </p:nvSpPr>
          <p:spPr>
            <a:xfrm>
              <a:off x="5007883" y="3652703"/>
              <a:ext cx="688204" cy="375170"/>
            </a:xfrm>
            <a:custGeom>
              <a:rect b="b" l="l" r="r" t="t"/>
              <a:pathLst>
                <a:path extrusionOk="0" h="3979" w="7299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6"/>
            <p:cNvSpPr/>
            <p:nvPr/>
          </p:nvSpPr>
          <p:spPr>
            <a:xfrm>
              <a:off x="4940466" y="3091217"/>
              <a:ext cx="831144" cy="561576"/>
            </a:xfrm>
            <a:custGeom>
              <a:rect b="b" l="l" r="r" t="t"/>
              <a:pathLst>
                <a:path extrusionOk="0" h="5956" w="8815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6"/>
            <p:cNvSpPr/>
            <p:nvPr/>
          </p:nvSpPr>
          <p:spPr>
            <a:xfrm>
              <a:off x="4398025" y="3999590"/>
              <a:ext cx="4368906" cy="57704"/>
            </a:xfrm>
            <a:custGeom>
              <a:rect b="b" l="l" r="r" t="t"/>
              <a:pathLst>
                <a:path extrusionOk="0" h="612" w="46336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0" name="Google Shape;2120;p86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2121" name="Google Shape;2121;p86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rect b="b" l="l" r="r" t="t"/>
                <a:pathLst>
                  <a:path extrusionOk="0" h="6701" w="11246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86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rect b="b" l="l" r="r" t="t"/>
                <a:pathLst>
                  <a:path extrusionOk="0" h="2447" w="2849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86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rect b="b" l="l" r="r" t="t"/>
                <a:pathLst>
                  <a:path extrusionOk="0" h="35416" w="30614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86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rect b="b" l="l" r="r" t="t"/>
                <a:pathLst>
                  <a:path extrusionOk="0" h="1771" w="1206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86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rect b="b" l="l" r="r" t="t"/>
                <a:pathLst>
                  <a:path extrusionOk="0" h="1151" w="968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86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rect b="b" l="l" r="r" t="t"/>
                <a:pathLst>
                  <a:path extrusionOk="0" h="1151" w="621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86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rect b="b" l="l" r="r" t="t"/>
                <a:pathLst>
                  <a:path extrusionOk="0" h="27876" w="23148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86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86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86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rect b="b" l="l" r="r" t="t"/>
                <a:pathLst>
                  <a:path extrusionOk="0" h="2429" w="2903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86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rect b="b" l="l" r="r" t="t"/>
                <a:pathLst>
                  <a:path extrusionOk="0" h="2429" w="2886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86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rect b="b" l="l" r="r" t="t"/>
                <a:pathLst>
                  <a:path extrusionOk="0" h="2392" w="2538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86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rect b="b" l="l" r="r" t="t"/>
                <a:pathLst>
                  <a:path extrusionOk="0" h="5861" w="9841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86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rect b="b" l="l" r="r" t="t"/>
                <a:pathLst>
                  <a:path extrusionOk="0" h="5806" w="9786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86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rect b="b" l="l" r="r" t="t"/>
                <a:pathLst>
                  <a:path extrusionOk="0" h="5806" w="9804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86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rect b="b" l="l" r="r" t="t"/>
                <a:pathLst>
                  <a:path extrusionOk="0" h="5715" w="9621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86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rect b="b" l="l" r="r" t="t"/>
                <a:pathLst>
                  <a:path extrusionOk="0" h="5807" w="973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86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rect b="b" l="l" r="r" t="t"/>
                <a:pathLst>
                  <a:path extrusionOk="0" h="5751" w="9676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86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rect b="b" l="l" r="r" t="t"/>
                <a:pathLst>
                  <a:path extrusionOk="0" h="5752" w="9676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86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rect b="b" l="l" r="r" t="t"/>
                <a:pathLst>
                  <a:path extrusionOk="0" h="5660" w="9511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86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rect b="b" l="l" r="r" t="t"/>
                <a:pathLst>
                  <a:path extrusionOk="0" h="2064" w="1151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86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rect b="b" l="l" r="r" t="t"/>
                <a:pathLst>
                  <a:path extrusionOk="0" h="2867" w="2247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86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rect b="b" l="l" r="r" t="t"/>
                <a:pathLst>
                  <a:path extrusionOk="0" h="14441" w="2593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86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rect b="b" l="l" r="r" t="t"/>
                <a:pathLst>
                  <a:path extrusionOk="0" h="1735" w="2246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86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rect b="b" l="l" r="r" t="t"/>
                <a:pathLst>
                  <a:path extrusionOk="0" h="2228" w="2648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86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rect b="b" l="l" r="r" t="t"/>
                <a:pathLst>
                  <a:path extrusionOk="0" h="4643" w="436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86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rect b="b" l="l" r="r" t="t"/>
                <a:pathLst>
                  <a:path extrusionOk="0" h="3666" w="5293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86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rect b="b" l="l" r="r" t="t"/>
                <a:pathLst>
                  <a:path extrusionOk="0" h="3312" w="3269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86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rect b="b" l="l" r="r" t="t"/>
                <a:pathLst>
                  <a:path extrusionOk="0" h="1942" w="1827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86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rect b="b" l="l" r="r" t="t"/>
                <a:pathLst>
                  <a:path extrusionOk="0" h="4917" w="3429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86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rect b="b" l="l" r="r" t="t"/>
                <a:pathLst>
                  <a:path extrusionOk="0" h="385" w="53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86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rect b="b" l="l" r="r" t="t"/>
                <a:pathLst>
                  <a:path extrusionOk="0" h="1698" w="1991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86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rect b="b" l="l" r="r" t="t"/>
                <a:pathLst>
                  <a:path extrusionOk="0" h="2184" w="3125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86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rect b="b" l="l" r="r" t="t"/>
                <a:pathLst>
                  <a:path extrusionOk="0" h="14141" w="11027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86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rect b="b" l="l" r="r" t="t"/>
                <a:pathLst>
                  <a:path extrusionOk="0" h="5342" w="513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86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rect b="b" l="l" r="r" t="t"/>
                <a:pathLst>
                  <a:path extrusionOk="0" h="929" w="1206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86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rect b="b" l="l" r="r" t="t"/>
                <a:pathLst>
                  <a:path extrusionOk="0" h="927" w="1206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86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rect b="b" l="l" r="r" t="t"/>
                <a:pathLst>
                  <a:path extrusionOk="0" h="944" w="1206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86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rect b="b" l="l" r="r" t="t"/>
                <a:pathLst>
                  <a:path extrusionOk="0" h="945" w="1224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86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rect b="b" l="l" r="r" t="t"/>
                <a:pathLst>
                  <a:path extrusionOk="0" h="947" w="1242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86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rect b="b" l="l" r="r" t="t"/>
                <a:pathLst>
                  <a:path extrusionOk="0" h="947" w="1243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86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rect b="b" l="l" r="r" t="t"/>
                <a:pathLst>
                  <a:path extrusionOk="0" h="946" w="1224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86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86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86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rect b="b" l="l" r="r" t="t"/>
                <a:pathLst>
                  <a:path extrusionOk="0" h="20282" w="2795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86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rect b="b" l="l" r="r" t="t"/>
                <a:pathLst>
                  <a:path extrusionOk="0" h="7303" w="7011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86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rect b="b" l="l" r="r" t="t"/>
                <a:pathLst>
                  <a:path extrusionOk="0" h="4236" w="4601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8" name="Google Shape;2168;p86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2169" name="Google Shape;2169;p86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rect b="b" l="l" r="r" t="t"/>
                <a:pathLst>
                  <a:path extrusionOk="0" h="8090" w="11815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86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rect b="b" l="l" r="r" t="t"/>
                <a:pathLst>
                  <a:path extrusionOk="0" h="711" w="725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86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rect b="b" l="l" r="r" t="t"/>
                <a:pathLst>
                  <a:path extrusionOk="0" h="2755" w="711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86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rect b="b" l="l" r="r" t="t"/>
                <a:pathLst>
                  <a:path extrusionOk="0" h="4045" w="711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86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rect b="b" l="l" r="r" t="t"/>
                <a:pathLst>
                  <a:path extrusionOk="0" h="5901" w="711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86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rect b="b" l="l" r="r" t="t"/>
                <a:pathLst>
                  <a:path extrusionOk="0" h="7350" w="711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86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rect b="b" l="l" r="r" t="t"/>
                <a:pathLst>
                  <a:path extrusionOk="0" h="1871" w="726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86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rect b="b" l="l" r="r" t="t"/>
                <a:pathLst>
                  <a:path extrusionOk="0" h="4263" w="712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7" name="Google Shape;2177;p86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rect b="b" l="l" r="r" t="t"/>
              <a:pathLst>
                <a:path extrusionOk="0" h="9866" w="10565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86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rect b="b" l="l" r="r" t="t"/>
              <a:pathLst>
                <a:path extrusionOk="0" h="5662" w="6682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86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rect b="b" l="l" r="r" t="t"/>
              <a:pathLst>
                <a:path extrusionOk="0" h="2082" w="5623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86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87"/>
          <p:cNvSpPr txBox="1"/>
          <p:nvPr>
            <p:ph idx="1" type="subTitle"/>
          </p:nvPr>
        </p:nvSpPr>
        <p:spPr>
          <a:xfrm>
            <a:off x="276950" y="939350"/>
            <a:ext cx="46686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Liste os elementos do processo por meio da análise do modelo de processo de negócio produzido na visão empresa.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Para cada elemento do processo você deve: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Identificar a informação que é manipulada pelo elemento do processo.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Classificar como a informação é consumida ou produzida.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Descrever de forma resumida a informação na tabela Visão Informação.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Classifique as informações em níveis corporativos: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Operacional;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Tático;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Estratégico.</a:t>
            </a:r>
            <a:endParaRPr sz="1100"/>
          </a:p>
        </p:txBody>
      </p:sp>
      <p:sp>
        <p:nvSpPr>
          <p:cNvPr id="2186" name="Google Shape;2186;p87"/>
          <p:cNvSpPr txBox="1"/>
          <p:nvPr>
            <p:ph type="title"/>
          </p:nvPr>
        </p:nvSpPr>
        <p:spPr>
          <a:xfrm>
            <a:off x="173575" y="407125"/>
            <a:ext cx="534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ROTEIRO - VISÃO INFORMAÇÃO</a:t>
            </a:r>
            <a:endParaRPr sz="2500"/>
          </a:p>
        </p:txBody>
      </p:sp>
      <p:grpSp>
        <p:nvGrpSpPr>
          <p:cNvPr id="2187" name="Google Shape;2187;p8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188" name="Google Shape;2188;p8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9" name="Google Shape;2189;p8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190" name="Google Shape;2190;p8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8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8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3" name="Google Shape;2193;p87"/>
          <p:cNvGrpSpPr/>
          <p:nvPr/>
        </p:nvGrpSpPr>
        <p:grpSpPr>
          <a:xfrm>
            <a:off x="5156578" y="1719323"/>
            <a:ext cx="3701185" cy="2873600"/>
            <a:chOff x="-95261" y="1071651"/>
            <a:chExt cx="4793039" cy="3309837"/>
          </a:xfrm>
        </p:grpSpPr>
        <p:grpSp>
          <p:nvGrpSpPr>
            <p:cNvPr id="2194" name="Google Shape;2194;p87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2195" name="Google Shape;2195;p87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87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87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87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87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0" name="Google Shape;2200;p87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2201" name="Google Shape;2201;p87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87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87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87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87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6" name="Google Shape;2206;p87"/>
            <p:cNvGrpSpPr/>
            <p:nvPr/>
          </p:nvGrpSpPr>
          <p:grpSpPr>
            <a:xfrm>
              <a:off x="563298" y="1779751"/>
              <a:ext cx="3682332" cy="2483561"/>
              <a:chOff x="658548" y="1779751"/>
              <a:chExt cx="3682332" cy="2483561"/>
            </a:xfrm>
          </p:grpSpPr>
          <p:sp>
            <p:nvSpPr>
              <p:cNvPr id="2207" name="Google Shape;2207;p87"/>
              <p:cNvSpPr/>
              <p:nvPr/>
            </p:nvSpPr>
            <p:spPr>
              <a:xfrm>
                <a:off x="1491354" y="3299872"/>
                <a:ext cx="373362" cy="933189"/>
              </a:xfrm>
              <a:custGeom>
                <a:rect b="b" l="l" r="r" t="t"/>
                <a:pathLst>
                  <a:path extrusionOk="0" h="13022" w="521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87"/>
              <p:cNvSpPr/>
              <p:nvPr/>
            </p:nvSpPr>
            <p:spPr>
              <a:xfrm>
                <a:off x="1507765" y="3324453"/>
                <a:ext cx="338462" cy="888113"/>
              </a:xfrm>
              <a:custGeom>
                <a:rect b="b" l="l" r="r" t="t"/>
                <a:pathLst>
                  <a:path extrusionOk="0" h="12393" w="4723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87"/>
              <p:cNvSpPr/>
              <p:nvPr/>
            </p:nvSpPr>
            <p:spPr>
              <a:xfrm>
                <a:off x="1813338" y="4138691"/>
                <a:ext cx="170342" cy="124621"/>
              </a:xfrm>
              <a:custGeom>
                <a:rect b="b" l="l" r="r" t="t"/>
                <a:pathLst>
                  <a:path extrusionOk="0" h="1739" w="2377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87"/>
              <p:cNvSpPr/>
              <p:nvPr/>
            </p:nvSpPr>
            <p:spPr>
              <a:xfrm>
                <a:off x="1706702" y="3256731"/>
                <a:ext cx="685093" cy="847122"/>
              </a:xfrm>
              <a:custGeom>
                <a:rect b="b" l="l" r="r" t="t"/>
                <a:pathLst>
                  <a:path extrusionOk="0" h="11821" w="956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87"/>
              <p:cNvSpPr/>
              <p:nvPr/>
            </p:nvSpPr>
            <p:spPr>
              <a:xfrm>
                <a:off x="1729276" y="3275507"/>
                <a:ext cx="644031" cy="803767"/>
              </a:xfrm>
              <a:custGeom>
                <a:rect b="b" l="l" r="r" t="t"/>
                <a:pathLst>
                  <a:path extrusionOk="0" h="11216" w="8987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87"/>
              <p:cNvSpPr/>
              <p:nvPr/>
            </p:nvSpPr>
            <p:spPr>
              <a:xfrm>
                <a:off x="2055775" y="4011489"/>
                <a:ext cx="196570" cy="174642"/>
              </a:xfrm>
              <a:custGeom>
                <a:rect b="b" l="l" r="r" t="t"/>
                <a:pathLst>
                  <a:path extrusionOk="0" h="2437" w="2743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87"/>
              <p:cNvSpPr/>
              <p:nvPr/>
            </p:nvSpPr>
            <p:spPr>
              <a:xfrm>
                <a:off x="1597989" y="2888310"/>
                <a:ext cx="1064546" cy="1180711"/>
              </a:xfrm>
              <a:custGeom>
                <a:rect b="b" l="l" r="r" t="t"/>
                <a:pathLst>
                  <a:path extrusionOk="0" h="16476" w="14855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87"/>
              <p:cNvSpPr/>
              <p:nvPr/>
            </p:nvSpPr>
            <p:spPr>
              <a:xfrm>
                <a:off x="1624648" y="2907301"/>
                <a:ext cx="1019399" cy="1141225"/>
              </a:xfrm>
              <a:custGeom>
                <a:rect b="b" l="l" r="r" t="t"/>
                <a:pathLst>
                  <a:path extrusionOk="0" h="15925" w="14225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87"/>
              <p:cNvSpPr/>
              <p:nvPr/>
            </p:nvSpPr>
            <p:spPr>
              <a:xfrm>
                <a:off x="1649300" y="3245480"/>
                <a:ext cx="153859" cy="150850"/>
              </a:xfrm>
              <a:custGeom>
                <a:rect b="b" l="l" r="r" t="t"/>
                <a:pathLst>
                  <a:path extrusionOk="0" h="2105" w="2147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87"/>
              <p:cNvSpPr/>
              <p:nvPr/>
            </p:nvSpPr>
            <p:spPr>
              <a:xfrm>
                <a:off x="1686207" y="3279305"/>
                <a:ext cx="82125" cy="82125"/>
              </a:xfrm>
              <a:custGeom>
                <a:rect b="b" l="l" r="r" t="t"/>
                <a:pathLst>
                  <a:path extrusionOk="0" h="1146" w="1146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87"/>
              <p:cNvSpPr/>
              <p:nvPr/>
            </p:nvSpPr>
            <p:spPr>
              <a:xfrm>
                <a:off x="2375323" y="3949787"/>
                <a:ext cx="262285" cy="217711"/>
              </a:xfrm>
              <a:custGeom>
                <a:rect b="b" l="l" r="r" t="t"/>
                <a:pathLst>
                  <a:path extrusionOk="0" h="3038" w="366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87"/>
              <p:cNvSpPr/>
              <p:nvPr/>
            </p:nvSpPr>
            <p:spPr>
              <a:xfrm>
                <a:off x="2406066" y="3973292"/>
                <a:ext cx="205815" cy="172348"/>
              </a:xfrm>
              <a:custGeom>
                <a:rect b="b" l="l" r="r" t="t"/>
                <a:pathLst>
                  <a:path extrusionOk="0" h="2405" w="2872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87"/>
              <p:cNvSpPr/>
              <p:nvPr/>
            </p:nvSpPr>
            <p:spPr>
              <a:xfrm>
                <a:off x="2469632" y="4023026"/>
                <a:ext cx="86783" cy="72881"/>
              </a:xfrm>
              <a:custGeom>
                <a:rect b="b" l="l" r="r" t="t"/>
                <a:pathLst>
                  <a:path extrusionOk="0" h="1017" w="1211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87"/>
              <p:cNvSpPr/>
              <p:nvPr/>
            </p:nvSpPr>
            <p:spPr>
              <a:xfrm>
                <a:off x="1813338" y="4198171"/>
                <a:ext cx="168264" cy="65141"/>
              </a:xfrm>
              <a:custGeom>
                <a:rect b="b" l="l" r="r" t="t"/>
                <a:pathLst>
                  <a:path extrusionOk="0" h="909" w="2348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87"/>
              <p:cNvSpPr/>
              <p:nvPr/>
            </p:nvSpPr>
            <p:spPr>
              <a:xfrm>
                <a:off x="2098415" y="4052552"/>
                <a:ext cx="153931" cy="132862"/>
              </a:xfrm>
              <a:custGeom>
                <a:rect b="b" l="l" r="r" t="t"/>
                <a:pathLst>
                  <a:path extrusionOk="0" h="1854" w="2148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87"/>
              <p:cNvSpPr/>
              <p:nvPr/>
            </p:nvSpPr>
            <p:spPr>
              <a:xfrm>
                <a:off x="2432725" y="2243628"/>
                <a:ext cx="816379" cy="1015243"/>
              </a:xfrm>
              <a:custGeom>
                <a:rect b="b" l="l" r="r" t="t"/>
                <a:pathLst>
                  <a:path extrusionOk="0" h="14167" w="11392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87"/>
              <p:cNvSpPr/>
              <p:nvPr/>
            </p:nvSpPr>
            <p:spPr>
              <a:xfrm>
                <a:off x="2451214" y="2237465"/>
                <a:ext cx="797890" cy="1011158"/>
              </a:xfrm>
              <a:custGeom>
                <a:rect b="b" l="l" r="r" t="t"/>
                <a:pathLst>
                  <a:path extrusionOk="0" h="14110" w="11134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87"/>
              <p:cNvSpPr/>
              <p:nvPr/>
            </p:nvSpPr>
            <p:spPr>
              <a:xfrm>
                <a:off x="2488121" y="2321526"/>
                <a:ext cx="685094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87"/>
              <p:cNvSpPr/>
              <p:nvPr/>
            </p:nvSpPr>
            <p:spPr>
              <a:xfrm>
                <a:off x="2498369" y="2315363"/>
                <a:ext cx="685093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87"/>
              <p:cNvSpPr/>
              <p:nvPr/>
            </p:nvSpPr>
            <p:spPr>
              <a:xfrm>
                <a:off x="2806020" y="2329767"/>
                <a:ext cx="330292" cy="104627"/>
              </a:xfrm>
              <a:custGeom>
                <a:rect b="b" l="l" r="r" t="t"/>
                <a:pathLst>
                  <a:path extrusionOk="0" h="1460" w="4609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87"/>
              <p:cNvSpPr/>
              <p:nvPr/>
            </p:nvSpPr>
            <p:spPr>
              <a:xfrm>
                <a:off x="2793694" y="2372837"/>
                <a:ext cx="264650" cy="88217"/>
              </a:xfrm>
              <a:custGeom>
                <a:rect b="b" l="l" r="r" t="t"/>
                <a:pathLst>
                  <a:path extrusionOk="0" h="1231" w="3693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87"/>
              <p:cNvSpPr/>
              <p:nvPr/>
            </p:nvSpPr>
            <p:spPr>
              <a:xfrm>
                <a:off x="2734213" y="2481478"/>
                <a:ext cx="221580" cy="80119"/>
              </a:xfrm>
              <a:custGeom>
                <a:rect b="b" l="l" r="r" t="t"/>
                <a:pathLst>
                  <a:path extrusionOk="0" h="1118" w="3092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87"/>
              <p:cNvSpPr/>
              <p:nvPr/>
            </p:nvSpPr>
            <p:spPr>
              <a:xfrm>
                <a:off x="2771120" y="2460982"/>
                <a:ext cx="330292" cy="104699"/>
              </a:xfrm>
              <a:custGeom>
                <a:rect b="b" l="l" r="r" t="t"/>
                <a:pathLst>
                  <a:path extrusionOk="0" h="1461" w="4609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87"/>
              <p:cNvSpPr/>
              <p:nvPr/>
            </p:nvSpPr>
            <p:spPr>
              <a:xfrm>
                <a:off x="2711639" y="2567617"/>
                <a:ext cx="262643" cy="90366"/>
              </a:xfrm>
              <a:custGeom>
                <a:rect b="b" l="l" r="r" t="t"/>
                <a:pathLst>
                  <a:path extrusionOk="0" h="1261" w="3665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87"/>
              <p:cNvSpPr/>
              <p:nvPr/>
            </p:nvSpPr>
            <p:spPr>
              <a:xfrm>
                <a:off x="2699385" y="2612765"/>
                <a:ext cx="221580" cy="78040"/>
              </a:xfrm>
              <a:custGeom>
                <a:rect b="b" l="l" r="r" t="t"/>
                <a:pathLst>
                  <a:path extrusionOk="0" h="1089" w="3092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87"/>
              <p:cNvSpPr/>
              <p:nvPr/>
            </p:nvSpPr>
            <p:spPr>
              <a:xfrm>
                <a:off x="2689137" y="2655835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87"/>
              <p:cNvSpPr/>
              <p:nvPr/>
            </p:nvSpPr>
            <p:spPr>
              <a:xfrm>
                <a:off x="2676811" y="2698904"/>
                <a:ext cx="262571" cy="90295"/>
              </a:xfrm>
              <a:custGeom>
                <a:rect b="b" l="l" r="r" t="t"/>
                <a:pathLst>
                  <a:path extrusionOk="0" h="1260" w="3664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87"/>
              <p:cNvSpPr/>
              <p:nvPr/>
            </p:nvSpPr>
            <p:spPr>
              <a:xfrm>
                <a:off x="2713718" y="2680487"/>
                <a:ext cx="223659" cy="75891"/>
              </a:xfrm>
              <a:custGeom>
                <a:rect b="b" l="l" r="r" t="t"/>
                <a:pathLst>
                  <a:path extrusionOk="0" h="1059" w="3121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87"/>
              <p:cNvSpPr/>
              <p:nvPr/>
            </p:nvSpPr>
            <p:spPr>
              <a:xfrm>
                <a:off x="2703470" y="2721478"/>
                <a:ext cx="330292" cy="106705"/>
              </a:xfrm>
              <a:custGeom>
                <a:rect b="b" l="l" r="r" t="t"/>
                <a:pathLst>
                  <a:path extrusionOk="0" h="1489" w="4609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87"/>
              <p:cNvSpPr/>
              <p:nvPr/>
            </p:nvSpPr>
            <p:spPr>
              <a:xfrm>
                <a:off x="2641911" y="2830191"/>
                <a:ext cx="262643" cy="90295"/>
              </a:xfrm>
              <a:custGeom>
                <a:rect b="b" l="l" r="r" t="t"/>
                <a:pathLst>
                  <a:path extrusionOk="0" h="1260" w="3665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87"/>
              <p:cNvSpPr/>
              <p:nvPr/>
            </p:nvSpPr>
            <p:spPr>
              <a:xfrm>
                <a:off x="2629656" y="2873261"/>
                <a:ext cx="221580" cy="80047"/>
              </a:xfrm>
              <a:custGeom>
                <a:rect b="b" l="l" r="r" t="t"/>
                <a:pathLst>
                  <a:path extrusionOk="0" h="1117" w="3092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87"/>
              <p:cNvSpPr/>
              <p:nvPr/>
            </p:nvSpPr>
            <p:spPr>
              <a:xfrm>
                <a:off x="2619408" y="2916331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87"/>
              <p:cNvSpPr/>
              <p:nvPr/>
            </p:nvSpPr>
            <p:spPr>
              <a:xfrm>
                <a:off x="2607082" y="2959400"/>
                <a:ext cx="264650" cy="90295"/>
              </a:xfrm>
              <a:custGeom>
                <a:rect b="b" l="l" r="r" t="t"/>
                <a:pathLst>
                  <a:path extrusionOk="0" h="1260" w="3693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87"/>
              <p:cNvSpPr/>
              <p:nvPr/>
            </p:nvSpPr>
            <p:spPr>
              <a:xfrm>
                <a:off x="2646067" y="2940911"/>
                <a:ext cx="223587" cy="78040"/>
              </a:xfrm>
              <a:custGeom>
                <a:rect b="b" l="l" r="r" t="t"/>
                <a:pathLst>
                  <a:path extrusionOk="0" h="1089" w="312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87"/>
              <p:cNvSpPr/>
              <p:nvPr/>
            </p:nvSpPr>
            <p:spPr>
              <a:xfrm>
                <a:off x="2771120" y="2218976"/>
                <a:ext cx="356951" cy="172348"/>
              </a:xfrm>
              <a:custGeom>
                <a:rect b="b" l="l" r="r" t="t"/>
                <a:pathLst>
                  <a:path extrusionOk="0" h="2405" w="4981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87"/>
              <p:cNvSpPr/>
              <p:nvPr/>
            </p:nvSpPr>
            <p:spPr>
              <a:xfrm>
                <a:off x="2756787" y="2262045"/>
                <a:ext cx="387336" cy="135729"/>
              </a:xfrm>
              <a:custGeom>
                <a:rect b="b" l="l" r="r" t="t"/>
                <a:pathLst>
                  <a:path extrusionOk="0" h="1894" w="5405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87"/>
              <p:cNvSpPr/>
              <p:nvPr/>
            </p:nvSpPr>
            <p:spPr>
              <a:xfrm>
                <a:off x="2918818" y="2156844"/>
                <a:ext cx="127201" cy="125338"/>
              </a:xfrm>
              <a:custGeom>
                <a:rect b="b" l="l" r="r" t="t"/>
                <a:pathLst>
                  <a:path extrusionOk="0" h="1749" w="1775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87"/>
              <p:cNvSpPr/>
              <p:nvPr/>
            </p:nvSpPr>
            <p:spPr>
              <a:xfrm>
                <a:off x="2660400" y="2237465"/>
                <a:ext cx="18489" cy="10319"/>
              </a:xfrm>
              <a:custGeom>
                <a:rect b="b" l="l" r="r" t="t"/>
                <a:pathLst>
                  <a:path extrusionOk="0" h="144" w="258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87"/>
              <p:cNvSpPr/>
              <p:nvPr/>
            </p:nvSpPr>
            <p:spPr>
              <a:xfrm>
                <a:off x="2799857" y="2241550"/>
                <a:ext cx="317967" cy="106705"/>
              </a:xfrm>
              <a:custGeom>
                <a:rect b="b" l="l" r="r" t="t"/>
                <a:pathLst>
                  <a:path extrusionOk="0" h="1489" w="4437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87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87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87"/>
              <p:cNvSpPr/>
              <p:nvPr/>
            </p:nvSpPr>
            <p:spPr>
              <a:xfrm>
                <a:off x="3089019" y="3369601"/>
                <a:ext cx="110862" cy="10054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87"/>
              <p:cNvSpPr/>
              <p:nvPr/>
            </p:nvSpPr>
            <p:spPr>
              <a:xfrm>
                <a:off x="3132089" y="3363438"/>
                <a:ext cx="71877" cy="71806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87"/>
              <p:cNvSpPr/>
              <p:nvPr/>
            </p:nvSpPr>
            <p:spPr>
              <a:xfrm>
                <a:off x="2877827" y="3449577"/>
                <a:ext cx="225665" cy="201013"/>
              </a:xfrm>
              <a:custGeom>
                <a:rect b="b" l="l" r="r" t="t"/>
                <a:pathLst>
                  <a:path extrusionOk="0" h="2805" w="3149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87"/>
              <p:cNvSpPr/>
              <p:nvPr/>
            </p:nvSpPr>
            <p:spPr>
              <a:xfrm>
                <a:off x="3232633" y="3291631"/>
                <a:ext cx="57473" cy="63636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87"/>
              <p:cNvSpPr/>
              <p:nvPr/>
            </p:nvSpPr>
            <p:spPr>
              <a:xfrm>
                <a:off x="1249346" y="2247713"/>
                <a:ext cx="949671" cy="578388"/>
              </a:xfrm>
              <a:custGeom>
                <a:rect b="b" l="l" r="r" t="t"/>
                <a:pathLst>
                  <a:path extrusionOk="0" h="8071" w="13252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87"/>
              <p:cNvSpPr/>
              <p:nvPr/>
            </p:nvSpPr>
            <p:spPr>
              <a:xfrm>
                <a:off x="1427788" y="2342021"/>
                <a:ext cx="393857" cy="286507"/>
              </a:xfrm>
              <a:custGeom>
                <a:rect b="b" l="l" r="r" t="t"/>
                <a:pathLst>
                  <a:path extrusionOk="0" h="3998" w="5496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87"/>
              <p:cNvSpPr/>
              <p:nvPr/>
            </p:nvSpPr>
            <p:spPr>
              <a:xfrm>
                <a:off x="1276005" y="2290782"/>
                <a:ext cx="194922" cy="129279"/>
              </a:xfrm>
              <a:custGeom>
                <a:rect b="b" l="l" r="r" t="t"/>
                <a:pathLst>
                  <a:path extrusionOk="0" h="1804" w="272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87"/>
              <p:cNvSpPr/>
              <p:nvPr/>
            </p:nvSpPr>
            <p:spPr>
              <a:xfrm>
                <a:off x="1394966" y="2323604"/>
                <a:ext cx="100542" cy="141533"/>
              </a:xfrm>
              <a:custGeom>
                <a:rect b="b" l="l" r="r" t="t"/>
                <a:pathLst>
                  <a:path extrusionOk="0" h="1975" w="1403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87"/>
              <p:cNvSpPr/>
              <p:nvPr/>
            </p:nvSpPr>
            <p:spPr>
              <a:xfrm>
                <a:off x="1230857" y="2229223"/>
                <a:ext cx="104699" cy="151853"/>
              </a:xfrm>
              <a:custGeom>
                <a:rect b="b" l="l" r="r" t="t"/>
                <a:pathLst>
                  <a:path extrusionOk="0" h="2119" w="1461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87"/>
              <p:cNvSpPr/>
              <p:nvPr/>
            </p:nvSpPr>
            <p:spPr>
              <a:xfrm>
                <a:off x="1817422" y="2590191"/>
                <a:ext cx="119031" cy="86210"/>
              </a:xfrm>
              <a:custGeom>
                <a:rect b="b" l="l" r="r" t="t"/>
                <a:pathLst>
                  <a:path extrusionOk="0" h="1203" w="1661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87"/>
              <p:cNvSpPr/>
              <p:nvPr/>
            </p:nvSpPr>
            <p:spPr>
              <a:xfrm>
                <a:off x="1813338" y="2579943"/>
                <a:ext cx="67793" cy="71877"/>
              </a:xfrm>
              <a:custGeom>
                <a:rect b="b" l="l" r="r" t="t"/>
                <a:pathLst>
                  <a:path extrusionOk="0" h="1003" w="946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87"/>
              <p:cNvSpPr/>
              <p:nvPr/>
            </p:nvSpPr>
            <p:spPr>
              <a:xfrm>
                <a:off x="1924129" y="2653757"/>
                <a:ext cx="256408" cy="156009"/>
              </a:xfrm>
              <a:custGeom>
                <a:rect b="b" l="l" r="r" t="t"/>
                <a:pathLst>
                  <a:path extrusionOk="0" h="2177" w="3578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87"/>
              <p:cNvSpPr/>
              <p:nvPr/>
            </p:nvSpPr>
            <p:spPr>
              <a:xfrm>
                <a:off x="1716950" y="2524548"/>
                <a:ext cx="51382" cy="67793"/>
              </a:xfrm>
              <a:custGeom>
                <a:rect b="b" l="l" r="r" t="t"/>
                <a:pathLst>
                  <a:path extrusionOk="0" h="946" w="717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87"/>
              <p:cNvSpPr/>
              <p:nvPr/>
            </p:nvSpPr>
            <p:spPr>
              <a:xfrm>
                <a:off x="1663633" y="2495882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87"/>
              <p:cNvSpPr/>
              <p:nvPr/>
            </p:nvSpPr>
            <p:spPr>
              <a:xfrm>
                <a:off x="1610315" y="2465067"/>
                <a:ext cx="51310" cy="67793"/>
              </a:xfrm>
              <a:custGeom>
                <a:rect b="b" l="l" r="r" t="t"/>
                <a:pathLst>
                  <a:path extrusionOk="0" h="946" w="716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87"/>
              <p:cNvSpPr/>
              <p:nvPr/>
            </p:nvSpPr>
            <p:spPr>
              <a:xfrm>
                <a:off x="1556997" y="2436402"/>
                <a:ext cx="51310" cy="67721"/>
              </a:xfrm>
              <a:custGeom>
                <a:rect b="b" l="l" r="r" t="t"/>
                <a:pathLst>
                  <a:path extrusionOk="0" h="945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87"/>
              <p:cNvSpPr/>
              <p:nvPr/>
            </p:nvSpPr>
            <p:spPr>
              <a:xfrm>
                <a:off x="1503680" y="2407665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87"/>
              <p:cNvSpPr/>
              <p:nvPr/>
            </p:nvSpPr>
            <p:spPr>
              <a:xfrm>
                <a:off x="1723113" y="1779751"/>
                <a:ext cx="746580" cy="892270"/>
              </a:xfrm>
              <a:custGeom>
                <a:rect b="b" l="l" r="r" t="t"/>
                <a:pathLst>
                  <a:path extrusionOk="0" h="12451" w="10418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87"/>
              <p:cNvSpPr/>
              <p:nvPr/>
            </p:nvSpPr>
            <p:spPr>
              <a:xfrm>
                <a:off x="1737446" y="1813863"/>
                <a:ext cx="685093" cy="793232"/>
              </a:xfrm>
              <a:custGeom>
                <a:rect b="b" l="l" r="r" t="t"/>
                <a:pathLst>
                  <a:path extrusionOk="0" h="11069" w="956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87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rect b="b" l="l" r="r" t="t"/>
                <a:pathLst>
                  <a:path extrusionOk="0" h="757" w="516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87"/>
              <p:cNvSpPr/>
              <p:nvPr/>
            </p:nvSpPr>
            <p:spPr>
              <a:xfrm>
                <a:off x="1965121" y="2005706"/>
                <a:ext cx="229750" cy="406111"/>
              </a:xfrm>
              <a:custGeom>
                <a:rect b="b" l="l" r="r" t="t"/>
                <a:pathLst>
                  <a:path extrusionOk="0" h="5667" w="3206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87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rect b="b" l="l" r="r" t="t"/>
                <a:pathLst>
                  <a:path extrusionOk="0" h="757" w="487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87"/>
              <p:cNvSpPr/>
              <p:nvPr/>
            </p:nvSpPr>
            <p:spPr>
              <a:xfrm>
                <a:off x="2068245" y="2483126"/>
                <a:ext cx="141032" cy="111579"/>
              </a:xfrm>
              <a:custGeom>
                <a:rect b="b" l="l" r="r" t="t"/>
                <a:pathLst>
                  <a:path extrusionOk="0" h="1557" w="1968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87"/>
              <p:cNvSpPr/>
              <p:nvPr/>
            </p:nvSpPr>
            <p:spPr>
              <a:xfrm>
                <a:off x="2079997" y="2492658"/>
                <a:ext cx="110432" cy="91728"/>
              </a:xfrm>
              <a:custGeom>
                <a:rect b="b" l="l" r="r" t="t"/>
                <a:pathLst>
                  <a:path extrusionOk="0" h="1280" w="1541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87"/>
              <p:cNvSpPr/>
              <p:nvPr/>
            </p:nvSpPr>
            <p:spPr>
              <a:xfrm>
                <a:off x="2110741" y="2512293"/>
                <a:ext cx="55467" cy="53389"/>
              </a:xfrm>
              <a:custGeom>
                <a:rect b="b" l="l" r="r" t="t"/>
                <a:pathLst>
                  <a:path extrusionOk="0" h="745" w="774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87"/>
              <p:cNvSpPr/>
              <p:nvPr/>
            </p:nvSpPr>
            <p:spPr>
              <a:xfrm>
                <a:off x="1997943" y="2344315"/>
                <a:ext cx="132361" cy="112510"/>
              </a:xfrm>
              <a:custGeom>
                <a:rect b="b" l="l" r="r" t="t"/>
                <a:pathLst>
                  <a:path extrusionOk="0" h="1570" w="1847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87"/>
              <p:cNvSpPr/>
              <p:nvPr/>
            </p:nvSpPr>
            <p:spPr>
              <a:xfrm>
                <a:off x="2004464" y="2355422"/>
                <a:ext cx="112510" cy="91155"/>
              </a:xfrm>
              <a:custGeom>
                <a:rect b="b" l="l" r="r" t="t"/>
                <a:pathLst>
                  <a:path extrusionOk="0" h="1272" w="157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87"/>
              <p:cNvSpPr/>
              <p:nvPr/>
            </p:nvSpPr>
            <p:spPr>
              <a:xfrm>
                <a:off x="2051290" y="2369755"/>
                <a:ext cx="14404" cy="61630"/>
              </a:xfrm>
              <a:custGeom>
                <a:rect b="b" l="l" r="r" t="t"/>
                <a:pathLst>
                  <a:path extrusionOk="0" h="860" w="201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87"/>
              <p:cNvSpPr/>
              <p:nvPr/>
            </p:nvSpPr>
            <p:spPr>
              <a:xfrm>
                <a:off x="1924129" y="2206435"/>
                <a:ext cx="125123" cy="112080"/>
              </a:xfrm>
              <a:custGeom>
                <a:rect b="b" l="l" r="r" t="t"/>
                <a:pathLst>
                  <a:path extrusionOk="0" h="1564" w="1746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87"/>
              <p:cNvSpPr/>
              <p:nvPr/>
            </p:nvSpPr>
            <p:spPr>
              <a:xfrm>
                <a:off x="1932586" y="2215966"/>
                <a:ext cx="104412" cy="92158"/>
              </a:xfrm>
              <a:custGeom>
                <a:rect b="b" l="l" r="r" t="t"/>
                <a:pathLst>
                  <a:path extrusionOk="0" h="1286" w="1457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87"/>
              <p:cNvSpPr/>
              <p:nvPr/>
            </p:nvSpPr>
            <p:spPr>
              <a:xfrm>
                <a:off x="1956951" y="2237465"/>
                <a:ext cx="57473" cy="49304"/>
              </a:xfrm>
              <a:custGeom>
                <a:rect b="b" l="l" r="r" t="t"/>
                <a:pathLst>
                  <a:path extrusionOk="0" h="688" w="802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87"/>
              <p:cNvSpPr/>
              <p:nvPr/>
            </p:nvSpPr>
            <p:spPr>
              <a:xfrm>
                <a:off x="1849958" y="2068841"/>
                <a:ext cx="133722" cy="112582"/>
              </a:xfrm>
              <a:custGeom>
                <a:rect b="b" l="l" r="r" t="t"/>
                <a:pathLst>
                  <a:path extrusionOk="0" h="1571" w="1866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87"/>
              <p:cNvSpPr/>
              <p:nvPr/>
            </p:nvSpPr>
            <p:spPr>
              <a:xfrm>
                <a:off x="1858486" y="2079017"/>
                <a:ext cx="99396" cy="90940"/>
              </a:xfrm>
              <a:custGeom>
                <a:rect b="b" l="l" r="r" t="t"/>
                <a:pathLst>
                  <a:path extrusionOk="0" h="1269" w="1387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87"/>
              <p:cNvSpPr/>
              <p:nvPr/>
            </p:nvSpPr>
            <p:spPr>
              <a:xfrm>
                <a:off x="1876903" y="2110262"/>
                <a:ext cx="63708" cy="28808"/>
              </a:xfrm>
              <a:custGeom>
                <a:rect b="b" l="l" r="r" t="t"/>
                <a:pathLst>
                  <a:path extrusionOk="0" h="402" w="889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87"/>
              <p:cNvSpPr/>
              <p:nvPr/>
            </p:nvSpPr>
            <p:spPr>
              <a:xfrm>
                <a:off x="1776431" y="1929814"/>
                <a:ext cx="112868" cy="112868"/>
              </a:xfrm>
              <a:custGeom>
                <a:rect b="b" l="l" r="r" t="t"/>
                <a:pathLst>
                  <a:path extrusionOk="0" h="1575" w="1575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87"/>
              <p:cNvSpPr/>
              <p:nvPr/>
            </p:nvSpPr>
            <p:spPr>
              <a:xfrm>
                <a:off x="1772346" y="1941567"/>
                <a:ext cx="109644" cy="90438"/>
              </a:xfrm>
              <a:custGeom>
                <a:rect b="b" l="l" r="r" t="t"/>
                <a:pathLst>
                  <a:path extrusionOk="0" h="1262" w="153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87"/>
              <p:cNvSpPr/>
              <p:nvPr/>
            </p:nvSpPr>
            <p:spPr>
              <a:xfrm>
                <a:off x="1815416" y="1956473"/>
                <a:ext cx="34900" cy="63636"/>
              </a:xfrm>
              <a:custGeom>
                <a:rect b="b" l="l" r="r" t="t"/>
                <a:pathLst>
                  <a:path extrusionOk="0" h="888" w="487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87"/>
              <p:cNvSpPr/>
              <p:nvPr/>
            </p:nvSpPr>
            <p:spPr>
              <a:xfrm>
                <a:off x="1958958" y="1824971"/>
                <a:ext cx="128563" cy="112510"/>
              </a:xfrm>
              <a:custGeom>
                <a:rect b="b" l="l" r="r" t="t"/>
                <a:pathLst>
                  <a:path extrusionOk="0" h="1570" w="1794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87"/>
              <p:cNvSpPr/>
              <p:nvPr/>
            </p:nvSpPr>
            <p:spPr>
              <a:xfrm>
                <a:off x="1971284" y="1836365"/>
                <a:ext cx="104627" cy="91728"/>
              </a:xfrm>
              <a:custGeom>
                <a:rect b="b" l="l" r="r" t="t"/>
                <a:pathLst>
                  <a:path extrusionOk="0" h="1280" w="146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87"/>
              <p:cNvSpPr/>
              <p:nvPr/>
            </p:nvSpPr>
            <p:spPr>
              <a:xfrm>
                <a:off x="2034849" y="1963998"/>
                <a:ext cx="127201" cy="112152"/>
              </a:xfrm>
              <a:custGeom>
                <a:rect b="b" l="l" r="r" t="t"/>
                <a:pathLst>
                  <a:path extrusionOk="0" h="1565" w="1775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87"/>
              <p:cNvSpPr/>
              <p:nvPr/>
            </p:nvSpPr>
            <p:spPr>
              <a:xfrm>
                <a:off x="2047176" y="1974317"/>
                <a:ext cx="102621" cy="91513"/>
              </a:xfrm>
              <a:custGeom>
                <a:rect b="b" l="l" r="r" t="t"/>
                <a:pathLst>
                  <a:path extrusionOk="0" h="1277" w="1432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87"/>
              <p:cNvSpPr/>
              <p:nvPr/>
            </p:nvSpPr>
            <p:spPr>
              <a:xfrm>
                <a:off x="2069750" y="1997464"/>
                <a:ext cx="59552" cy="45219"/>
              </a:xfrm>
              <a:custGeom>
                <a:rect b="b" l="l" r="r" t="t"/>
                <a:pathLst>
                  <a:path extrusionOk="0" h="631" w="831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87"/>
              <p:cNvSpPr/>
              <p:nvPr/>
            </p:nvSpPr>
            <p:spPr>
              <a:xfrm>
                <a:off x="2100493" y="2102093"/>
                <a:ext cx="148700" cy="113083"/>
              </a:xfrm>
              <a:custGeom>
                <a:rect b="b" l="l" r="r" t="t"/>
                <a:pathLst>
                  <a:path extrusionOk="0" h="1578" w="2075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87"/>
              <p:cNvSpPr/>
              <p:nvPr/>
            </p:nvSpPr>
            <p:spPr>
              <a:xfrm>
                <a:off x="2113894" y="2112054"/>
                <a:ext cx="107637" cy="92158"/>
              </a:xfrm>
              <a:custGeom>
                <a:rect b="b" l="l" r="r" t="t"/>
                <a:pathLst>
                  <a:path extrusionOk="0" h="1286" w="1502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87"/>
              <p:cNvSpPr/>
              <p:nvPr/>
            </p:nvSpPr>
            <p:spPr>
              <a:xfrm>
                <a:off x="2143563" y="2141078"/>
                <a:ext cx="63636" cy="34900"/>
              </a:xfrm>
              <a:custGeom>
                <a:rect b="b" l="l" r="r" t="t"/>
                <a:pathLst>
                  <a:path extrusionOk="0" h="487" w="888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87"/>
              <p:cNvSpPr/>
              <p:nvPr/>
            </p:nvSpPr>
            <p:spPr>
              <a:xfrm>
                <a:off x="2186633" y="2239256"/>
                <a:ext cx="127201" cy="112868"/>
              </a:xfrm>
              <a:custGeom>
                <a:rect b="b" l="l" r="r" t="t"/>
                <a:pathLst>
                  <a:path extrusionOk="0" h="1575" w="1775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87"/>
              <p:cNvSpPr/>
              <p:nvPr/>
            </p:nvSpPr>
            <p:spPr>
              <a:xfrm>
                <a:off x="2197167" y="2250794"/>
                <a:ext cx="110504" cy="91585"/>
              </a:xfrm>
              <a:custGeom>
                <a:rect b="b" l="l" r="r" t="t"/>
                <a:pathLst>
                  <a:path extrusionOk="0" h="1278" w="1542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87"/>
              <p:cNvSpPr/>
              <p:nvPr/>
            </p:nvSpPr>
            <p:spPr>
              <a:xfrm>
                <a:off x="2223539" y="2270286"/>
                <a:ext cx="55467" cy="51310"/>
              </a:xfrm>
              <a:custGeom>
                <a:rect b="b" l="l" r="r" t="t"/>
                <a:pathLst>
                  <a:path extrusionOk="0" h="716" w="774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87"/>
              <p:cNvSpPr/>
              <p:nvPr/>
            </p:nvSpPr>
            <p:spPr>
              <a:xfrm>
                <a:off x="2252276" y="2378498"/>
                <a:ext cx="134224" cy="111722"/>
              </a:xfrm>
              <a:custGeom>
                <a:rect b="b" l="l" r="r" t="t"/>
                <a:pathLst>
                  <a:path extrusionOk="0" h="1559" w="1873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87"/>
              <p:cNvSpPr/>
              <p:nvPr/>
            </p:nvSpPr>
            <p:spPr>
              <a:xfrm>
                <a:off x="2259801" y="2387169"/>
                <a:ext cx="134726" cy="94380"/>
              </a:xfrm>
              <a:custGeom>
                <a:rect b="b" l="l" r="r" t="t"/>
                <a:pathLst>
                  <a:path extrusionOk="0" h="1317" w="188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87"/>
              <p:cNvSpPr/>
              <p:nvPr/>
            </p:nvSpPr>
            <p:spPr>
              <a:xfrm>
                <a:off x="2295346" y="2419991"/>
                <a:ext cx="63636" cy="28808"/>
              </a:xfrm>
              <a:custGeom>
                <a:rect b="b" l="l" r="r" t="t"/>
                <a:pathLst>
                  <a:path extrusionOk="0" h="402" w="888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87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87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rect b="b" l="l" r="r" t="t"/>
                <a:pathLst>
                  <a:path extrusionOk="0" h="2004" w="2147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87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rect b="b" l="l" r="r" t="t"/>
                <a:pathLst>
                  <a:path extrusionOk="0" h="4780" w="4551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87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rect b="b" l="l" r="r" t="t"/>
                <a:pathLst>
                  <a:path extrusionOk="0" h="2920" w="3063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87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rect b="b" l="l" r="r" t="t"/>
                <a:pathLst>
                  <a:path extrusionOk="0" h="3006" w="3264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87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rect b="b" l="l" r="r" t="t"/>
                <a:pathLst>
                  <a:path extrusionOk="0" h="1689" w="1575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87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rect b="b" l="l" r="r" t="t"/>
                <a:pathLst>
                  <a:path extrusionOk="0" h="5364" w="5925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87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rect b="b" l="l" r="r" t="t"/>
                <a:pathLst>
                  <a:path extrusionOk="0" h="4459" w="16565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87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rect b="b" l="l" r="r" t="t"/>
                <a:pathLst>
                  <a:path extrusionOk="0" h="4298" w="1039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87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rect b="b" l="l" r="r" t="t"/>
                <a:pathLst>
                  <a:path extrusionOk="0" h="1507" w="2662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87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87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rect b="b" l="l" r="r" t="t"/>
                <a:pathLst>
                  <a:path extrusionOk="0" h="802" w="401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87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87"/>
              <p:cNvSpPr/>
              <p:nvPr/>
            </p:nvSpPr>
            <p:spPr>
              <a:xfrm>
                <a:off x="2672726" y="3317215"/>
                <a:ext cx="114875" cy="116022"/>
              </a:xfrm>
              <a:custGeom>
                <a:rect b="b" l="l" r="r" t="t"/>
                <a:pathLst>
                  <a:path extrusionOk="0" h="1619" w="1603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87"/>
              <p:cNvSpPr/>
              <p:nvPr/>
            </p:nvSpPr>
            <p:spPr>
              <a:xfrm>
                <a:off x="2611239" y="3371607"/>
                <a:ext cx="131286" cy="113800"/>
              </a:xfrm>
              <a:custGeom>
                <a:rect b="b" l="l" r="r" t="t"/>
                <a:pathLst>
                  <a:path extrusionOk="0" h="1588" w="1832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87"/>
              <p:cNvSpPr/>
              <p:nvPr/>
            </p:nvSpPr>
            <p:spPr>
              <a:xfrm>
                <a:off x="1864649" y="3619777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87"/>
              <p:cNvSpPr/>
              <p:nvPr/>
            </p:nvSpPr>
            <p:spPr>
              <a:xfrm>
                <a:off x="1784314" y="3569971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87"/>
              <p:cNvSpPr/>
              <p:nvPr/>
            </p:nvSpPr>
            <p:spPr>
              <a:xfrm>
                <a:off x="3237506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87"/>
              <p:cNvSpPr/>
              <p:nvPr/>
            </p:nvSpPr>
            <p:spPr>
              <a:xfrm>
                <a:off x="1354906" y="3218391"/>
                <a:ext cx="144687" cy="120321"/>
              </a:xfrm>
              <a:custGeom>
                <a:rect b="b" l="l" r="r" t="t"/>
                <a:pathLst>
                  <a:path extrusionOk="0" h="1679" w="2019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87"/>
              <p:cNvSpPr/>
              <p:nvPr/>
            </p:nvSpPr>
            <p:spPr>
              <a:xfrm>
                <a:off x="1392888" y="3242399"/>
                <a:ext cx="69799" cy="73884"/>
              </a:xfrm>
              <a:custGeom>
                <a:rect b="b" l="l" r="r" t="t"/>
                <a:pathLst>
                  <a:path extrusionOk="0" h="1031" w="974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87"/>
              <p:cNvSpPr/>
              <p:nvPr/>
            </p:nvSpPr>
            <p:spPr>
              <a:xfrm>
                <a:off x="1663633" y="3833119"/>
                <a:ext cx="201085" cy="201013"/>
              </a:xfrm>
              <a:custGeom>
                <a:rect b="b" l="l" r="r" t="t"/>
                <a:pathLst>
                  <a:path extrusionOk="0" h="2805" w="2806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87"/>
              <p:cNvSpPr/>
              <p:nvPr/>
            </p:nvSpPr>
            <p:spPr>
              <a:xfrm>
                <a:off x="1815416" y="3004477"/>
                <a:ext cx="201013" cy="201085"/>
              </a:xfrm>
              <a:custGeom>
                <a:rect b="b" l="l" r="r" t="t"/>
                <a:pathLst>
                  <a:path extrusionOk="0" h="2806" w="2805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87"/>
              <p:cNvSpPr/>
              <p:nvPr/>
            </p:nvSpPr>
            <p:spPr>
              <a:xfrm>
                <a:off x="2783446" y="3990993"/>
                <a:ext cx="92373" cy="92373"/>
              </a:xfrm>
              <a:custGeom>
                <a:rect b="b" l="l" r="r" t="t"/>
                <a:pathLst>
                  <a:path extrusionOk="0" h="1289" w="1289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87"/>
              <p:cNvSpPr/>
              <p:nvPr/>
            </p:nvSpPr>
            <p:spPr>
              <a:xfrm>
                <a:off x="2481958" y="3264972"/>
                <a:ext cx="92373" cy="94380"/>
              </a:xfrm>
              <a:custGeom>
                <a:rect b="b" l="l" r="r" t="t"/>
                <a:pathLst>
                  <a:path extrusionOk="0" h="1317" w="1289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87"/>
              <p:cNvSpPr/>
              <p:nvPr/>
            </p:nvSpPr>
            <p:spPr>
              <a:xfrm>
                <a:off x="2229702" y="2866596"/>
                <a:ext cx="156941" cy="125696"/>
              </a:xfrm>
              <a:custGeom>
                <a:rect b="b" l="l" r="r" t="t"/>
                <a:pathLst>
                  <a:path extrusionOk="0" h="1754" w="219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87"/>
              <p:cNvSpPr/>
              <p:nvPr/>
            </p:nvSpPr>
            <p:spPr>
              <a:xfrm>
                <a:off x="2705548" y="3746980"/>
                <a:ext cx="156798" cy="127201"/>
              </a:xfrm>
              <a:custGeom>
                <a:rect b="b" l="l" r="r" t="t"/>
                <a:pathLst>
                  <a:path extrusionOk="0" h="1775" w="2188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87"/>
              <p:cNvSpPr/>
              <p:nvPr/>
            </p:nvSpPr>
            <p:spPr>
              <a:xfrm>
                <a:off x="3166989" y="2911888"/>
                <a:ext cx="219574" cy="174713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87"/>
              <p:cNvSpPr/>
              <p:nvPr/>
            </p:nvSpPr>
            <p:spPr>
              <a:xfrm>
                <a:off x="1749772" y="2741974"/>
                <a:ext cx="100542" cy="84490"/>
              </a:xfrm>
              <a:custGeom>
                <a:rect b="b" l="l" r="r" t="t"/>
                <a:pathLst>
                  <a:path extrusionOk="0" h="1179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87"/>
              <p:cNvSpPr/>
              <p:nvPr/>
            </p:nvSpPr>
            <p:spPr>
              <a:xfrm>
                <a:off x="2266609" y="3162422"/>
                <a:ext cx="100542" cy="84418"/>
              </a:xfrm>
              <a:custGeom>
                <a:rect b="b" l="l" r="r" t="t"/>
                <a:pathLst>
                  <a:path extrusionOk="0" h="1178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87"/>
              <p:cNvSpPr/>
              <p:nvPr/>
            </p:nvSpPr>
            <p:spPr>
              <a:xfrm>
                <a:off x="2010953" y="1846691"/>
                <a:ext cx="27345" cy="70589"/>
              </a:xfrm>
              <a:custGeom>
                <a:rect b="b" l="l" r="r" t="t"/>
                <a:pathLst>
                  <a:path extrusionOk="0" h="888" w="344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87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87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87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87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87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87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87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87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87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87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87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87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88"/>
          <p:cNvSpPr txBox="1"/>
          <p:nvPr>
            <p:ph type="title"/>
          </p:nvPr>
        </p:nvSpPr>
        <p:spPr>
          <a:xfrm>
            <a:off x="4189800" y="1398558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Visão Informação do </a:t>
            </a:r>
            <a:r>
              <a:rPr lang="en"/>
              <a:t>Fluxo Atendimento, Transferência e Internação</a:t>
            </a:r>
            <a:endParaRPr/>
          </a:p>
        </p:txBody>
      </p:sp>
      <p:grpSp>
        <p:nvGrpSpPr>
          <p:cNvPr id="2346" name="Google Shape;2346;p88"/>
          <p:cNvGrpSpPr/>
          <p:nvPr/>
        </p:nvGrpSpPr>
        <p:grpSpPr>
          <a:xfrm>
            <a:off x="735513" y="1313325"/>
            <a:ext cx="3246799" cy="3041690"/>
            <a:chOff x="521725" y="1038225"/>
            <a:chExt cx="3436494" cy="3219401"/>
          </a:xfrm>
        </p:grpSpPr>
        <p:sp>
          <p:nvSpPr>
            <p:cNvPr id="2347" name="Google Shape;2347;p88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88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88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88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88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88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88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88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88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88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88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88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88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88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88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88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88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88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88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88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88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88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88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88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88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88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88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88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88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88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88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88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88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88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88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88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88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88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88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88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88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88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88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88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88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88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88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88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88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88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88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88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88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88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88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8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07" name="Google Shape;2407;p89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75750"/>
                <a:gridCol w="2109225"/>
                <a:gridCol w="1255400"/>
                <a:gridCol w="1245300"/>
                <a:gridCol w="2576750"/>
              </a:tblGrid>
              <a:tr h="74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Paciente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Registra-se no guichê do hospital.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Entrada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paciente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do paciente (e.g. Carteira identidade, carteira sus, etc).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Atendimento Hospital (Guichê)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Preenche a ficha de entrada no hospital do com os dados do paciente.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entrada no hospital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que contém o registro do comparecimento na unidade de saúde buscando por serviços médicos, (contém dados do paciente).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3"/>
          <p:cNvSpPr txBox="1"/>
          <p:nvPr>
            <p:ph type="title"/>
          </p:nvPr>
        </p:nvSpPr>
        <p:spPr>
          <a:xfrm>
            <a:off x="714300" y="2354175"/>
            <a:ext cx="3532800" cy="16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COVID-NET </a:t>
            </a:r>
            <a:r>
              <a:rPr lang="en" sz="3400"/>
              <a:t>VISÃO EMPRESA</a:t>
            </a:r>
            <a:endParaRPr sz="3100"/>
          </a:p>
        </p:txBody>
      </p:sp>
      <p:sp>
        <p:nvSpPr>
          <p:cNvPr id="730" name="Google Shape;730;p63"/>
          <p:cNvSpPr txBox="1"/>
          <p:nvPr>
            <p:ph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01.</a:t>
            </a:r>
            <a:endParaRPr sz="6800"/>
          </a:p>
        </p:txBody>
      </p:sp>
      <p:sp>
        <p:nvSpPr>
          <p:cNvPr id="731" name="Google Shape;731;p63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3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3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63"/>
          <p:cNvGrpSpPr/>
          <p:nvPr/>
        </p:nvGrpSpPr>
        <p:grpSpPr>
          <a:xfrm>
            <a:off x="4195962" y="812731"/>
            <a:ext cx="4338518" cy="3791511"/>
            <a:chOff x="4195962" y="812731"/>
            <a:chExt cx="4338518" cy="3791511"/>
          </a:xfrm>
        </p:grpSpPr>
        <p:grpSp>
          <p:nvGrpSpPr>
            <p:cNvPr id="735" name="Google Shape;735;p63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736" name="Google Shape;736;p63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rect b="b" l="l" r="r" t="t"/>
                <a:pathLst>
                  <a:path extrusionOk="0" h="22123" w="5725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63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rect b="b" l="l" r="r" t="t"/>
                <a:pathLst>
                  <a:path extrusionOk="0" h="22050" w="24728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63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rect b="b" l="l" r="r" t="t"/>
                <a:pathLst>
                  <a:path extrusionOk="0" h="20902" w="24878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63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rect b="b" l="l" r="r" t="t"/>
                <a:pathLst>
                  <a:path extrusionOk="0" h="3746" w="498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63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rect b="b" l="l" r="r" t="t"/>
                <a:pathLst>
                  <a:path extrusionOk="0" h="5602" w="3704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63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rect b="b" l="l" r="r" t="t"/>
                <a:pathLst>
                  <a:path extrusionOk="0" h="880" w="1718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63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rect b="b" l="l" r="r" t="t"/>
                <a:pathLst>
                  <a:path extrusionOk="0" h="3891" w="4694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63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rect b="b" l="l" r="r" t="t"/>
                <a:pathLst>
                  <a:path extrusionOk="0" h="2745" w="3319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63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rect b="b" l="l" r="r" t="t"/>
                <a:pathLst>
                  <a:path extrusionOk="0" h="13112" w="9159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63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rect b="b" l="l" r="r" t="t"/>
                <a:pathLst>
                  <a:path extrusionOk="0" h="9989" w="4408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63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rect b="b" l="l" r="r" t="t"/>
                <a:pathLst>
                  <a:path extrusionOk="0" h="22611" w="12965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63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rect b="b" l="l" r="r" t="t"/>
                <a:pathLst>
                  <a:path extrusionOk="0" h="9161" w="3063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63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rect b="b" l="l" r="r" t="t"/>
                <a:pathLst>
                  <a:path extrusionOk="0" h="6640" w="10533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63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rect b="b" l="l" r="r" t="t"/>
                <a:pathLst>
                  <a:path extrusionOk="0" h="9217" w="3006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63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rect b="b" l="l" r="r" t="t"/>
                <a:pathLst>
                  <a:path extrusionOk="0" h="1174" w="916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63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rect b="b" l="l" r="r" t="t"/>
                <a:pathLst>
                  <a:path extrusionOk="0" h="1868" w="229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63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rect b="b" l="l" r="r" t="t"/>
                <a:pathLst>
                  <a:path extrusionOk="0" h="2264" w="4007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63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rect b="b" l="l" r="r" t="t"/>
                <a:pathLst>
                  <a:path extrusionOk="0" h="1175" w="917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63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rect b="b" l="l" r="r" t="t"/>
                <a:pathLst>
                  <a:path extrusionOk="0" h="1862" w="2262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63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rect b="b" l="l" r="r" t="t"/>
                <a:pathLst>
                  <a:path extrusionOk="0" h="2277" w="3979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63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rect b="b" l="l" r="r" t="t"/>
                <a:pathLst>
                  <a:path extrusionOk="0" h="2491" w="301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63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758" name="Google Shape;758;p63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rect b="b" l="l" r="r" t="t"/>
                <a:pathLst>
                  <a:path extrusionOk="0" h="4142" w="4952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63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rect b="b" l="l" r="r" t="t"/>
                <a:pathLst>
                  <a:path extrusionOk="0" h="2302" w="1597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63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rect b="b" l="l" r="r" t="t"/>
                <a:pathLst>
                  <a:path extrusionOk="0" h="10962" w="2491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63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rect b="b" l="l" r="r" t="t"/>
                <a:pathLst>
                  <a:path extrusionOk="0" h="10962" w="2491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63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rect b="b" l="l" r="r" t="t"/>
                <a:pathLst>
                  <a:path extrusionOk="0" h="1575" w="2433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63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rect b="b" l="l" r="r" t="t"/>
                <a:pathLst>
                  <a:path extrusionOk="0" h="653" w="2157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63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rect b="b" l="l" r="r" t="t"/>
                <a:pathLst>
                  <a:path extrusionOk="0" h="3149" w="2491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63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rect b="b" l="l" r="r" t="t"/>
                <a:pathLst>
                  <a:path extrusionOk="0" h="10361" w="5753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63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rect b="b" l="l" r="r" t="t"/>
                <a:pathLst>
                  <a:path extrusionOk="0" h="2669" w="917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63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rect b="b" l="l" r="r" t="t"/>
                <a:pathLst>
                  <a:path extrusionOk="0" h="1289" w="1003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63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rect b="b" l="l" r="r" t="t"/>
                <a:pathLst>
                  <a:path extrusionOk="0" h="1031" w="1003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63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rect b="b" l="l" r="r" t="t"/>
                <a:pathLst>
                  <a:path extrusionOk="0" h="2713" w="3291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63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rect b="b" l="l" r="r" t="t"/>
                <a:pathLst>
                  <a:path extrusionOk="0" h="444" w="373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63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rect b="b" l="l" r="r" t="t"/>
                <a:pathLst>
                  <a:path extrusionOk="0" h="2434" w="1833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63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rect b="b" l="l" r="r" t="t"/>
                <a:pathLst>
                  <a:path extrusionOk="0" h="1776" w="1346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63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rect b="b" l="l" r="r" t="t"/>
                <a:pathLst>
                  <a:path extrusionOk="0" h="2434" w="745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63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rect b="b" l="l" r="r" t="t"/>
                <a:pathLst>
                  <a:path extrusionOk="0" h="2405" w="1718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63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rect b="b" l="l" r="r" t="t"/>
                <a:pathLst>
                  <a:path extrusionOk="0" h="653" w="2148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63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rect b="b" l="l" r="r" t="t"/>
                <a:pathLst>
                  <a:path extrusionOk="0" h="287" w="23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63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rect b="b" l="l" r="r" t="t"/>
                <a:pathLst>
                  <a:path extrusionOk="0" h="602" w="402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63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rect b="b" l="l" r="r" t="t"/>
                <a:pathLst>
                  <a:path extrusionOk="0" h="162" w="487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63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rect b="b" l="l" r="r" t="t"/>
                <a:pathLst>
                  <a:path extrusionOk="0" h="30" w="201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63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rect b="b" l="l" r="r" t="t"/>
                <a:pathLst>
                  <a:path extrusionOk="0" h="87" w="202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63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rect b="b" l="l" r="r" t="t"/>
                <a:pathLst>
                  <a:path extrusionOk="0" h="287" w="23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63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rect b="b" l="l" r="r" t="t"/>
                <a:pathLst>
                  <a:path extrusionOk="0" h="162" w="459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63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rect b="b" l="l" r="r" t="t"/>
                <a:pathLst>
                  <a:path extrusionOk="0" h="30" w="201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63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rect b="b" l="l" r="r" t="t"/>
                <a:pathLst>
                  <a:path extrusionOk="0" h="87" w="201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63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rect b="b" l="l" r="r" t="t"/>
                <a:pathLst>
                  <a:path extrusionOk="0" h="177" w="688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63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rect b="b" l="l" r="r" t="t"/>
                <a:pathLst>
                  <a:path extrusionOk="0" h="1088" w="43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63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rect b="b" l="l" r="r" t="t"/>
                <a:pathLst>
                  <a:path extrusionOk="0" h="1031" w="1146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63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rect b="b" l="l" r="r" t="t"/>
                <a:pathLst>
                  <a:path extrusionOk="0" h="373" w="43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63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rect b="b" l="l" r="r" t="t"/>
                <a:pathLst>
                  <a:path extrusionOk="0" h="2487" w="4609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63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rect b="b" l="l" r="r" t="t"/>
                <a:pathLst>
                  <a:path extrusionOk="0" h="745" w="126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63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rect b="b" l="l" r="r" t="t"/>
                <a:pathLst>
                  <a:path extrusionOk="0" h="3218" w="2033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63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rect b="b" l="l" r="r" t="t"/>
                <a:pathLst>
                  <a:path extrusionOk="0" h="4551" w="4609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63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rect b="b" l="l" r="r" t="t"/>
                <a:pathLst>
                  <a:path extrusionOk="0" h="4551" w="4608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63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rect b="b" l="l" r="r" t="t"/>
                <a:pathLst>
                  <a:path extrusionOk="0" h="688" w="1833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rect b="b" l="l" r="r" t="t"/>
                <a:pathLst>
                  <a:path extrusionOk="0" h="430" w="1117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63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rect b="b" l="l" r="r" t="t"/>
                <a:pathLst>
                  <a:path extrusionOk="0" h="430" w="1146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63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rect b="b" l="l" r="r" t="t"/>
                <a:pathLst>
                  <a:path extrusionOk="0" h="688" w="1833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63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rect b="b" l="l" r="r" t="t"/>
                <a:pathLst>
                  <a:path extrusionOk="0" h="1503" w="909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3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rect b="b" l="l" r="r" t="t"/>
                <a:pathLst>
                  <a:path extrusionOk="0" h="1174" w="252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0" name="Google Shape;800;p63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63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02" name="Google Shape;802;p63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rect b="b" l="l" r="r" t="t"/>
                <a:pathLst>
                  <a:path extrusionOk="0" h="1860" w="1789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63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rect b="b" l="l" r="r" t="t"/>
                <a:pathLst>
                  <a:path extrusionOk="0" h="3435" w="5868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rect b="b" l="l" r="r" t="t"/>
                <a:pathLst>
                  <a:path extrusionOk="0" h="1546" w="1432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rect b="b" l="l" r="r" t="t"/>
                <a:pathLst>
                  <a:path extrusionOk="0" h="1888" w="1788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rect b="b" l="l" r="r" t="t"/>
                <a:pathLst>
                  <a:path extrusionOk="0" h="3437" w="5839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rect b="b" l="l" r="r" t="t"/>
                <a:pathLst>
                  <a:path extrusionOk="0" h="1919" w="166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rect b="b" l="l" r="r" t="t"/>
                <a:pathLst>
                  <a:path extrusionOk="0" h="11220" w="2663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rect b="b" l="l" r="r" t="t"/>
                <a:pathLst>
                  <a:path extrusionOk="0" h="653" w="2205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63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rect b="b" l="l" r="r" t="t"/>
                <a:pathLst>
                  <a:path extrusionOk="0" h="11220" w="2577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63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rect b="b" l="l" r="r" t="t"/>
                <a:pathLst>
                  <a:path extrusionOk="0" h="653" w="2214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63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rect b="b" l="l" r="r" t="t"/>
                <a:pathLst>
                  <a:path extrusionOk="0" h="2037" w="2148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63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rect b="b" l="l" r="r" t="t"/>
                <a:pathLst>
                  <a:path extrusionOk="0" h="10161" w="6126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63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rect b="b" l="l" r="r" t="t"/>
                <a:pathLst>
                  <a:path extrusionOk="0" h="7643" w="5639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3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rect b="b" l="l" r="r" t="t"/>
                <a:pathLst>
                  <a:path extrusionOk="0" h="7614" w="574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63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rect b="b" l="l" r="r" t="t"/>
                <a:pathLst>
                  <a:path extrusionOk="0" h="1460" w="1146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63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rect b="b" l="l" r="r" t="t"/>
                <a:pathLst>
                  <a:path extrusionOk="0" h="769" w="1146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63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rect b="b" l="l" r="r" t="t"/>
                <a:pathLst>
                  <a:path extrusionOk="0" h="3084" w="3714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63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rect b="b" l="l" r="r" t="t"/>
                <a:pathLst>
                  <a:path extrusionOk="0" h="530" w="459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63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rect b="b" l="l" r="r" t="t"/>
                <a:pathLst>
                  <a:path extrusionOk="0" h="316" w="258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63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rect b="b" l="l" r="r" t="t"/>
                <a:pathLst>
                  <a:path extrusionOk="0" h="660" w="459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63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rect b="b" l="l" r="r" t="t"/>
                <a:pathLst>
                  <a:path extrusionOk="0" h="189" w="545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63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rect b="b" l="l" r="r" t="t"/>
                <a:pathLst>
                  <a:path extrusionOk="0" h="316" w="288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63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rect b="b" l="l" r="r" t="t"/>
                <a:pathLst>
                  <a:path extrusionOk="0" h="198" w="573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63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rect b="b" l="l" r="r" t="t"/>
                <a:pathLst>
                  <a:path extrusionOk="0" h="2663" w="3979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63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rect b="b" l="l" r="r" t="t"/>
                <a:pathLst>
                  <a:path extrusionOk="0" h="405" w="1146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63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rect b="b" l="l" r="r" t="t"/>
                <a:pathLst>
                  <a:path extrusionOk="0" h="493" w="888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3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rect b="b" l="l" r="r" t="t"/>
                <a:pathLst>
                  <a:path extrusionOk="0" h="15112" w="3578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63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rect b="b" l="l" r="r" t="t"/>
                <a:pathLst>
                  <a:path extrusionOk="0" h="15112" w="3435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63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rect b="b" l="l" r="r" t="t"/>
                <a:pathLst>
                  <a:path extrusionOk="0" h="3922" w="687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63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rect b="b" l="l" r="r" t="t"/>
                <a:pathLst>
                  <a:path extrusionOk="0" h="3922" w="688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3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rect b="b" l="l" r="r" t="t"/>
                <a:pathLst>
                  <a:path extrusionOk="0" h="201" w="1232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63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rect b="b" l="l" r="r" t="t"/>
                <a:pathLst>
                  <a:path extrusionOk="0" h="201" w="1232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63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rect b="b" l="l" r="r" t="t"/>
                <a:pathLst>
                  <a:path extrusionOk="0" h="4981" w="3693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63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rect b="b" l="l" r="r" t="t"/>
                <a:pathLst>
                  <a:path extrusionOk="0" h="4580" w="3349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63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rect b="b" l="l" r="r" t="t"/>
                <a:pathLst>
                  <a:path extrusionOk="0" h="545" w="545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63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rect b="b" l="l" r="r" t="t"/>
                <a:pathLst>
                  <a:path extrusionOk="0" h="144" w="2405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63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rect b="b" l="l" r="r" t="t"/>
                <a:pathLst>
                  <a:path extrusionOk="0" h="144" w="2405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63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rect b="b" l="l" r="r" t="t"/>
                <a:pathLst>
                  <a:path extrusionOk="0" h="172" w="2405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63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rect b="b" l="l" r="r" t="t"/>
                <a:pathLst>
                  <a:path extrusionOk="0" h="173" w="2405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63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rect b="b" l="l" r="r" t="t"/>
                <a:pathLst>
                  <a:path extrusionOk="0" h="173" w="2405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63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rect b="b" l="l" r="r" t="t"/>
                <a:pathLst>
                  <a:path extrusionOk="0" h="173" w="774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63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rect b="b" l="l" r="r" t="t"/>
                <a:pathLst>
                  <a:path extrusionOk="0" h="173" w="802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63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rect b="b" l="l" r="r" t="t"/>
                <a:pathLst>
                  <a:path extrusionOk="0" h="202" w="1461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63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rect b="b" l="l" r="r" t="t"/>
                <a:pathLst>
                  <a:path extrusionOk="0" h="402" w="1289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63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rect b="b" l="l" r="r" t="t"/>
                <a:pathLst>
                  <a:path extrusionOk="0" h="316" w="602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63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rect b="b" l="l" r="r" t="t"/>
                <a:pathLst>
                  <a:path extrusionOk="0" fill="none" h="2576" w="1203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63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rect b="b" l="l" r="r" t="t"/>
                <a:pathLst>
                  <a:path extrusionOk="0" h="545" w="516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63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rect b="b" l="l" r="r" t="t"/>
                <a:pathLst>
                  <a:path extrusionOk="0" h="316" w="288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63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rect b="b" l="l" r="r" t="t"/>
                <a:pathLst>
                  <a:path extrusionOk="0" fill="none" h="1203" w="974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63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rect b="b" l="l" r="r" t="t"/>
                <a:pathLst>
                  <a:path extrusionOk="0" fill="none" h="1489" w="946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cap="flat" cmpd="sng" w="9300">
                <a:solidFill>
                  <a:srgbClr val="C4CFE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63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rect b="b" l="l" r="r" t="t"/>
                <a:pathLst>
                  <a:path extrusionOk="0" fill="none" h="774" w="888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cap="flat" cmpd="sng" w="9300">
                <a:solidFill>
                  <a:schemeClr val="dk1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63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rect b="b" l="l" r="r" t="t"/>
                <a:pathLst>
                  <a:path extrusionOk="0" fill="none" h="1" w="172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cap="flat" cmpd="sng" w="9300">
                <a:solidFill>
                  <a:schemeClr val="lt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63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rect b="b" l="l" r="r" t="t"/>
                <a:pathLst>
                  <a:path extrusionOk="0" fill="none" h="1" w="173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cap="flat" cmpd="sng" w="9300">
                <a:solidFill>
                  <a:schemeClr val="lt2"/>
                </a:solidFill>
                <a:prstDash val="solid"/>
                <a:miter lim="286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63"/>
            <p:cNvSpPr/>
            <p:nvPr/>
          </p:nvSpPr>
          <p:spPr>
            <a:xfrm>
              <a:off x="8316534" y="1675523"/>
              <a:ext cx="217946" cy="186632"/>
            </a:xfrm>
            <a:custGeom>
              <a:rect b="b" l="l" r="r" t="t"/>
              <a:pathLst>
                <a:path extrusionOk="0" h="5835" w="6814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3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rect b="b" l="l" r="r" t="t"/>
              <a:pathLst>
                <a:path extrusionOk="0" h="2444" w="6794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3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rect b="b" l="l" r="r" t="t"/>
              <a:pathLst>
                <a:path extrusionOk="0" h="1770" w="1769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3"/>
            <p:cNvSpPr/>
            <p:nvPr/>
          </p:nvSpPr>
          <p:spPr>
            <a:xfrm>
              <a:off x="7064454" y="3163620"/>
              <a:ext cx="350269" cy="345486"/>
            </a:xfrm>
            <a:custGeom>
              <a:rect b="b" l="l" r="r" t="t"/>
              <a:pathLst>
                <a:path extrusionOk="0" h="4190" w="4248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9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13" name="Google Shape;2413;p90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75750"/>
                <a:gridCol w="2109225"/>
                <a:gridCol w="1255400"/>
                <a:gridCol w="1245300"/>
                <a:gridCol w="2576750"/>
              </a:tblGrid>
              <a:tr h="746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Paciente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Registra-se no guichê do hospital.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Entrada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paciente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do paciente (e.g. Carteira identidade, carteira sus, etc).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Atendimento Hospital (Guichê)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Preenche a ficha de entrada no hospital do com os dados do paciente.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entrada no hospital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que contém o registro do comparecimento na unidade de saúde buscando por serviços médicos, (contém dados do paciente).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9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19" name="Google Shape;2419;p91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75750"/>
                <a:gridCol w="2109225"/>
                <a:gridCol w="1255400"/>
                <a:gridCol w="1245300"/>
                <a:gridCol w="2576750"/>
              </a:tblGrid>
              <a:tr h="78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Técnico de Enfermagem ou Enfermeiro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Determina gravidade do quadro de saúde do paciente.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anamnese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que contém os sintomas, dados médicos do paciente (e.g. alergias, sinais vitais) e grau de urgência para atendimento.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Técnico de Enfermagem ou Enfermeiro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Faz encaminhamento e coloca paciente em fila de espera para atendimento.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encaminhamento médico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encaminhamento do paciente para fila para atendimento médico.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9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25" name="Google Shape;2425;p92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75750"/>
                <a:gridCol w="2109225"/>
                <a:gridCol w="1255400"/>
                <a:gridCol w="1245300"/>
                <a:gridCol w="2576750"/>
              </a:tblGrid>
              <a:tr h="64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3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Atendente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as informações dos sintomas.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contém, sintomas, diagnósticos e suspeitas iniciais sobre o paciente.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Atendente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Prescreve e registra os remédios e tratamento do paciente.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Receita Médica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 os remédios para tratamento do paciente, bem como outras recomendações e cuidados.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Atendente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Emitir Ordem internação.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Internação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contém, sintomas, diagnósticos, motivos para a internação do paciente e urgência.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9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31" name="Google Shape;2431;p93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78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Despachador (CROSS)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ordem transferência.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contém, sintomas, diagnósticos, motivos para a transferência do paciente e urgência.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Médico Despachador (CROSS)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Notificar origem da solicitação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 a recusa.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contendo a justificativa da recusa da internação.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9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37" name="Google Shape;2437;p94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71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da Central de Atendimento do SAMU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Notificar equipe da ambulância sobre transferência.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contém, sintomas, diagnósticos, do paciente e urgência.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da Central de Atendimento do SAMU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Adicionar paciência fila espera transferência por ordem de urgência.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inclusão da transferência na fila de espera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que contém a prioridade do paciente na fila de espera, enviado para os interessados (CROSS e médico solicitante).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9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Atendimento, Transferência e Internação</a:t>
            </a:r>
            <a:endParaRPr sz="2300"/>
          </a:p>
        </p:txBody>
      </p:sp>
      <p:graphicFrame>
        <p:nvGraphicFramePr>
          <p:cNvPr id="2443" name="Google Shape;2443;p95"/>
          <p:cNvGraphicFramePr/>
          <p:nvPr/>
        </p:nvGraphicFramePr>
        <p:xfrm>
          <a:off x="513813" y="15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71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Ambulância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 entrada do paciente no hospital de internação.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descritivo do atendimento durante transporte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 os procedimentos e ações tomadas durante o atendimento.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Ambulância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Finalizar ocorrência de transferência.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Transferencia Concluida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marca como concluído uma transferência realizada pela equipe do SAMU.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96"/>
          <p:cNvSpPr txBox="1"/>
          <p:nvPr>
            <p:ph type="title"/>
          </p:nvPr>
        </p:nvSpPr>
        <p:spPr>
          <a:xfrm>
            <a:off x="4189800" y="1398558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Visão Informação do </a:t>
            </a:r>
            <a:r>
              <a:rPr lang="en"/>
              <a:t>Fluxo Realização de Exame</a:t>
            </a:r>
            <a:endParaRPr/>
          </a:p>
        </p:txBody>
      </p:sp>
      <p:grpSp>
        <p:nvGrpSpPr>
          <p:cNvPr id="2449" name="Google Shape;2449;p96"/>
          <p:cNvGrpSpPr/>
          <p:nvPr/>
        </p:nvGrpSpPr>
        <p:grpSpPr>
          <a:xfrm>
            <a:off x="735513" y="1313325"/>
            <a:ext cx="3246799" cy="3041690"/>
            <a:chOff x="521725" y="1038225"/>
            <a:chExt cx="3436494" cy="3219401"/>
          </a:xfrm>
        </p:grpSpPr>
        <p:sp>
          <p:nvSpPr>
            <p:cNvPr id="2450" name="Google Shape;2450;p96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96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96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96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96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96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96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96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96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96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96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96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96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96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96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96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96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96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96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96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96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96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96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96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96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96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96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96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96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96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96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96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96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96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96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96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96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96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96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96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96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96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96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96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96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96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96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96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96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96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96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96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96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96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96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9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Realização Exame</a:t>
            </a:r>
            <a:endParaRPr sz="2300"/>
          </a:p>
        </p:txBody>
      </p:sp>
      <p:graphicFrame>
        <p:nvGraphicFramePr>
          <p:cNvPr id="2510" name="Google Shape;2510;p97"/>
          <p:cNvGraphicFramePr/>
          <p:nvPr/>
        </p:nvGraphicFramePr>
        <p:xfrm>
          <a:off x="465063" y="160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77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1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Funcionário da Seção Exames da Unidade de Saúde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ordem transferência.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 uma solicitação de transferência de um paciente.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Funcionário da Seção Exames da Unidade de Saúde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Encaminha notificação para equipe da realização do exame.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Guia para realização exame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criado por um médico que contém os exames solicitados.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9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Realização Exame</a:t>
            </a:r>
            <a:endParaRPr sz="2300"/>
          </a:p>
        </p:txBody>
      </p:sp>
      <p:graphicFrame>
        <p:nvGraphicFramePr>
          <p:cNvPr id="2516" name="Google Shape;2516;p98"/>
          <p:cNvGraphicFramePr/>
          <p:nvPr/>
        </p:nvGraphicFramePr>
        <p:xfrm>
          <a:off x="447038" y="16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22300"/>
                <a:gridCol w="2162675"/>
                <a:gridCol w="1255400"/>
                <a:gridCol w="1411300"/>
                <a:gridCol w="2410750"/>
              </a:tblGrid>
              <a:tr h="53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 sz="1300">
                        <a:solidFill>
                          <a:srgbClr val="434343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 sz="1300">
                        <a:solidFill>
                          <a:srgbClr val="434343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 sz="1300">
                        <a:solidFill>
                          <a:srgbClr val="434343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 sz="1300">
                        <a:solidFill>
                          <a:srgbClr val="434343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 sz="1300">
                        <a:solidFill>
                          <a:srgbClr val="434343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da Central de Atendimento do SAMU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Notificar equipe da ambulância sobre transferência.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contém, sintomas, diagnósticos, do paciente e urgência.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Operador da Central de Atendimento do SAMU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Adicionar paciência fila espera transferência por ordem de urgência.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inclusão da transferência na fila de espera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que contém a prioridade do paciente na fila de espera, enviado para os interessados (CROSS e médico solicitante).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9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Realização Exame</a:t>
            </a:r>
            <a:endParaRPr sz="2300"/>
          </a:p>
        </p:txBody>
      </p:sp>
      <p:graphicFrame>
        <p:nvGraphicFramePr>
          <p:cNvPr id="2522" name="Google Shape;2522;p99"/>
          <p:cNvGraphicFramePr/>
          <p:nvPr/>
        </p:nvGraphicFramePr>
        <p:xfrm>
          <a:off x="484563" y="16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71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Ambulância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 entrada do paciente no hospital de internação.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descritivo do atendimento durante transporte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 os procedimentos e ações tomadas durante o atendimento.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Ambulância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Finalizar ocorrência de transferência.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Transferencia Concluida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marca como concluído uma transferência realizada pela equipe do SAMU.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4"/>
          <p:cNvSpPr txBox="1"/>
          <p:nvPr>
            <p:ph idx="1" type="subTitle"/>
          </p:nvPr>
        </p:nvSpPr>
        <p:spPr>
          <a:xfrm>
            <a:off x="292275" y="1361875"/>
            <a:ext cx="47061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Defina o contexto do negócio.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Identifique e liste os agentes internos e externos envolvidos no contexto de negócio.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Classifique os agentes do cenário de negócio em níveis operacional, gerencial e estratégico.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Para cada agente do negócio, identifique e liste os processos de negócio em que o agente participa.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Para cada agente em um processo de negócio, identifique e liste as atividades onde o agente participa e os artefatos que consome e produz na atividade.</a:t>
            </a:r>
            <a:endParaRPr sz="1300"/>
          </a:p>
        </p:txBody>
      </p:sp>
      <p:sp>
        <p:nvSpPr>
          <p:cNvPr id="864" name="Google Shape;864;p64"/>
          <p:cNvSpPr txBox="1"/>
          <p:nvPr>
            <p:ph type="title"/>
          </p:nvPr>
        </p:nvSpPr>
        <p:spPr>
          <a:xfrm>
            <a:off x="208325" y="664475"/>
            <a:ext cx="534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ROTEIRO - VISÃO EMPRESA</a:t>
            </a:r>
            <a:endParaRPr sz="2500"/>
          </a:p>
        </p:txBody>
      </p:sp>
      <p:grpSp>
        <p:nvGrpSpPr>
          <p:cNvPr id="865" name="Google Shape;865;p6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866" name="Google Shape;866;p6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6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868" name="Google Shape;868;p6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6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6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1" name="Google Shape;871;p64"/>
          <p:cNvGrpSpPr/>
          <p:nvPr/>
        </p:nvGrpSpPr>
        <p:grpSpPr>
          <a:xfrm>
            <a:off x="5156578" y="1719323"/>
            <a:ext cx="3701185" cy="2873600"/>
            <a:chOff x="-95261" y="1071651"/>
            <a:chExt cx="4793039" cy="3309837"/>
          </a:xfrm>
        </p:grpSpPr>
        <p:grpSp>
          <p:nvGrpSpPr>
            <p:cNvPr id="872" name="Google Shape;872;p64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873" name="Google Shape;873;p64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64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64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64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64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8" name="Google Shape;878;p64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879" name="Google Shape;879;p64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64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64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64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64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64"/>
            <p:cNvGrpSpPr/>
            <p:nvPr/>
          </p:nvGrpSpPr>
          <p:grpSpPr>
            <a:xfrm>
              <a:off x="563298" y="1779751"/>
              <a:ext cx="3682332" cy="2483561"/>
              <a:chOff x="658548" y="1779751"/>
              <a:chExt cx="3682332" cy="2483561"/>
            </a:xfrm>
          </p:grpSpPr>
          <p:sp>
            <p:nvSpPr>
              <p:cNvPr id="885" name="Google Shape;885;p64"/>
              <p:cNvSpPr/>
              <p:nvPr/>
            </p:nvSpPr>
            <p:spPr>
              <a:xfrm>
                <a:off x="1491354" y="3299872"/>
                <a:ext cx="373362" cy="933189"/>
              </a:xfrm>
              <a:custGeom>
                <a:rect b="b" l="l" r="r" t="t"/>
                <a:pathLst>
                  <a:path extrusionOk="0" h="13022" w="521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64"/>
              <p:cNvSpPr/>
              <p:nvPr/>
            </p:nvSpPr>
            <p:spPr>
              <a:xfrm>
                <a:off x="1507765" y="3324453"/>
                <a:ext cx="338462" cy="888113"/>
              </a:xfrm>
              <a:custGeom>
                <a:rect b="b" l="l" r="r" t="t"/>
                <a:pathLst>
                  <a:path extrusionOk="0" h="12393" w="4723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64"/>
              <p:cNvSpPr/>
              <p:nvPr/>
            </p:nvSpPr>
            <p:spPr>
              <a:xfrm>
                <a:off x="1813338" y="4138691"/>
                <a:ext cx="170342" cy="124621"/>
              </a:xfrm>
              <a:custGeom>
                <a:rect b="b" l="l" r="r" t="t"/>
                <a:pathLst>
                  <a:path extrusionOk="0" h="1739" w="2377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64"/>
              <p:cNvSpPr/>
              <p:nvPr/>
            </p:nvSpPr>
            <p:spPr>
              <a:xfrm>
                <a:off x="1706702" y="3256731"/>
                <a:ext cx="685093" cy="847122"/>
              </a:xfrm>
              <a:custGeom>
                <a:rect b="b" l="l" r="r" t="t"/>
                <a:pathLst>
                  <a:path extrusionOk="0" h="11821" w="956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64"/>
              <p:cNvSpPr/>
              <p:nvPr/>
            </p:nvSpPr>
            <p:spPr>
              <a:xfrm>
                <a:off x="1729276" y="3275507"/>
                <a:ext cx="644031" cy="803767"/>
              </a:xfrm>
              <a:custGeom>
                <a:rect b="b" l="l" r="r" t="t"/>
                <a:pathLst>
                  <a:path extrusionOk="0" h="11216" w="8987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64"/>
              <p:cNvSpPr/>
              <p:nvPr/>
            </p:nvSpPr>
            <p:spPr>
              <a:xfrm>
                <a:off x="2055775" y="4011489"/>
                <a:ext cx="196570" cy="174642"/>
              </a:xfrm>
              <a:custGeom>
                <a:rect b="b" l="l" r="r" t="t"/>
                <a:pathLst>
                  <a:path extrusionOk="0" h="2437" w="2743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64"/>
              <p:cNvSpPr/>
              <p:nvPr/>
            </p:nvSpPr>
            <p:spPr>
              <a:xfrm>
                <a:off x="1597989" y="2888310"/>
                <a:ext cx="1064546" cy="1180711"/>
              </a:xfrm>
              <a:custGeom>
                <a:rect b="b" l="l" r="r" t="t"/>
                <a:pathLst>
                  <a:path extrusionOk="0" h="16476" w="14855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64"/>
              <p:cNvSpPr/>
              <p:nvPr/>
            </p:nvSpPr>
            <p:spPr>
              <a:xfrm>
                <a:off x="1624648" y="2907301"/>
                <a:ext cx="1019399" cy="1141225"/>
              </a:xfrm>
              <a:custGeom>
                <a:rect b="b" l="l" r="r" t="t"/>
                <a:pathLst>
                  <a:path extrusionOk="0" h="15925" w="14225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64"/>
              <p:cNvSpPr/>
              <p:nvPr/>
            </p:nvSpPr>
            <p:spPr>
              <a:xfrm>
                <a:off x="1649300" y="3245480"/>
                <a:ext cx="153859" cy="150850"/>
              </a:xfrm>
              <a:custGeom>
                <a:rect b="b" l="l" r="r" t="t"/>
                <a:pathLst>
                  <a:path extrusionOk="0" h="2105" w="2147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64"/>
              <p:cNvSpPr/>
              <p:nvPr/>
            </p:nvSpPr>
            <p:spPr>
              <a:xfrm>
                <a:off x="1686207" y="3279305"/>
                <a:ext cx="82125" cy="82125"/>
              </a:xfrm>
              <a:custGeom>
                <a:rect b="b" l="l" r="r" t="t"/>
                <a:pathLst>
                  <a:path extrusionOk="0" h="1146" w="1146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64"/>
              <p:cNvSpPr/>
              <p:nvPr/>
            </p:nvSpPr>
            <p:spPr>
              <a:xfrm>
                <a:off x="2375323" y="3949787"/>
                <a:ext cx="262285" cy="217711"/>
              </a:xfrm>
              <a:custGeom>
                <a:rect b="b" l="l" r="r" t="t"/>
                <a:pathLst>
                  <a:path extrusionOk="0" h="3038" w="366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64"/>
              <p:cNvSpPr/>
              <p:nvPr/>
            </p:nvSpPr>
            <p:spPr>
              <a:xfrm>
                <a:off x="2406066" y="3973292"/>
                <a:ext cx="205815" cy="172348"/>
              </a:xfrm>
              <a:custGeom>
                <a:rect b="b" l="l" r="r" t="t"/>
                <a:pathLst>
                  <a:path extrusionOk="0" h="2405" w="2872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64"/>
              <p:cNvSpPr/>
              <p:nvPr/>
            </p:nvSpPr>
            <p:spPr>
              <a:xfrm>
                <a:off x="2469632" y="4023026"/>
                <a:ext cx="86783" cy="72881"/>
              </a:xfrm>
              <a:custGeom>
                <a:rect b="b" l="l" r="r" t="t"/>
                <a:pathLst>
                  <a:path extrusionOk="0" h="1017" w="1211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64"/>
              <p:cNvSpPr/>
              <p:nvPr/>
            </p:nvSpPr>
            <p:spPr>
              <a:xfrm>
                <a:off x="1813338" y="4198171"/>
                <a:ext cx="168264" cy="65141"/>
              </a:xfrm>
              <a:custGeom>
                <a:rect b="b" l="l" r="r" t="t"/>
                <a:pathLst>
                  <a:path extrusionOk="0" h="909" w="2348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64"/>
              <p:cNvSpPr/>
              <p:nvPr/>
            </p:nvSpPr>
            <p:spPr>
              <a:xfrm>
                <a:off x="2098415" y="4052552"/>
                <a:ext cx="153931" cy="132862"/>
              </a:xfrm>
              <a:custGeom>
                <a:rect b="b" l="l" r="r" t="t"/>
                <a:pathLst>
                  <a:path extrusionOk="0" h="1854" w="2148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64"/>
              <p:cNvSpPr/>
              <p:nvPr/>
            </p:nvSpPr>
            <p:spPr>
              <a:xfrm>
                <a:off x="2432725" y="2243628"/>
                <a:ext cx="816379" cy="1015243"/>
              </a:xfrm>
              <a:custGeom>
                <a:rect b="b" l="l" r="r" t="t"/>
                <a:pathLst>
                  <a:path extrusionOk="0" h="14167" w="11392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64"/>
              <p:cNvSpPr/>
              <p:nvPr/>
            </p:nvSpPr>
            <p:spPr>
              <a:xfrm>
                <a:off x="2451214" y="2237465"/>
                <a:ext cx="797890" cy="1011158"/>
              </a:xfrm>
              <a:custGeom>
                <a:rect b="b" l="l" r="r" t="t"/>
                <a:pathLst>
                  <a:path extrusionOk="0" h="14110" w="11134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64"/>
              <p:cNvSpPr/>
              <p:nvPr/>
            </p:nvSpPr>
            <p:spPr>
              <a:xfrm>
                <a:off x="2488121" y="2321526"/>
                <a:ext cx="685094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64"/>
              <p:cNvSpPr/>
              <p:nvPr/>
            </p:nvSpPr>
            <p:spPr>
              <a:xfrm>
                <a:off x="2498369" y="2315363"/>
                <a:ext cx="685093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64"/>
              <p:cNvSpPr/>
              <p:nvPr/>
            </p:nvSpPr>
            <p:spPr>
              <a:xfrm>
                <a:off x="2806020" y="2329767"/>
                <a:ext cx="330292" cy="104627"/>
              </a:xfrm>
              <a:custGeom>
                <a:rect b="b" l="l" r="r" t="t"/>
                <a:pathLst>
                  <a:path extrusionOk="0" h="1460" w="4609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2793694" y="2372837"/>
                <a:ext cx="264650" cy="88217"/>
              </a:xfrm>
              <a:custGeom>
                <a:rect b="b" l="l" r="r" t="t"/>
                <a:pathLst>
                  <a:path extrusionOk="0" h="1231" w="3693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2734213" y="2481478"/>
                <a:ext cx="221580" cy="80119"/>
              </a:xfrm>
              <a:custGeom>
                <a:rect b="b" l="l" r="r" t="t"/>
                <a:pathLst>
                  <a:path extrusionOk="0" h="1118" w="3092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2771120" y="2460982"/>
                <a:ext cx="330292" cy="104699"/>
              </a:xfrm>
              <a:custGeom>
                <a:rect b="b" l="l" r="r" t="t"/>
                <a:pathLst>
                  <a:path extrusionOk="0" h="1461" w="4609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2711639" y="2567617"/>
                <a:ext cx="262643" cy="90366"/>
              </a:xfrm>
              <a:custGeom>
                <a:rect b="b" l="l" r="r" t="t"/>
                <a:pathLst>
                  <a:path extrusionOk="0" h="1261" w="3665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64"/>
              <p:cNvSpPr/>
              <p:nvPr/>
            </p:nvSpPr>
            <p:spPr>
              <a:xfrm>
                <a:off x="2699385" y="2612765"/>
                <a:ext cx="221580" cy="78040"/>
              </a:xfrm>
              <a:custGeom>
                <a:rect b="b" l="l" r="r" t="t"/>
                <a:pathLst>
                  <a:path extrusionOk="0" h="1089" w="3092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64"/>
              <p:cNvSpPr/>
              <p:nvPr/>
            </p:nvSpPr>
            <p:spPr>
              <a:xfrm>
                <a:off x="2689137" y="2655835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2676811" y="2698904"/>
                <a:ext cx="262571" cy="90295"/>
              </a:xfrm>
              <a:custGeom>
                <a:rect b="b" l="l" r="r" t="t"/>
                <a:pathLst>
                  <a:path extrusionOk="0" h="1260" w="3664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2713718" y="2680487"/>
                <a:ext cx="223659" cy="75891"/>
              </a:xfrm>
              <a:custGeom>
                <a:rect b="b" l="l" r="r" t="t"/>
                <a:pathLst>
                  <a:path extrusionOk="0" h="1059" w="3121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2703470" y="2721478"/>
                <a:ext cx="330292" cy="106705"/>
              </a:xfrm>
              <a:custGeom>
                <a:rect b="b" l="l" r="r" t="t"/>
                <a:pathLst>
                  <a:path extrusionOk="0" h="1489" w="4609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2641911" y="2830191"/>
                <a:ext cx="262643" cy="90295"/>
              </a:xfrm>
              <a:custGeom>
                <a:rect b="b" l="l" r="r" t="t"/>
                <a:pathLst>
                  <a:path extrusionOk="0" h="1260" w="3665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64"/>
              <p:cNvSpPr/>
              <p:nvPr/>
            </p:nvSpPr>
            <p:spPr>
              <a:xfrm>
                <a:off x="2629656" y="2873261"/>
                <a:ext cx="221580" cy="80047"/>
              </a:xfrm>
              <a:custGeom>
                <a:rect b="b" l="l" r="r" t="t"/>
                <a:pathLst>
                  <a:path extrusionOk="0" h="1117" w="3092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64"/>
              <p:cNvSpPr/>
              <p:nvPr/>
            </p:nvSpPr>
            <p:spPr>
              <a:xfrm>
                <a:off x="2619408" y="2916331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2607082" y="2959400"/>
                <a:ext cx="264650" cy="90295"/>
              </a:xfrm>
              <a:custGeom>
                <a:rect b="b" l="l" r="r" t="t"/>
                <a:pathLst>
                  <a:path extrusionOk="0" h="1260" w="3693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2646067" y="2940911"/>
                <a:ext cx="223587" cy="78040"/>
              </a:xfrm>
              <a:custGeom>
                <a:rect b="b" l="l" r="r" t="t"/>
                <a:pathLst>
                  <a:path extrusionOk="0" h="1089" w="312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64"/>
              <p:cNvSpPr/>
              <p:nvPr/>
            </p:nvSpPr>
            <p:spPr>
              <a:xfrm>
                <a:off x="2771120" y="2218976"/>
                <a:ext cx="356951" cy="172348"/>
              </a:xfrm>
              <a:custGeom>
                <a:rect b="b" l="l" r="r" t="t"/>
                <a:pathLst>
                  <a:path extrusionOk="0" h="2405" w="4981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64"/>
              <p:cNvSpPr/>
              <p:nvPr/>
            </p:nvSpPr>
            <p:spPr>
              <a:xfrm>
                <a:off x="2756787" y="2262045"/>
                <a:ext cx="387336" cy="135729"/>
              </a:xfrm>
              <a:custGeom>
                <a:rect b="b" l="l" r="r" t="t"/>
                <a:pathLst>
                  <a:path extrusionOk="0" h="1894" w="5405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64"/>
              <p:cNvSpPr/>
              <p:nvPr/>
            </p:nvSpPr>
            <p:spPr>
              <a:xfrm>
                <a:off x="2918818" y="2156844"/>
                <a:ext cx="127201" cy="125338"/>
              </a:xfrm>
              <a:custGeom>
                <a:rect b="b" l="l" r="r" t="t"/>
                <a:pathLst>
                  <a:path extrusionOk="0" h="1749" w="1775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64"/>
              <p:cNvSpPr/>
              <p:nvPr/>
            </p:nvSpPr>
            <p:spPr>
              <a:xfrm>
                <a:off x="2660400" y="2237465"/>
                <a:ext cx="18489" cy="10319"/>
              </a:xfrm>
              <a:custGeom>
                <a:rect b="b" l="l" r="r" t="t"/>
                <a:pathLst>
                  <a:path extrusionOk="0" h="144" w="258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64"/>
              <p:cNvSpPr/>
              <p:nvPr/>
            </p:nvSpPr>
            <p:spPr>
              <a:xfrm>
                <a:off x="2799857" y="2241550"/>
                <a:ext cx="317967" cy="106705"/>
              </a:xfrm>
              <a:custGeom>
                <a:rect b="b" l="l" r="r" t="t"/>
                <a:pathLst>
                  <a:path extrusionOk="0" h="1489" w="4437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64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64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64"/>
              <p:cNvSpPr/>
              <p:nvPr/>
            </p:nvSpPr>
            <p:spPr>
              <a:xfrm>
                <a:off x="3089019" y="3369601"/>
                <a:ext cx="110862" cy="10054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64"/>
              <p:cNvSpPr/>
              <p:nvPr/>
            </p:nvSpPr>
            <p:spPr>
              <a:xfrm>
                <a:off x="3132089" y="3363438"/>
                <a:ext cx="71877" cy="71806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64"/>
              <p:cNvSpPr/>
              <p:nvPr/>
            </p:nvSpPr>
            <p:spPr>
              <a:xfrm>
                <a:off x="2877827" y="3449577"/>
                <a:ext cx="225665" cy="201013"/>
              </a:xfrm>
              <a:custGeom>
                <a:rect b="b" l="l" r="r" t="t"/>
                <a:pathLst>
                  <a:path extrusionOk="0" h="2805" w="3149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64"/>
              <p:cNvSpPr/>
              <p:nvPr/>
            </p:nvSpPr>
            <p:spPr>
              <a:xfrm>
                <a:off x="3232633" y="3291631"/>
                <a:ext cx="57473" cy="63636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64"/>
              <p:cNvSpPr/>
              <p:nvPr/>
            </p:nvSpPr>
            <p:spPr>
              <a:xfrm>
                <a:off x="1249346" y="2247713"/>
                <a:ext cx="949671" cy="578388"/>
              </a:xfrm>
              <a:custGeom>
                <a:rect b="b" l="l" r="r" t="t"/>
                <a:pathLst>
                  <a:path extrusionOk="0" h="8071" w="13252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64"/>
              <p:cNvSpPr/>
              <p:nvPr/>
            </p:nvSpPr>
            <p:spPr>
              <a:xfrm>
                <a:off x="1427788" y="2342021"/>
                <a:ext cx="393857" cy="286507"/>
              </a:xfrm>
              <a:custGeom>
                <a:rect b="b" l="l" r="r" t="t"/>
                <a:pathLst>
                  <a:path extrusionOk="0" h="3998" w="5496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64"/>
              <p:cNvSpPr/>
              <p:nvPr/>
            </p:nvSpPr>
            <p:spPr>
              <a:xfrm>
                <a:off x="1276005" y="2290782"/>
                <a:ext cx="194922" cy="129279"/>
              </a:xfrm>
              <a:custGeom>
                <a:rect b="b" l="l" r="r" t="t"/>
                <a:pathLst>
                  <a:path extrusionOk="0" h="1804" w="272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64"/>
              <p:cNvSpPr/>
              <p:nvPr/>
            </p:nvSpPr>
            <p:spPr>
              <a:xfrm>
                <a:off x="1394966" y="2323604"/>
                <a:ext cx="100542" cy="141533"/>
              </a:xfrm>
              <a:custGeom>
                <a:rect b="b" l="l" r="r" t="t"/>
                <a:pathLst>
                  <a:path extrusionOk="0" h="1975" w="1403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64"/>
              <p:cNvSpPr/>
              <p:nvPr/>
            </p:nvSpPr>
            <p:spPr>
              <a:xfrm>
                <a:off x="1230857" y="2229223"/>
                <a:ext cx="104699" cy="151853"/>
              </a:xfrm>
              <a:custGeom>
                <a:rect b="b" l="l" r="r" t="t"/>
                <a:pathLst>
                  <a:path extrusionOk="0" h="2119" w="1461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64"/>
              <p:cNvSpPr/>
              <p:nvPr/>
            </p:nvSpPr>
            <p:spPr>
              <a:xfrm>
                <a:off x="1817422" y="2590191"/>
                <a:ext cx="119031" cy="86210"/>
              </a:xfrm>
              <a:custGeom>
                <a:rect b="b" l="l" r="r" t="t"/>
                <a:pathLst>
                  <a:path extrusionOk="0" h="1203" w="1661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64"/>
              <p:cNvSpPr/>
              <p:nvPr/>
            </p:nvSpPr>
            <p:spPr>
              <a:xfrm>
                <a:off x="1813338" y="2579943"/>
                <a:ext cx="67793" cy="71877"/>
              </a:xfrm>
              <a:custGeom>
                <a:rect b="b" l="l" r="r" t="t"/>
                <a:pathLst>
                  <a:path extrusionOk="0" h="1003" w="946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64"/>
              <p:cNvSpPr/>
              <p:nvPr/>
            </p:nvSpPr>
            <p:spPr>
              <a:xfrm>
                <a:off x="1924129" y="2653757"/>
                <a:ext cx="256408" cy="156009"/>
              </a:xfrm>
              <a:custGeom>
                <a:rect b="b" l="l" r="r" t="t"/>
                <a:pathLst>
                  <a:path extrusionOk="0" h="2177" w="3578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64"/>
              <p:cNvSpPr/>
              <p:nvPr/>
            </p:nvSpPr>
            <p:spPr>
              <a:xfrm>
                <a:off x="1716950" y="2524548"/>
                <a:ext cx="51382" cy="67793"/>
              </a:xfrm>
              <a:custGeom>
                <a:rect b="b" l="l" r="r" t="t"/>
                <a:pathLst>
                  <a:path extrusionOk="0" h="946" w="717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64"/>
              <p:cNvSpPr/>
              <p:nvPr/>
            </p:nvSpPr>
            <p:spPr>
              <a:xfrm>
                <a:off x="1663633" y="2495882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64"/>
              <p:cNvSpPr/>
              <p:nvPr/>
            </p:nvSpPr>
            <p:spPr>
              <a:xfrm>
                <a:off x="1610315" y="2465067"/>
                <a:ext cx="51310" cy="67793"/>
              </a:xfrm>
              <a:custGeom>
                <a:rect b="b" l="l" r="r" t="t"/>
                <a:pathLst>
                  <a:path extrusionOk="0" h="946" w="716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64"/>
              <p:cNvSpPr/>
              <p:nvPr/>
            </p:nvSpPr>
            <p:spPr>
              <a:xfrm>
                <a:off x="1556997" y="2436402"/>
                <a:ext cx="51310" cy="67721"/>
              </a:xfrm>
              <a:custGeom>
                <a:rect b="b" l="l" r="r" t="t"/>
                <a:pathLst>
                  <a:path extrusionOk="0" h="945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4"/>
              <p:cNvSpPr/>
              <p:nvPr/>
            </p:nvSpPr>
            <p:spPr>
              <a:xfrm>
                <a:off x="1503680" y="2407665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4"/>
              <p:cNvSpPr/>
              <p:nvPr/>
            </p:nvSpPr>
            <p:spPr>
              <a:xfrm>
                <a:off x="1723113" y="1779751"/>
                <a:ext cx="746580" cy="892270"/>
              </a:xfrm>
              <a:custGeom>
                <a:rect b="b" l="l" r="r" t="t"/>
                <a:pathLst>
                  <a:path extrusionOk="0" h="12451" w="10418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4"/>
              <p:cNvSpPr/>
              <p:nvPr/>
            </p:nvSpPr>
            <p:spPr>
              <a:xfrm>
                <a:off x="1737446" y="1813863"/>
                <a:ext cx="685093" cy="793232"/>
              </a:xfrm>
              <a:custGeom>
                <a:rect b="b" l="l" r="r" t="t"/>
                <a:pathLst>
                  <a:path extrusionOk="0" h="11069" w="956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4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rect b="b" l="l" r="r" t="t"/>
                <a:pathLst>
                  <a:path extrusionOk="0" h="757" w="516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4"/>
              <p:cNvSpPr/>
              <p:nvPr/>
            </p:nvSpPr>
            <p:spPr>
              <a:xfrm>
                <a:off x="1965121" y="2005706"/>
                <a:ext cx="229750" cy="406111"/>
              </a:xfrm>
              <a:custGeom>
                <a:rect b="b" l="l" r="r" t="t"/>
                <a:pathLst>
                  <a:path extrusionOk="0" h="5667" w="3206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4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rect b="b" l="l" r="r" t="t"/>
                <a:pathLst>
                  <a:path extrusionOk="0" h="757" w="487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4"/>
              <p:cNvSpPr/>
              <p:nvPr/>
            </p:nvSpPr>
            <p:spPr>
              <a:xfrm>
                <a:off x="2068245" y="2483126"/>
                <a:ext cx="141032" cy="111579"/>
              </a:xfrm>
              <a:custGeom>
                <a:rect b="b" l="l" r="r" t="t"/>
                <a:pathLst>
                  <a:path extrusionOk="0" h="1557" w="1968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4"/>
              <p:cNvSpPr/>
              <p:nvPr/>
            </p:nvSpPr>
            <p:spPr>
              <a:xfrm>
                <a:off x="2079997" y="2492658"/>
                <a:ext cx="110432" cy="91728"/>
              </a:xfrm>
              <a:custGeom>
                <a:rect b="b" l="l" r="r" t="t"/>
                <a:pathLst>
                  <a:path extrusionOk="0" h="1280" w="1541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4"/>
              <p:cNvSpPr/>
              <p:nvPr/>
            </p:nvSpPr>
            <p:spPr>
              <a:xfrm>
                <a:off x="2110741" y="2512293"/>
                <a:ext cx="55467" cy="53389"/>
              </a:xfrm>
              <a:custGeom>
                <a:rect b="b" l="l" r="r" t="t"/>
                <a:pathLst>
                  <a:path extrusionOk="0" h="745" w="774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64"/>
              <p:cNvSpPr/>
              <p:nvPr/>
            </p:nvSpPr>
            <p:spPr>
              <a:xfrm>
                <a:off x="1997943" y="2344315"/>
                <a:ext cx="132361" cy="112510"/>
              </a:xfrm>
              <a:custGeom>
                <a:rect b="b" l="l" r="r" t="t"/>
                <a:pathLst>
                  <a:path extrusionOk="0" h="1570" w="1847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64"/>
              <p:cNvSpPr/>
              <p:nvPr/>
            </p:nvSpPr>
            <p:spPr>
              <a:xfrm>
                <a:off x="2004464" y="2355422"/>
                <a:ext cx="112510" cy="91155"/>
              </a:xfrm>
              <a:custGeom>
                <a:rect b="b" l="l" r="r" t="t"/>
                <a:pathLst>
                  <a:path extrusionOk="0" h="1272" w="157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64"/>
              <p:cNvSpPr/>
              <p:nvPr/>
            </p:nvSpPr>
            <p:spPr>
              <a:xfrm>
                <a:off x="2051290" y="2369755"/>
                <a:ext cx="14404" cy="61630"/>
              </a:xfrm>
              <a:custGeom>
                <a:rect b="b" l="l" r="r" t="t"/>
                <a:pathLst>
                  <a:path extrusionOk="0" h="860" w="201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64"/>
              <p:cNvSpPr/>
              <p:nvPr/>
            </p:nvSpPr>
            <p:spPr>
              <a:xfrm>
                <a:off x="1924129" y="2206435"/>
                <a:ext cx="125123" cy="112080"/>
              </a:xfrm>
              <a:custGeom>
                <a:rect b="b" l="l" r="r" t="t"/>
                <a:pathLst>
                  <a:path extrusionOk="0" h="1564" w="1746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64"/>
              <p:cNvSpPr/>
              <p:nvPr/>
            </p:nvSpPr>
            <p:spPr>
              <a:xfrm>
                <a:off x="1932586" y="2215966"/>
                <a:ext cx="104412" cy="92158"/>
              </a:xfrm>
              <a:custGeom>
                <a:rect b="b" l="l" r="r" t="t"/>
                <a:pathLst>
                  <a:path extrusionOk="0" h="1286" w="1457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64"/>
              <p:cNvSpPr/>
              <p:nvPr/>
            </p:nvSpPr>
            <p:spPr>
              <a:xfrm>
                <a:off x="1956951" y="2237465"/>
                <a:ext cx="57473" cy="49304"/>
              </a:xfrm>
              <a:custGeom>
                <a:rect b="b" l="l" r="r" t="t"/>
                <a:pathLst>
                  <a:path extrusionOk="0" h="688" w="802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64"/>
              <p:cNvSpPr/>
              <p:nvPr/>
            </p:nvSpPr>
            <p:spPr>
              <a:xfrm>
                <a:off x="1849958" y="2068841"/>
                <a:ext cx="133722" cy="112582"/>
              </a:xfrm>
              <a:custGeom>
                <a:rect b="b" l="l" r="r" t="t"/>
                <a:pathLst>
                  <a:path extrusionOk="0" h="1571" w="1866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64"/>
              <p:cNvSpPr/>
              <p:nvPr/>
            </p:nvSpPr>
            <p:spPr>
              <a:xfrm>
                <a:off x="1858486" y="2079017"/>
                <a:ext cx="99396" cy="90940"/>
              </a:xfrm>
              <a:custGeom>
                <a:rect b="b" l="l" r="r" t="t"/>
                <a:pathLst>
                  <a:path extrusionOk="0" h="1269" w="1387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64"/>
              <p:cNvSpPr/>
              <p:nvPr/>
            </p:nvSpPr>
            <p:spPr>
              <a:xfrm>
                <a:off x="1876903" y="2110262"/>
                <a:ext cx="63708" cy="28808"/>
              </a:xfrm>
              <a:custGeom>
                <a:rect b="b" l="l" r="r" t="t"/>
                <a:pathLst>
                  <a:path extrusionOk="0" h="402" w="889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64"/>
              <p:cNvSpPr/>
              <p:nvPr/>
            </p:nvSpPr>
            <p:spPr>
              <a:xfrm>
                <a:off x="1776431" y="1929814"/>
                <a:ext cx="112868" cy="112868"/>
              </a:xfrm>
              <a:custGeom>
                <a:rect b="b" l="l" r="r" t="t"/>
                <a:pathLst>
                  <a:path extrusionOk="0" h="1575" w="1575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64"/>
              <p:cNvSpPr/>
              <p:nvPr/>
            </p:nvSpPr>
            <p:spPr>
              <a:xfrm>
                <a:off x="1772346" y="1941567"/>
                <a:ext cx="109644" cy="90438"/>
              </a:xfrm>
              <a:custGeom>
                <a:rect b="b" l="l" r="r" t="t"/>
                <a:pathLst>
                  <a:path extrusionOk="0" h="1262" w="153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64"/>
              <p:cNvSpPr/>
              <p:nvPr/>
            </p:nvSpPr>
            <p:spPr>
              <a:xfrm>
                <a:off x="1815416" y="1956473"/>
                <a:ext cx="34900" cy="63636"/>
              </a:xfrm>
              <a:custGeom>
                <a:rect b="b" l="l" r="r" t="t"/>
                <a:pathLst>
                  <a:path extrusionOk="0" h="888" w="487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64"/>
              <p:cNvSpPr/>
              <p:nvPr/>
            </p:nvSpPr>
            <p:spPr>
              <a:xfrm>
                <a:off x="1958958" y="1824971"/>
                <a:ext cx="128563" cy="112510"/>
              </a:xfrm>
              <a:custGeom>
                <a:rect b="b" l="l" r="r" t="t"/>
                <a:pathLst>
                  <a:path extrusionOk="0" h="1570" w="1794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64"/>
              <p:cNvSpPr/>
              <p:nvPr/>
            </p:nvSpPr>
            <p:spPr>
              <a:xfrm>
                <a:off x="1971284" y="1836365"/>
                <a:ext cx="104627" cy="91728"/>
              </a:xfrm>
              <a:custGeom>
                <a:rect b="b" l="l" r="r" t="t"/>
                <a:pathLst>
                  <a:path extrusionOk="0" h="1280" w="146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64"/>
              <p:cNvSpPr/>
              <p:nvPr/>
            </p:nvSpPr>
            <p:spPr>
              <a:xfrm>
                <a:off x="2034849" y="1963998"/>
                <a:ext cx="127201" cy="112152"/>
              </a:xfrm>
              <a:custGeom>
                <a:rect b="b" l="l" r="r" t="t"/>
                <a:pathLst>
                  <a:path extrusionOk="0" h="1565" w="1775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64"/>
              <p:cNvSpPr/>
              <p:nvPr/>
            </p:nvSpPr>
            <p:spPr>
              <a:xfrm>
                <a:off x="2047176" y="1974317"/>
                <a:ext cx="102621" cy="91513"/>
              </a:xfrm>
              <a:custGeom>
                <a:rect b="b" l="l" r="r" t="t"/>
                <a:pathLst>
                  <a:path extrusionOk="0" h="1277" w="1432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64"/>
              <p:cNvSpPr/>
              <p:nvPr/>
            </p:nvSpPr>
            <p:spPr>
              <a:xfrm>
                <a:off x="2069750" y="1997464"/>
                <a:ext cx="59552" cy="45219"/>
              </a:xfrm>
              <a:custGeom>
                <a:rect b="b" l="l" r="r" t="t"/>
                <a:pathLst>
                  <a:path extrusionOk="0" h="631" w="831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64"/>
              <p:cNvSpPr/>
              <p:nvPr/>
            </p:nvSpPr>
            <p:spPr>
              <a:xfrm>
                <a:off x="2100493" y="2102093"/>
                <a:ext cx="148700" cy="113083"/>
              </a:xfrm>
              <a:custGeom>
                <a:rect b="b" l="l" r="r" t="t"/>
                <a:pathLst>
                  <a:path extrusionOk="0" h="1578" w="2075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64"/>
              <p:cNvSpPr/>
              <p:nvPr/>
            </p:nvSpPr>
            <p:spPr>
              <a:xfrm>
                <a:off x="2113894" y="2112054"/>
                <a:ext cx="107637" cy="92158"/>
              </a:xfrm>
              <a:custGeom>
                <a:rect b="b" l="l" r="r" t="t"/>
                <a:pathLst>
                  <a:path extrusionOk="0" h="1286" w="1502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64"/>
              <p:cNvSpPr/>
              <p:nvPr/>
            </p:nvSpPr>
            <p:spPr>
              <a:xfrm>
                <a:off x="2143563" y="2141078"/>
                <a:ext cx="63636" cy="34900"/>
              </a:xfrm>
              <a:custGeom>
                <a:rect b="b" l="l" r="r" t="t"/>
                <a:pathLst>
                  <a:path extrusionOk="0" h="487" w="888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64"/>
              <p:cNvSpPr/>
              <p:nvPr/>
            </p:nvSpPr>
            <p:spPr>
              <a:xfrm>
                <a:off x="2186633" y="2239256"/>
                <a:ext cx="127201" cy="112868"/>
              </a:xfrm>
              <a:custGeom>
                <a:rect b="b" l="l" r="r" t="t"/>
                <a:pathLst>
                  <a:path extrusionOk="0" h="1575" w="1775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64"/>
              <p:cNvSpPr/>
              <p:nvPr/>
            </p:nvSpPr>
            <p:spPr>
              <a:xfrm>
                <a:off x="2197167" y="2250794"/>
                <a:ext cx="110504" cy="91585"/>
              </a:xfrm>
              <a:custGeom>
                <a:rect b="b" l="l" r="r" t="t"/>
                <a:pathLst>
                  <a:path extrusionOk="0" h="1278" w="1542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64"/>
              <p:cNvSpPr/>
              <p:nvPr/>
            </p:nvSpPr>
            <p:spPr>
              <a:xfrm>
                <a:off x="2223539" y="2270286"/>
                <a:ext cx="55467" cy="51310"/>
              </a:xfrm>
              <a:custGeom>
                <a:rect b="b" l="l" r="r" t="t"/>
                <a:pathLst>
                  <a:path extrusionOk="0" h="716" w="774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64"/>
              <p:cNvSpPr/>
              <p:nvPr/>
            </p:nvSpPr>
            <p:spPr>
              <a:xfrm>
                <a:off x="2252276" y="2378498"/>
                <a:ext cx="134224" cy="111722"/>
              </a:xfrm>
              <a:custGeom>
                <a:rect b="b" l="l" r="r" t="t"/>
                <a:pathLst>
                  <a:path extrusionOk="0" h="1559" w="1873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64"/>
              <p:cNvSpPr/>
              <p:nvPr/>
            </p:nvSpPr>
            <p:spPr>
              <a:xfrm>
                <a:off x="2259801" y="2387169"/>
                <a:ext cx="134726" cy="94380"/>
              </a:xfrm>
              <a:custGeom>
                <a:rect b="b" l="l" r="r" t="t"/>
                <a:pathLst>
                  <a:path extrusionOk="0" h="1317" w="188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64"/>
              <p:cNvSpPr/>
              <p:nvPr/>
            </p:nvSpPr>
            <p:spPr>
              <a:xfrm>
                <a:off x="2295346" y="2419991"/>
                <a:ext cx="63636" cy="28808"/>
              </a:xfrm>
              <a:custGeom>
                <a:rect b="b" l="l" r="r" t="t"/>
                <a:pathLst>
                  <a:path extrusionOk="0" h="402" w="888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64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64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rect b="b" l="l" r="r" t="t"/>
                <a:pathLst>
                  <a:path extrusionOk="0" h="2004" w="2147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64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rect b="b" l="l" r="r" t="t"/>
                <a:pathLst>
                  <a:path extrusionOk="0" h="4780" w="4551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64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rect b="b" l="l" r="r" t="t"/>
                <a:pathLst>
                  <a:path extrusionOk="0" h="2920" w="3063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64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rect b="b" l="l" r="r" t="t"/>
                <a:pathLst>
                  <a:path extrusionOk="0" h="3006" w="3264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64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rect b="b" l="l" r="r" t="t"/>
                <a:pathLst>
                  <a:path extrusionOk="0" h="1689" w="1575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64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rect b="b" l="l" r="r" t="t"/>
                <a:pathLst>
                  <a:path extrusionOk="0" h="5364" w="5925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64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rect b="b" l="l" r="r" t="t"/>
                <a:pathLst>
                  <a:path extrusionOk="0" h="4459" w="16565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64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rect b="b" l="l" r="r" t="t"/>
                <a:pathLst>
                  <a:path extrusionOk="0" h="4298" w="1039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64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rect b="b" l="l" r="r" t="t"/>
                <a:pathLst>
                  <a:path extrusionOk="0" h="1507" w="2662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64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64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rect b="b" l="l" r="r" t="t"/>
                <a:pathLst>
                  <a:path extrusionOk="0" h="802" w="401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64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4"/>
              <p:cNvSpPr/>
              <p:nvPr/>
            </p:nvSpPr>
            <p:spPr>
              <a:xfrm>
                <a:off x="2672726" y="3317215"/>
                <a:ext cx="114875" cy="116022"/>
              </a:xfrm>
              <a:custGeom>
                <a:rect b="b" l="l" r="r" t="t"/>
                <a:pathLst>
                  <a:path extrusionOk="0" h="1619" w="1603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64"/>
              <p:cNvSpPr/>
              <p:nvPr/>
            </p:nvSpPr>
            <p:spPr>
              <a:xfrm>
                <a:off x="2611239" y="3371607"/>
                <a:ext cx="131286" cy="113800"/>
              </a:xfrm>
              <a:custGeom>
                <a:rect b="b" l="l" r="r" t="t"/>
                <a:pathLst>
                  <a:path extrusionOk="0" h="1588" w="1832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64"/>
              <p:cNvSpPr/>
              <p:nvPr/>
            </p:nvSpPr>
            <p:spPr>
              <a:xfrm>
                <a:off x="1864649" y="3619777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64"/>
              <p:cNvSpPr/>
              <p:nvPr/>
            </p:nvSpPr>
            <p:spPr>
              <a:xfrm>
                <a:off x="1784314" y="3569971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64"/>
              <p:cNvSpPr/>
              <p:nvPr/>
            </p:nvSpPr>
            <p:spPr>
              <a:xfrm>
                <a:off x="3237506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64"/>
              <p:cNvSpPr/>
              <p:nvPr/>
            </p:nvSpPr>
            <p:spPr>
              <a:xfrm>
                <a:off x="1354906" y="3218391"/>
                <a:ext cx="144687" cy="120321"/>
              </a:xfrm>
              <a:custGeom>
                <a:rect b="b" l="l" r="r" t="t"/>
                <a:pathLst>
                  <a:path extrusionOk="0" h="1679" w="2019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64"/>
              <p:cNvSpPr/>
              <p:nvPr/>
            </p:nvSpPr>
            <p:spPr>
              <a:xfrm>
                <a:off x="1392888" y="3242399"/>
                <a:ext cx="69799" cy="73884"/>
              </a:xfrm>
              <a:custGeom>
                <a:rect b="b" l="l" r="r" t="t"/>
                <a:pathLst>
                  <a:path extrusionOk="0" h="1031" w="974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64"/>
              <p:cNvSpPr/>
              <p:nvPr/>
            </p:nvSpPr>
            <p:spPr>
              <a:xfrm>
                <a:off x="1663633" y="3833119"/>
                <a:ext cx="201085" cy="201013"/>
              </a:xfrm>
              <a:custGeom>
                <a:rect b="b" l="l" r="r" t="t"/>
                <a:pathLst>
                  <a:path extrusionOk="0" h="2805" w="2806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64"/>
              <p:cNvSpPr/>
              <p:nvPr/>
            </p:nvSpPr>
            <p:spPr>
              <a:xfrm>
                <a:off x="1815416" y="3004477"/>
                <a:ext cx="201013" cy="201085"/>
              </a:xfrm>
              <a:custGeom>
                <a:rect b="b" l="l" r="r" t="t"/>
                <a:pathLst>
                  <a:path extrusionOk="0" h="2806" w="2805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64"/>
              <p:cNvSpPr/>
              <p:nvPr/>
            </p:nvSpPr>
            <p:spPr>
              <a:xfrm>
                <a:off x="2783446" y="3990993"/>
                <a:ext cx="92373" cy="92373"/>
              </a:xfrm>
              <a:custGeom>
                <a:rect b="b" l="l" r="r" t="t"/>
                <a:pathLst>
                  <a:path extrusionOk="0" h="1289" w="1289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64"/>
              <p:cNvSpPr/>
              <p:nvPr/>
            </p:nvSpPr>
            <p:spPr>
              <a:xfrm>
                <a:off x="2481958" y="3264972"/>
                <a:ext cx="92373" cy="94380"/>
              </a:xfrm>
              <a:custGeom>
                <a:rect b="b" l="l" r="r" t="t"/>
                <a:pathLst>
                  <a:path extrusionOk="0" h="1317" w="1289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64"/>
              <p:cNvSpPr/>
              <p:nvPr/>
            </p:nvSpPr>
            <p:spPr>
              <a:xfrm>
                <a:off x="2229702" y="2866596"/>
                <a:ext cx="156941" cy="125696"/>
              </a:xfrm>
              <a:custGeom>
                <a:rect b="b" l="l" r="r" t="t"/>
                <a:pathLst>
                  <a:path extrusionOk="0" h="1754" w="219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>
                <a:off x="2705548" y="3746980"/>
                <a:ext cx="156798" cy="127201"/>
              </a:xfrm>
              <a:custGeom>
                <a:rect b="b" l="l" r="r" t="t"/>
                <a:pathLst>
                  <a:path extrusionOk="0" h="1775" w="2188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64"/>
              <p:cNvSpPr/>
              <p:nvPr/>
            </p:nvSpPr>
            <p:spPr>
              <a:xfrm>
                <a:off x="3166989" y="2911888"/>
                <a:ext cx="219574" cy="174713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64"/>
              <p:cNvSpPr/>
              <p:nvPr/>
            </p:nvSpPr>
            <p:spPr>
              <a:xfrm>
                <a:off x="1749772" y="2741974"/>
                <a:ext cx="100542" cy="84490"/>
              </a:xfrm>
              <a:custGeom>
                <a:rect b="b" l="l" r="r" t="t"/>
                <a:pathLst>
                  <a:path extrusionOk="0" h="1179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64"/>
              <p:cNvSpPr/>
              <p:nvPr/>
            </p:nvSpPr>
            <p:spPr>
              <a:xfrm>
                <a:off x="2266609" y="3162422"/>
                <a:ext cx="100542" cy="84418"/>
              </a:xfrm>
              <a:custGeom>
                <a:rect b="b" l="l" r="r" t="t"/>
                <a:pathLst>
                  <a:path extrusionOk="0" h="1178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2010953" y="1846691"/>
                <a:ext cx="27345" cy="70589"/>
              </a:xfrm>
              <a:custGeom>
                <a:rect b="b" l="l" r="r" t="t"/>
                <a:pathLst>
                  <a:path extrusionOk="0" h="888" w="344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64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64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64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64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64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64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64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64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64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10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do </a:t>
            </a:r>
            <a:r>
              <a:rPr lang="en" sz="2200"/>
              <a:t>Fluxo Realização Exame</a:t>
            </a:r>
            <a:endParaRPr sz="2300"/>
          </a:p>
        </p:txBody>
      </p:sp>
      <p:graphicFrame>
        <p:nvGraphicFramePr>
          <p:cNvPr id="2528" name="Google Shape;2528;p100"/>
          <p:cNvGraphicFramePr/>
          <p:nvPr/>
        </p:nvGraphicFramePr>
        <p:xfrm>
          <a:off x="465063" y="160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88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9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de Saúde de Realização Exame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Geração do laudo e resultados do exame.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Laudo exame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Laudo exame é um documento que contém uma análise clínica sobre os resultados do exame de um paciente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101"/>
          <p:cNvSpPr txBox="1"/>
          <p:nvPr>
            <p:ph type="title"/>
          </p:nvPr>
        </p:nvSpPr>
        <p:spPr>
          <a:xfrm>
            <a:off x="4189800" y="1398558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Visão Informação do </a:t>
            </a:r>
            <a:r>
              <a:rPr lang="en"/>
              <a:t>Acompanhamento e Monitoração Pandemia</a:t>
            </a:r>
            <a:endParaRPr/>
          </a:p>
        </p:txBody>
      </p:sp>
      <p:grpSp>
        <p:nvGrpSpPr>
          <p:cNvPr id="2534" name="Google Shape;2534;p101"/>
          <p:cNvGrpSpPr/>
          <p:nvPr/>
        </p:nvGrpSpPr>
        <p:grpSpPr>
          <a:xfrm>
            <a:off x="735513" y="1313325"/>
            <a:ext cx="3246799" cy="3041690"/>
            <a:chOff x="521725" y="1038225"/>
            <a:chExt cx="3436494" cy="3219401"/>
          </a:xfrm>
        </p:grpSpPr>
        <p:sp>
          <p:nvSpPr>
            <p:cNvPr id="2535" name="Google Shape;2535;p101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01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01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01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01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01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01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01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01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01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01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01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01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01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01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01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01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01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01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01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01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01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01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01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01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01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01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01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01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01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01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01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01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01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01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01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01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01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01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01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01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01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01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01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01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01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01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01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01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01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01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01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01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101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101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10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Acompanhamento e Monitoração Pandemia </a:t>
            </a:r>
            <a:endParaRPr sz="2300"/>
          </a:p>
        </p:txBody>
      </p:sp>
      <p:graphicFrame>
        <p:nvGraphicFramePr>
          <p:cNvPr id="2595" name="Google Shape;2595;p102"/>
          <p:cNvGraphicFramePr/>
          <p:nvPr/>
        </p:nvGraphicFramePr>
        <p:xfrm>
          <a:off x="465063" y="160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88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9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 informações do paciente.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Registros de informações paciente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Essa informação é um tipo de relatório que contém os registros dos dados pessoais dos pacientes que usam o COVID-NET.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os laudos e diagnósticos de exames.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informações de exames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relatório que contém dados informativos sobre exames realizado em uma unidade de saúde.</a:t>
                      </a:r>
                      <a:endParaRPr sz="13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3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Acompanhamento e Monitoração Pandemia </a:t>
            </a:r>
            <a:endParaRPr sz="2300"/>
          </a:p>
        </p:txBody>
      </p:sp>
      <p:graphicFrame>
        <p:nvGraphicFramePr>
          <p:cNvPr id="2601" name="Google Shape;2601;p103"/>
          <p:cNvGraphicFramePr/>
          <p:nvPr/>
        </p:nvGraphicFramePr>
        <p:xfrm>
          <a:off x="474813" y="1570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81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5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 prontuários médicos dos atendimentos.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informações prontuário médico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relatório que contém dados informativos sobre os atendimentos médicos que geraram prontuários realizado em uma unidade de saúde.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informações de transferências.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informações de transferência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relatório que contém dados a sobre as ordens de transferência recebidas pelo centro de controle de transferência.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10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Acompanhamento e Monitoração Pandemia </a:t>
            </a:r>
            <a:endParaRPr sz="2300"/>
          </a:p>
        </p:txBody>
      </p:sp>
      <p:graphicFrame>
        <p:nvGraphicFramePr>
          <p:cNvPr id="2607" name="Google Shape;2607;p104"/>
          <p:cNvGraphicFramePr/>
          <p:nvPr/>
        </p:nvGraphicFramePr>
        <p:xfrm>
          <a:off x="465063" y="1609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303800"/>
                <a:gridCol w="2518250"/>
              </a:tblGrid>
              <a:tr h="79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2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informações de internação.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 de informações de internação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relatório que contém dados informativos sobre as ocorrências de internações realizadas por uma unidade de saúde ou aprovadas pelo CROSS.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 documento (relatório) diário dos registros compilados.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diário de registros compilados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é o resultado do processamento dos registros de internação, transferência, prontuários médicos, etc. Utilizado para monitorar 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gerenciar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recursos de saúde.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10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Acompanhamento e Monitoração Pandemia </a:t>
            </a:r>
            <a:endParaRPr sz="2300"/>
          </a:p>
        </p:txBody>
      </p:sp>
      <p:graphicFrame>
        <p:nvGraphicFramePr>
          <p:cNvPr id="2613" name="Google Shape;2613;p105"/>
          <p:cNvGraphicFramePr/>
          <p:nvPr/>
        </p:nvGraphicFramePr>
        <p:xfrm>
          <a:off x="474813" y="1824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508525"/>
                <a:gridCol w="2313525"/>
              </a:tblGrid>
              <a:tr h="52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76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 relatório diário da da pandemia.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Diário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 uma análise diária, levando em conta diversas informações como internações, resultado dos exames, etc. Tal documento é utilizado para acompanhar a pandemia, recursos hospitalares, etc.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 relatório da progressão da pandemia.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Progressão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contém uma análise macro da pandemia utilizando como entrada os relatórios diários.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0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Acompanhamento e Monitoração Pandemia </a:t>
            </a:r>
            <a:endParaRPr sz="2300"/>
          </a:p>
        </p:txBody>
      </p:sp>
      <p:graphicFrame>
        <p:nvGraphicFramePr>
          <p:cNvPr id="2619" name="Google Shape;2619;p106"/>
          <p:cNvGraphicFramePr/>
          <p:nvPr/>
        </p:nvGraphicFramePr>
        <p:xfrm>
          <a:off x="473313" y="1527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305000"/>
                <a:gridCol w="2079975"/>
                <a:gridCol w="1255400"/>
                <a:gridCol w="1508525"/>
                <a:gridCol w="2313525"/>
              </a:tblGrid>
              <a:tr h="39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 sz="1200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5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as fases das regiões.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da determinação das fases de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regiões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contendo a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fase das regiões. Construído a partir da análise dos relatórios de progressão da pandemia.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medidas para o controle da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pandemia.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medidas de controle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as recomendações de medidas de controle para o combate à pandemia de COVID-19.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Integrado Hospitalar [COVID-NET]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estratégias para aplicar as medidas indicadas.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as estratégias para aplicação das medidas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que consolida as ações para aplicação das medidas de restrição propostas no documento de medida de controle.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107"/>
          <p:cNvSpPr txBox="1"/>
          <p:nvPr>
            <p:ph type="title"/>
          </p:nvPr>
        </p:nvSpPr>
        <p:spPr>
          <a:xfrm>
            <a:off x="4189800" y="1398558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Visão Informação do Fluxo de Recebimento de Notificação</a:t>
            </a:r>
            <a:endParaRPr/>
          </a:p>
        </p:txBody>
      </p:sp>
      <p:grpSp>
        <p:nvGrpSpPr>
          <p:cNvPr id="2625" name="Google Shape;2625;p107"/>
          <p:cNvGrpSpPr/>
          <p:nvPr/>
        </p:nvGrpSpPr>
        <p:grpSpPr>
          <a:xfrm>
            <a:off x="735513" y="1313325"/>
            <a:ext cx="3246799" cy="3041690"/>
            <a:chOff x="521725" y="1038225"/>
            <a:chExt cx="3436494" cy="3219401"/>
          </a:xfrm>
        </p:grpSpPr>
        <p:sp>
          <p:nvSpPr>
            <p:cNvPr id="2626" name="Google Shape;2626;p107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07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07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07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07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07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07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07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07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07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07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07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07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07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07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07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07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07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07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07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07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07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07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07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07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07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07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07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07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07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07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07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07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07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07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07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07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07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07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07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07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07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07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07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07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07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07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07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07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07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07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07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07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07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07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108"/>
          <p:cNvSpPr txBox="1"/>
          <p:nvPr>
            <p:ph type="title"/>
          </p:nvPr>
        </p:nvSpPr>
        <p:spPr>
          <a:xfrm>
            <a:off x="714300" y="549600"/>
            <a:ext cx="77154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Fluxo de Recebimento de Notificação</a:t>
            </a:r>
            <a:endParaRPr sz="2300"/>
          </a:p>
        </p:txBody>
      </p:sp>
      <p:graphicFrame>
        <p:nvGraphicFramePr>
          <p:cNvPr id="2686" name="Google Shape;2686;p108"/>
          <p:cNvGraphicFramePr/>
          <p:nvPr/>
        </p:nvGraphicFramePr>
        <p:xfrm>
          <a:off x="347025" y="1601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94700"/>
                <a:gridCol w="2026650"/>
                <a:gridCol w="1513225"/>
                <a:gridCol w="1377275"/>
                <a:gridCol w="2238075"/>
              </a:tblGrid>
              <a:tr h="8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Unidade de Saúde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 informações do paciente.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Informações referentes ao paciente, incluindo: sintomas, alergias, diagnósticos e gravidade.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Central de Transferência de Pacientes (SAMU)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Notificar origem da solicitação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 a recusa.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contendo o motivo da recusa da solicitação juntamente com a assinatura do remetente.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109"/>
          <p:cNvSpPr txBox="1"/>
          <p:nvPr>
            <p:ph type="title"/>
          </p:nvPr>
        </p:nvSpPr>
        <p:spPr>
          <a:xfrm>
            <a:off x="4189800" y="1398550"/>
            <a:ext cx="43632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Visão Informação do Fluxo de Preparação do Leito</a:t>
            </a:r>
            <a:endParaRPr/>
          </a:p>
        </p:txBody>
      </p:sp>
      <p:grpSp>
        <p:nvGrpSpPr>
          <p:cNvPr id="2692" name="Google Shape;2692;p109"/>
          <p:cNvGrpSpPr/>
          <p:nvPr/>
        </p:nvGrpSpPr>
        <p:grpSpPr>
          <a:xfrm>
            <a:off x="735513" y="1313325"/>
            <a:ext cx="3246799" cy="3041690"/>
            <a:chOff x="521725" y="1038225"/>
            <a:chExt cx="3436494" cy="3219401"/>
          </a:xfrm>
        </p:grpSpPr>
        <p:sp>
          <p:nvSpPr>
            <p:cNvPr id="2693" name="Google Shape;2693;p109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09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09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09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09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09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09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09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09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09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09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09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09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09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09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09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09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09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09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09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09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09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09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09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09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09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09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09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09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09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09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09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09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09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09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09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09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09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09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09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09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09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09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09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09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09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09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09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09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09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09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09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09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09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09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5"/>
          <p:cNvSpPr txBox="1"/>
          <p:nvPr>
            <p:ph idx="1" type="subTitle"/>
          </p:nvPr>
        </p:nvSpPr>
        <p:spPr>
          <a:xfrm>
            <a:off x="292275" y="1579700"/>
            <a:ext cx="47061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n" sz="1300"/>
              <a:t>Modele em BPMN o processo de negócio.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n" sz="1300"/>
              <a:t>Identifique os pontos de integração entre as atividades de cada agente e as políticas e regras de negócio que regem a execução das atividades.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n" sz="1300"/>
              <a:t>Identifique, a partir do processo, em quais elementos do processo que irá gerar mais valor no contexto  do negócio.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 startAt="6"/>
            </a:pPr>
            <a:r>
              <a:rPr lang="en" sz="1300"/>
              <a:t>Priorize os processos de acordo com o valor de negócio agregado.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24" name="Google Shape;1024;p65"/>
          <p:cNvSpPr txBox="1"/>
          <p:nvPr>
            <p:ph type="title"/>
          </p:nvPr>
        </p:nvSpPr>
        <p:spPr>
          <a:xfrm>
            <a:off x="199950" y="797113"/>
            <a:ext cx="534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ROTEIRO - VISÃO EMPRESA</a:t>
            </a:r>
            <a:endParaRPr sz="2500"/>
          </a:p>
        </p:txBody>
      </p:sp>
      <p:grpSp>
        <p:nvGrpSpPr>
          <p:cNvPr id="1025" name="Google Shape;1025;p6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026" name="Google Shape;1026;p6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7" name="Google Shape;1027;p6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28" name="Google Shape;1028;p6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6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6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1" name="Google Shape;1031;p65"/>
          <p:cNvGrpSpPr/>
          <p:nvPr/>
        </p:nvGrpSpPr>
        <p:grpSpPr>
          <a:xfrm>
            <a:off x="5156578" y="1719323"/>
            <a:ext cx="3701185" cy="2873600"/>
            <a:chOff x="-95261" y="1071651"/>
            <a:chExt cx="4793039" cy="3309837"/>
          </a:xfrm>
        </p:grpSpPr>
        <p:grpSp>
          <p:nvGrpSpPr>
            <p:cNvPr id="1032" name="Google Shape;1032;p65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1033" name="Google Shape;1033;p65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65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65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65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65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65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1039" name="Google Shape;1039;p65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65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65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65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65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65"/>
            <p:cNvGrpSpPr/>
            <p:nvPr/>
          </p:nvGrpSpPr>
          <p:grpSpPr>
            <a:xfrm>
              <a:off x="563298" y="1779751"/>
              <a:ext cx="3682332" cy="2483561"/>
              <a:chOff x="658548" y="1779751"/>
              <a:chExt cx="3682332" cy="2483561"/>
            </a:xfrm>
          </p:grpSpPr>
          <p:sp>
            <p:nvSpPr>
              <p:cNvPr id="1045" name="Google Shape;1045;p65"/>
              <p:cNvSpPr/>
              <p:nvPr/>
            </p:nvSpPr>
            <p:spPr>
              <a:xfrm>
                <a:off x="1491354" y="3299872"/>
                <a:ext cx="373362" cy="933189"/>
              </a:xfrm>
              <a:custGeom>
                <a:rect b="b" l="l" r="r" t="t"/>
                <a:pathLst>
                  <a:path extrusionOk="0" h="13022" w="521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65"/>
              <p:cNvSpPr/>
              <p:nvPr/>
            </p:nvSpPr>
            <p:spPr>
              <a:xfrm>
                <a:off x="1507765" y="3324453"/>
                <a:ext cx="338462" cy="888113"/>
              </a:xfrm>
              <a:custGeom>
                <a:rect b="b" l="l" r="r" t="t"/>
                <a:pathLst>
                  <a:path extrusionOk="0" h="12393" w="4723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65"/>
              <p:cNvSpPr/>
              <p:nvPr/>
            </p:nvSpPr>
            <p:spPr>
              <a:xfrm>
                <a:off x="1813338" y="4138691"/>
                <a:ext cx="170342" cy="124621"/>
              </a:xfrm>
              <a:custGeom>
                <a:rect b="b" l="l" r="r" t="t"/>
                <a:pathLst>
                  <a:path extrusionOk="0" h="1739" w="2377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65"/>
              <p:cNvSpPr/>
              <p:nvPr/>
            </p:nvSpPr>
            <p:spPr>
              <a:xfrm>
                <a:off x="1706702" y="3256731"/>
                <a:ext cx="685093" cy="847122"/>
              </a:xfrm>
              <a:custGeom>
                <a:rect b="b" l="l" r="r" t="t"/>
                <a:pathLst>
                  <a:path extrusionOk="0" h="11821" w="956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65"/>
              <p:cNvSpPr/>
              <p:nvPr/>
            </p:nvSpPr>
            <p:spPr>
              <a:xfrm>
                <a:off x="1729276" y="3275507"/>
                <a:ext cx="644031" cy="803767"/>
              </a:xfrm>
              <a:custGeom>
                <a:rect b="b" l="l" r="r" t="t"/>
                <a:pathLst>
                  <a:path extrusionOk="0" h="11216" w="8987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65"/>
              <p:cNvSpPr/>
              <p:nvPr/>
            </p:nvSpPr>
            <p:spPr>
              <a:xfrm>
                <a:off x="2055775" y="4011489"/>
                <a:ext cx="196570" cy="174642"/>
              </a:xfrm>
              <a:custGeom>
                <a:rect b="b" l="l" r="r" t="t"/>
                <a:pathLst>
                  <a:path extrusionOk="0" h="2437" w="2743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65"/>
              <p:cNvSpPr/>
              <p:nvPr/>
            </p:nvSpPr>
            <p:spPr>
              <a:xfrm>
                <a:off x="1597989" y="2888310"/>
                <a:ext cx="1064546" cy="1180711"/>
              </a:xfrm>
              <a:custGeom>
                <a:rect b="b" l="l" r="r" t="t"/>
                <a:pathLst>
                  <a:path extrusionOk="0" h="16476" w="14855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65"/>
              <p:cNvSpPr/>
              <p:nvPr/>
            </p:nvSpPr>
            <p:spPr>
              <a:xfrm>
                <a:off x="1624648" y="2907301"/>
                <a:ext cx="1019399" cy="1141225"/>
              </a:xfrm>
              <a:custGeom>
                <a:rect b="b" l="l" r="r" t="t"/>
                <a:pathLst>
                  <a:path extrusionOk="0" h="15925" w="14225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65"/>
              <p:cNvSpPr/>
              <p:nvPr/>
            </p:nvSpPr>
            <p:spPr>
              <a:xfrm>
                <a:off x="1649300" y="3245480"/>
                <a:ext cx="153859" cy="150850"/>
              </a:xfrm>
              <a:custGeom>
                <a:rect b="b" l="l" r="r" t="t"/>
                <a:pathLst>
                  <a:path extrusionOk="0" h="2105" w="2147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65"/>
              <p:cNvSpPr/>
              <p:nvPr/>
            </p:nvSpPr>
            <p:spPr>
              <a:xfrm>
                <a:off x="1686207" y="3279305"/>
                <a:ext cx="82125" cy="82125"/>
              </a:xfrm>
              <a:custGeom>
                <a:rect b="b" l="l" r="r" t="t"/>
                <a:pathLst>
                  <a:path extrusionOk="0" h="1146" w="1146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65"/>
              <p:cNvSpPr/>
              <p:nvPr/>
            </p:nvSpPr>
            <p:spPr>
              <a:xfrm>
                <a:off x="2375323" y="3949787"/>
                <a:ext cx="262285" cy="217711"/>
              </a:xfrm>
              <a:custGeom>
                <a:rect b="b" l="l" r="r" t="t"/>
                <a:pathLst>
                  <a:path extrusionOk="0" h="3038" w="366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65"/>
              <p:cNvSpPr/>
              <p:nvPr/>
            </p:nvSpPr>
            <p:spPr>
              <a:xfrm>
                <a:off x="2406066" y="3973292"/>
                <a:ext cx="205815" cy="172348"/>
              </a:xfrm>
              <a:custGeom>
                <a:rect b="b" l="l" r="r" t="t"/>
                <a:pathLst>
                  <a:path extrusionOk="0" h="2405" w="2872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65"/>
              <p:cNvSpPr/>
              <p:nvPr/>
            </p:nvSpPr>
            <p:spPr>
              <a:xfrm>
                <a:off x="2469632" y="4023026"/>
                <a:ext cx="86783" cy="72881"/>
              </a:xfrm>
              <a:custGeom>
                <a:rect b="b" l="l" r="r" t="t"/>
                <a:pathLst>
                  <a:path extrusionOk="0" h="1017" w="1211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65"/>
              <p:cNvSpPr/>
              <p:nvPr/>
            </p:nvSpPr>
            <p:spPr>
              <a:xfrm>
                <a:off x="1813338" y="4198171"/>
                <a:ext cx="168264" cy="65141"/>
              </a:xfrm>
              <a:custGeom>
                <a:rect b="b" l="l" r="r" t="t"/>
                <a:pathLst>
                  <a:path extrusionOk="0" h="909" w="2348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65"/>
              <p:cNvSpPr/>
              <p:nvPr/>
            </p:nvSpPr>
            <p:spPr>
              <a:xfrm>
                <a:off x="2098415" y="4052552"/>
                <a:ext cx="153931" cy="132862"/>
              </a:xfrm>
              <a:custGeom>
                <a:rect b="b" l="l" r="r" t="t"/>
                <a:pathLst>
                  <a:path extrusionOk="0" h="1854" w="2148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65"/>
              <p:cNvSpPr/>
              <p:nvPr/>
            </p:nvSpPr>
            <p:spPr>
              <a:xfrm>
                <a:off x="2432725" y="2243628"/>
                <a:ext cx="816379" cy="1015243"/>
              </a:xfrm>
              <a:custGeom>
                <a:rect b="b" l="l" r="r" t="t"/>
                <a:pathLst>
                  <a:path extrusionOk="0" h="14167" w="11392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65"/>
              <p:cNvSpPr/>
              <p:nvPr/>
            </p:nvSpPr>
            <p:spPr>
              <a:xfrm>
                <a:off x="2451214" y="2237465"/>
                <a:ext cx="797890" cy="1011158"/>
              </a:xfrm>
              <a:custGeom>
                <a:rect b="b" l="l" r="r" t="t"/>
                <a:pathLst>
                  <a:path extrusionOk="0" h="14110" w="11134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65"/>
              <p:cNvSpPr/>
              <p:nvPr/>
            </p:nvSpPr>
            <p:spPr>
              <a:xfrm>
                <a:off x="2488121" y="2321526"/>
                <a:ext cx="685094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65"/>
              <p:cNvSpPr/>
              <p:nvPr/>
            </p:nvSpPr>
            <p:spPr>
              <a:xfrm>
                <a:off x="2498369" y="2315363"/>
                <a:ext cx="685093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65"/>
              <p:cNvSpPr/>
              <p:nvPr/>
            </p:nvSpPr>
            <p:spPr>
              <a:xfrm>
                <a:off x="2806020" y="2329767"/>
                <a:ext cx="330292" cy="104627"/>
              </a:xfrm>
              <a:custGeom>
                <a:rect b="b" l="l" r="r" t="t"/>
                <a:pathLst>
                  <a:path extrusionOk="0" h="1460" w="4609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65"/>
              <p:cNvSpPr/>
              <p:nvPr/>
            </p:nvSpPr>
            <p:spPr>
              <a:xfrm>
                <a:off x="2793694" y="2372837"/>
                <a:ext cx="264650" cy="88217"/>
              </a:xfrm>
              <a:custGeom>
                <a:rect b="b" l="l" r="r" t="t"/>
                <a:pathLst>
                  <a:path extrusionOk="0" h="1231" w="3693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65"/>
              <p:cNvSpPr/>
              <p:nvPr/>
            </p:nvSpPr>
            <p:spPr>
              <a:xfrm>
                <a:off x="2734213" y="2481478"/>
                <a:ext cx="221580" cy="80119"/>
              </a:xfrm>
              <a:custGeom>
                <a:rect b="b" l="l" r="r" t="t"/>
                <a:pathLst>
                  <a:path extrusionOk="0" h="1118" w="3092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65"/>
              <p:cNvSpPr/>
              <p:nvPr/>
            </p:nvSpPr>
            <p:spPr>
              <a:xfrm>
                <a:off x="2771120" y="2460982"/>
                <a:ext cx="330292" cy="104699"/>
              </a:xfrm>
              <a:custGeom>
                <a:rect b="b" l="l" r="r" t="t"/>
                <a:pathLst>
                  <a:path extrusionOk="0" h="1461" w="4609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65"/>
              <p:cNvSpPr/>
              <p:nvPr/>
            </p:nvSpPr>
            <p:spPr>
              <a:xfrm>
                <a:off x="2711639" y="2567617"/>
                <a:ext cx="262643" cy="90366"/>
              </a:xfrm>
              <a:custGeom>
                <a:rect b="b" l="l" r="r" t="t"/>
                <a:pathLst>
                  <a:path extrusionOk="0" h="1261" w="3665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65"/>
              <p:cNvSpPr/>
              <p:nvPr/>
            </p:nvSpPr>
            <p:spPr>
              <a:xfrm>
                <a:off x="2699385" y="2612765"/>
                <a:ext cx="221580" cy="78040"/>
              </a:xfrm>
              <a:custGeom>
                <a:rect b="b" l="l" r="r" t="t"/>
                <a:pathLst>
                  <a:path extrusionOk="0" h="1089" w="3092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65"/>
              <p:cNvSpPr/>
              <p:nvPr/>
            </p:nvSpPr>
            <p:spPr>
              <a:xfrm>
                <a:off x="2689137" y="2655835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65"/>
              <p:cNvSpPr/>
              <p:nvPr/>
            </p:nvSpPr>
            <p:spPr>
              <a:xfrm>
                <a:off x="2676811" y="2698904"/>
                <a:ext cx="262571" cy="90295"/>
              </a:xfrm>
              <a:custGeom>
                <a:rect b="b" l="l" r="r" t="t"/>
                <a:pathLst>
                  <a:path extrusionOk="0" h="1260" w="3664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65"/>
              <p:cNvSpPr/>
              <p:nvPr/>
            </p:nvSpPr>
            <p:spPr>
              <a:xfrm>
                <a:off x="2713718" y="2680487"/>
                <a:ext cx="223659" cy="75891"/>
              </a:xfrm>
              <a:custGeom>
                <a:rect b="b" l="l" r="r" t="t"/>
                <a:pathLst>
                  <a:path extrusionOk="0" h="1059" w="3121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65"/>
              <p:cNvSpPr/>
              <p:nvPr/>
            </p:nvSpPr>
            <p:spPr>
              <a:xfrm>
                <a:off x="2703470" y="2721478"/>
                <a:ext cx="330292" cy="106705"/>
              </a:xfrm>
              <a:custGeom>
                <a:rect b="b" l="l" r="r" t="t"/>
                <a:pathLst>
                  <a:path extrusionOk="0" h="1489" w="4609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65"/>
              <p:cNvSpPr/>
              <p:nvPr/>
            </p:nvSpPr>
            <p:spPr>
              <a:xfrm>
                <a:off x="2641911" y="2830191"/>
                <a:ext cx="262643" cy="90295"/>
              </a:xfrm>
              <a:custGeom>
                <a:rect b="b" l="l" r="r" t="t"/>
                <a:pathLst>
                  <a:path extrusionOk="0" h="1260" w="3665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65"/>
              <p:cNvSpPr/>
              <p:nvPr/>
            </p:nvSpPr>
            <p:spPr>
              <a:xfrm>
                <a:off x="2629656" y="2873261"/>
                <a:ext cx="221580" cy="80047"/>
              </a:xfrm>
              <a:custGeom>
                <a:rect b="b" l="l" r="r" t="t"/>
                <a:pathLst>
                  <a:path extrusionOk="0" h="1117" w="3092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65"/>
              <p:cNvSpPr/>
              <p:nvPr/>
            </p:nvSpPr>
            <p:spPr>
              <a:xfrm>
                <a:off x="2619408" y="2916331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65"/>
              <p:cNvSpPr/>
              <p:nvPr/>
            </p:nvSpPr>
            <p:spPr>
              <a:xfrm>
                <a:off x="2607082" y="2959400"/>
                <a:ext cx="264650" cy="90295"/>
              </a:xfrm>
              <a:custGeom>
                <a:rect b="b" l="l" r="r" t="t"/>
                <a:pathLst>
                  <a:path extrusionOk="0" h="1260" w="3693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65"/>
              <p:cNvSpPr/>
              <p:nvPr/>
            </p:nvSpPr>
            <p:spPr>
              <a:xfrm>
                <a:off x="2646067" y="2940911"/>
                <a:ext cx="223587" cy="78040"/>
              </a:xfrm>
              <a:custGeom>
                <a:rect b="b" l="l" r="r" t="t"/>
                <a:pathLst>
                  <a:path extrusionOk="0" h="1089" w="312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65"/>
              <p:cNvSpPr/>
              <p:nvPr/>
            </p:nvSpPr>
            <p:spPr>
              <a:xfrm>
                <a:off x="2771120" y="2218976"/>
                <a:ext cx="356951" cy="172348"/>
              </a:xfrm>
              <a:custGeom>
                <a:rect b="b" l="l" r="r" t="t"/>
                <a:pathLst>
                  <a:path extrusionOk="0" h="2405" w="4981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65"/>
              <p:cNvSpPr/>
              <p:nvPr/>
            </p:nvSpPr>
            <p:spPr>
              <a:xfrm>
                <a:off x="2756787" y="2262045"/>
                <a:ext cx="387336" cy="135729"/>
              </a:xfrm>
              <a:custGeom>
                <a:rect b="b" l="l" r="r" t="t"/>
                <a:pathLst>
                  <a:path extrusionOk="0" h="1894" w="5405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65"/>
              <p:cNvSpPr/>
              <p:nvPr/>
            </p:nvSpPr>
            <p:spPr>
              <a:xfrm>
                <a:off x="2918818" y="2156844"/>
                <a:ext cx="127201" cy="125338"/>
              </a:xfrm>
              <a:custGeom>
                <a:rect b="b" l="l" r="r" t="t"/>
                <a:pathLst>
                  <a:path extrusionOk="0" h="1749" w="1775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65"/>
              <p:cNvSpPr/>
              <p:nvPr/>
            </p:nvSpPr>
            <p:spPr>
              <a:xfrm>
                <a:off x="2660400" y="2237465"/>
                <a:ext cx="18489" cy="10319"/>
              </a:xfrm>
              <a:custGeom>
                <a:rect b="b" l="l" r="r" t="t"/>
                <a:pathLst>
                  <a:path extrusionOk="0" h="144" w="258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5"/>
              <p:cNvSpPr/>
              <p:nvPr/>
            </p:nvSpPr>
            <p:spPr>
              <a:xfrm>
                <a:off x="2799857" y="2241550"/>
                <a:ext cx="317967" cy="106705"/>
              </a:xfrm>
              <a:custGeom>
                <a:rect b="b" l="l" r="r" t="t"/>
                <a:pathLst>
                  <a:path extrusionOk="0" h="1489" w="4437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5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5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5"/>
              <p:cNvSpPr/>
              <p:nvPr/>
            </p:nvSpPr>
            <p:spPr>
              <a:xfrm>
                <a:off x="3089019" y="3369601"/>
                <a:ext cx="110862" cy="10054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5"/>
              <p:cNvSpPr/>
              <p:nvPr/>
            </p:nvSpPr>
            <p:spPr>
              <a:xfrm>
                <a:off x="3132089" y="3363438"/>
                <a:ext cx="71877" cy="71806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5"/>
              <p:cNvSpPr/>
              <p:nvPr/>
            </p:nvSpPr>
            <p:spPr>
              <a:xfrm>
                <a:off x="2877827" y="3449577"/>
                <a:ext cx="225665" cy="201013"/>
              </a:xfrm>
              <a:custGeom>
                <a:rect b="b" l="l" r="r" t="t"/>
                <a:pathLst>
                  <a:path extrusionOk="0" h="2805" w="3149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5"/>
              <p:cNvSpPr/>
              <p:nvPr/>
            </p:nvSpPr>
            <p:spPr>
              <a:xfrm>
                <a:off x="3232633" y="3291631"/>
                <a:ext cx="57473" cy="63636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5"/>
              <p:cNvSpPr/>
              <p:nvPr/>
            </p:nvSpPr>
            <p:spPr>
              <a:xfrm>
                <a:off x="1249346" y="2247713"/>
                <a:ext cx="949671" cy="578388"/>
              </a:xfrm>
              <a:custGeom>
                <a:rect b="b" l="l" r="r" t="t"/>
                <a:pathLst>
                  <a:path extrusionOk="0" h="8071" w="13252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5"/>
              <p:cNvSpPr/>
              <p:nvPr/>
            </p:nvSpPr>
            <p:spPr>
              <a:xfrm>
                <a:off x="1427788" y="2342021"/>
                <a:ext cx="393857" cy="286507"/>
              </a:xfrm>
              <a:custGeom>
                <a:rect b="b" l="l" r="r" t="t"/>
                <a:pathLst>
                  <a:path extrusionOk="0" h="3998" w="5496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5"/>
              <p:cNvSpPr/>
              <p:nvPr/>
            </p:nvSpPr>
            <p:spPr>
              <a:xfrm>
                <a:off x="1276005" y="2290782"/>
                <a:ext cx="194922" cy="129279"/>
              </a:xfrm>
              <a:custGeom>
                <a:rect b="b" l="l" r="r" t="t"/>
                <a:pathLst>
                  <a:path extrusionOk="0" h="1804" w="272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5"/>
              <p:cNvSpPr/>
              <p:nvPr/>
            </p:nvSpPr>
            <p:spPr>
              <a:xfrm>
                <a:off x="1394966" y="2323604"/>
                <a:ext cx="100542" cy="141533"/>
              </a:xfrm>
              <a:custGeom>
                <a:rect b="b" l="l" r="r" t="t"/>
                <a:pathLst>
                  <a:path extrusionOk="0" h="1975" w="1403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65"/>
              <p:cNvSpPr/>
              <p:nvPr/>
            </p:nvSpPr>
            <p:spPr>
              <a:xfrm>
                <a:off x="1230857" y="2229223"/>
                <a:ext cx="104699" cy="151853"/>
              </a:xfrm>
              <a:custGeom>
                <a:rect b="b" l="l" r="r" t="t"/>
                <a:pathLst>
                  <a:path extrusionOk="0" h="2119" w="1461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65"/>
              <p:cNvSpPr/>
              <p:nvPr/>
            </p:nvSpPr>
            <p:spPr>
              <a:xfrm>
                <a:off x="1817422" y="2590191"/>
                <a:ext cx="119031" cy="86210"/>
              </a:xfrm>
              <a:custGeom>
                <a:rect b="b" l="l" r="r" t="t"/>
                <a:pathLst>
                  <a:path extrusionOk="0" h="1203" w="1661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65"/>
              <p:cNvSpPr/>
              <p:nvPr/>
            </p:nvSpPr>
            <p:spPr>
              <a:xfrm>
                <a:off x="1813338" y="2579943"/>
                <a:ext cx="67793" cy="71877"/>
              </a:xfrm>
              <a:custGeom>
                <a:rect b="b" l="l" r="r" t="t"/>
                <a:pathLst>
                  <a:path extrusionOk="0" h="1003" w="946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65"/>
              <p:cNvSpPr/>
              <p:nvPr/>
            </p:nvSpPr>
            <p:spPr>
              <a:xfrm>
                <a:off x="1924129" y="2653757"/>
                <a:ext cx="256408" cy="156009"/>
              </a:xfrm>
              <a:custGeom>
                <a:rect b="b" l="l" r="r" t="t"/>
                <a:pathLst>
                  <a:path extrusionOk="0" h="2177" w="3578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65"/>
              <p:cNvSpPr/>
              <p:nvPr/>
            </p:nvSpPr>
            <p:spPr>
              <a:xfrm>
                <a:off x="1716950" y="2524548"/>
                <a:ext cx="51382" cy="67793"/>
              </a:xfrm>
              <a:custGeom>
                <a:rect b="b" l="l" r="r" t="t"/>
                <a:pathLst>
                  <a:path extrusionOk="0" h="946" w="717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65"/>
              <p:cNvSpPr/>
              <p:nvPr/>
            </p:nvSpPr>
            <p:spPr>
              <a:xfrm>
                <a:off x="1663633" y="2495882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65"/>
              <p:cNvSpPr/>
              <p:nvPr/>
            </p:nvSpPr>
            <p:spPr>
              <a:xfrm>
                <a:off x="1610315" y="2465067"/>
                <a:ext cx="51310" cy="67793"/>
              </a:xfrm>
              <a:custGeom>
                <a:rect b="b" l="l" r="r" t="t"/>
                <a:pathLst>
                  <a:path extrusionOk="0" h="946" w="716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65"/>
              <p:cNvSpPr/>
              <p:nvPr/>
            </p:nvSpPr>
            <p:spPr>
              <a:xfrm>
                <a:off x="1556997" y="2436402"/>
                <a:ext cx="51310" cy="67721"/>
              </a:xfrm>
              <a:custGeom>
                <a:rect b="b" l="l" r="r" t="t"/>
                <a:pathLst>
                  <a:path extrusionOk="0" h="945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65"/>
              <p:cNvSpPr/>
              <p:nvPr/>
            </p:nvSpPr>
            <p:spPr>
              <a:xfrm>
                <a:off x="1503680" y="2407665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65"/>
              <p:cNvSpPr/>
              <p:nvPr/>
            </p:nvSpPr>
            <p:spPr>
              <a:xfrm>
                <a:off x="1723113" y="1779751"/>
                <a:ext cx="746580" cy="892270"/>
              </a:xfrm>
              <a:custGeom>
                <a:rect b="b" l="l" r="r" t="t"/>
                <a:pathLst>
                  <a:path extrusionOk="0" h="12451" w="10418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65"/>
              <p:cNvSpPr/>
              <p:nvPr/>
            </p:nvSpPr>
            <p:spPr>
              <a:xfrm>
                <a:off x="1737446" y="1813863"/>
                <a:ext cx="685093" cy="793232"/>
              </a:xfrm>
              <a:custGeom>
                <a:rect b="b" l="l" r="r" t="t"/>
                <a:pathLst>
                  <a:path extrusionOk="0" h="11069" w="956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65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rect b="b" l="l" r="r" t="t"/>
                <a:pathLst>
                  <a:path extrusionOk="0" h="757" w="516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65"/>
              <p:cNvSpPr/>
              <p:nvPr/>
            </p:nvSpPr>
            <p:spPr>
              <a:xfrm>
                <a:off x="1965121" y="2005706"/>
                <a:ext cx="229750" cy="406111"/>
              </a:xfrm>
              <a:custGeom>
                <a:rect b="b" l="l" r="r" t="t"/>
                <a:pathLst>
                  <a:path extrusionOk="0" h="5667" w="3206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65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rect b="b" l="l" r="r" t="t"/>
                <a:pathLst>
                  <a:path extrusionOk="0" h="757" w="487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65"/>
              <p:cNvSpPr/>
              <p:nvPr/>
            </p:nvSpPr>
            <p:spPr>
              <a:xfrm>
                <a:off x="2068245" y="2483126"/>
                <a:ext cx="141032" cy="111579"/>
              </a:xfrm>
              <a:custGeom>
                <a:rect b="b" l="l" r="r" t="t"/>
                <a:pathLst>
                  <a:path extrusionOk="0" h="1557" w="1968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65"/>
              <p:cNvSpPr/>
              <p:nvPr/>
            </p:nvSpPr>
            <p:spPr>
              <a:xfrm>
                <a:off x="2079997" y="2492658"/>
                <a:ext cx="110432" cy="91728"/>
              </a:xfrm>
              <a:custGeom>
                <a:rect b="b" l="l" r="r" t="t"/>
                <a:pathLst>
                  <a:path extrusionOk="0" h="1280" w="1541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65"/>
              <p:cNvSpPr/>
              <p:nvPr/>
            </p:nvSpPr>
            <p:spPr>
              <a:xfrm>
                <a:off x="2110741" y="2512293"/>
                <a:ext cx="55467" cy="53389"/>
              </a:xfrm>
              <a:custGeom>
                <a:rect b="b" l="l" r="r" t="t"/>
                <a:pathLst>
                  <a:path extrusionOk="0" h="745" w="774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65"/>
              <p:cNvSpPr/>
              <p:nvPr/>
            </p:nvSpPr>
            <p:spPr>
              <a:xfrm>
                <a:off x="1997943" y="2344315"/>
                <a:ext cx="132361" cy="112510"/>
              </a:xfrm>
              <a:custGeom>
                <a:rect b="b" l="l" r="r" t="t"/>
                <a:pathLst>
                  <a:path extrusionOk="0" h="1570" w="1847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65"/>
              <p:cNvSpPr/>
              <p:nvPr/>
            </p:nvSpPr>
            <p:spPr>
              <a:xfrm>
                <a:off x="2004464" y="2355422"/>
                <a:ext cx="112510" cy="91155"/>
              </a:xfrm>
              <a:custGeom>
                <a:rect b="b" l="l" r="r" t="t"/>
                <a:pathLst>
                  <a:path extrusionOk="0" h="1272" w="157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65"/>
              <p:cNvSpPr/>
              <p:nvPr/>
            </p:nvSpPr>
            <p:spPr>
              <a:xfrm>
                <a:off x="2051290" y="2369755"/>
                <a:ext cx="14404" cy="61630"/>
              </a:xfrm>
              <a:custGeom>
                <a:rect b="b" l="l" r="r" t="t"/>
                <a:pathLst>
                  <a:path extrusionOk="0" h="860" w="201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65"/>
              <p:cNvSpPr/>
              <p:nvPr/>
            </p:nvSpPr>
            <p:spPr>
              <a:xfrm>
                <a:off x="1924129" y="2206435"/>
                <a:ext cx="125123" cy="112080"/>
              </a:xfrm>
              <a:custGeom>
                <a:rect b="b" l="l" r="r" t="t"/>
                <a:pathLst>
                  <a:path extrusionOk="0" h="1564" w="1746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65"/>
              <p:cNvSpPr/>
              <p:nvPr/>
            </p:nvSpPr>
            <p:spPr>
              <a:xfrm>
                <a:off x="1932586" y="2215966"/>
                <a:ext cx="104412" cy="92158"/>
              </a:xfrm>
              <a:custGeom>
                <a:rect b="b" l="l" r="r" t="t"/>
                <a:pathLst>
                  <a:path extrusionOk="0" h="1286" w="1457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65"/>
              <p:cNvSpPr/>
              <p:nvPr/>
            </p:nvSpPr>
            <p:spPr>
              <a:xfrm>
                <a:off x="1956951" y="2237465"/>
                <a:ext cx="57473" cy="49304"/>
              </a:xfrm>
              <a:custGeom>
                <a:rect b="b" l="l" r="r" t="t"/>
                <a:pathLst>
                  <a:path extrusionOk="0" h="688" w="802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65"/>
              <p:cNvSpPr/>
              <p:nvPr/>
            </p:nvSpPr>
            <p:spPr>
              <a:xfrm>
                <a:off x="1849958" y="2068841"/>
                <a:ext cx="133722" cy="112582"/>
              </a:xfrm>
              <a:custGeom>
                <a:rect b="b" l="l" r="r" t="t"/>
                <a:pathLst>
                  <a:path extrusionOk="0" h="1571" w="1866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65"/>
              <p:cNvSpPr/>
              <p:nvPr/>
            </p:nvSpPr>
            <p:spPr>
              <a:xfrm>
                <a:off x="1858486" y="2079017"/>
                <a:ext cx="99396" cy="90940"/>
              </a:xfrm>
              <a:custGeom>
                <a:rect b="b" l="l" r="r" t="t"/>
                <a:pathLst>
                  <a:path extrusionOk="0" h="1269" w="1387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65"/>
              <p:cNvSpPr/>
              <p:nvPr/>
            </p:nvSpPr>
            <p:spPr>
              <a:xfrm>
                <a:off x="1876903" y="2110262"/>
                <a:ext cx="63708" cy="28808"/>
              </a:xfrm>
              <a:custGeom>
                <a:rect b="b" l="l" r="r" t="t"/>
                <a:pathLst>
                  <a:path extrusionOk="0" h="402" w="889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5"/>
              <p:cNvSpPr/>
              <p:nvPr/>
            </p:nvSpPr>
            <p:spPr>
              <a:xfrm>
                <a:off x="1776431" y="1929814"/>
                <a:ext cx="112868" cy="112868"/>
              </a:xfrm>
              <a:custGeom>
                <a:rect b="b" l="l" r="r" t="t"/>
                <a:pathLst>
                  <a:path extrusionOk="0" h="1575" w="1575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5"/>
              <p:cNvSpPr/>
              <p:nvPr/>
            </p:nvSpPr>
            <p:spPr>
              <a:xfrm>
                <a:off x="1772346" y="1941567"/>
                <a:ext cx="109644" cy="90438"/>
              </a:xfrm>
              <a:custGeom>
                <a:rect b="b" l="l" r="r" t="t"/>
                <a:pathLst>
                  <a:path extrusionOk="0" h="1262" w="153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5"/>
              <p:cNvSpPr/>
              <p:nvPr/>
            </p:nvSpPr>
            <p:spPr>
              <a:xfrm>
                <a:off x="1815416" y="1956473"/>
                <a:ext cx="34900" cy="63636"/>
              </a:xfrm>
              <a:custGeom>
                <a:rect b="b" l="l" r="r" t="t"/>
                <a:pathLst>
                  <a:path extrusionOk="0" h="888" w="487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5"/>
              <p:cNvSpPr/>
              <p:nvPr/>
            </p:nvSpPr>
            <p:spPr>
              <a:xfrm>
                <a:off x="1958958" y="1824971"/>
                <a:ext cx="128563" cy="112510"/>
              </a:xfrm>
              <a:custGeom>
                <a:rect b="b" l="l" r="r" t="t"/>
                <a:pathLst>
                  <a:path extrusionOk="0" h="1570" w="1794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5"/>
              <p:cNvSpPr/>
              <p:nvPr/>
            </p:nvSpPr>
            <p:spPr>
              <a:xfrm>
                <a:off x="1971284" y="1836365"/>
                <a:ext cx="104627" cy="91728"/>
              </a:xfrm>
              <a:custGeom>
                <a:rect b="b" l="l" r="r" t="t"/>
                <a:pathLst>
                  <a:path extrusionOk="0" h="1280" w="146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5"/>
              <p:cNvSpPr/>
              <p:nvPr/>
            </p:nvSpPr>
            <p:spPr>
              <a:xfrm>
                <a:off x="2034849" y="1963998"/>
                <a:ext cx="127201" cy="112152"/>
              </a:xfrm>
              <a:custGeom>
                <a:rect b="b" l="l" r="r" t="t"/>
                <a:pathLst>
                  <a:path extrusionOk="0" h="1565" w="1775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5"/>
              <p:cNvSpPr/>
              <p:nvPr/>
            </p:nvSpPr>
            <p:spPr>
              <a:xfrm>
                <a:off x="2047176" y="1974317"/>
                <a:ext cx="102621" cy="91513"/>
              </a:xfrm>
              <a:custGeom>
                <a:rect b="b" l="l" r="r" t="t"/>
                <a:pathLst>
                  <a:path extrusionOk="0" h="1277" w="1432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5"/>
              <p:cNvSpPr/>
              <p:nvPr/>
            </p:nvSpPr>
            <p:spPr>
              <a:xfrm>
                <a:off x="2069750" y="1997464"/>
                <a:ext cx="59552" cy="45219"/>
              </a:xfrm>
              <a:custGeom>
                <a:rect b="b" l="l" r="r" t="t"/>
                <a:pathLst>
                  <a:path extrusionOk="0" h="631" w="831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5"/>
              <p:cNvSpPr/>
              <p:nvPr/>
            </p:nvSpPr>
            <p:spPr>
              <a:xfrm>
                <a:off x="2100493" y="2102093"/>
                <a:ext cx="148700" cy="113083"/>
              </a:xfrm>
              <a:custGeom>
                <a:rect b="b" l="l" r="r" t="t"/>
                <a:pathLst>
                  <a:path extrusionOk="0" h="1578" w="2075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5"/>
              <p:cNvSpPr/>
              <p:nvPr/>
            </p:nvSpPr>
            <p:spPr>
              <a:xfrm>
                <a:off x="2113894" y="2112054"/>
                <a:ext cx="107637" cy="92158"/>
              </a:xfrm>
              <a:custGeom>
                <a:rect b="b" l="l" r="r" t="t"/>
                <a:pathLst>
                  <a:path extrusionOk="0" h="1286" w="1502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5"/>
              <p:cNvSpPr/>
              <p:nvPr/>
            </p:nvSpPr>
            <p:spPr>
              <a:xfrm>
                <a:off x="2143563" y="2141078"/>
                <a:ext cx="63636" cy="34900"/>
              </a:xfrm>
              <a:custGeom>
                <a:rect b="b" l="l" r="r" t="t"/>
                <a:pathLst>
                  <a:path extrusionOk="0" h="487" w="888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5"/>
              <p:cNvSpPr/>
              <p:nvPr/>
            </p:nvSpPr>
            <p:spPr>
              <a:xfrm>
                <a:off x="2186633" y="2239256"/>
                <a:ext cx="127201" cy="112868"/>
              </a:xfrm>
              <a:custGeom>
                <a:rect b="b" l="l" r="r" t="t"/>
                <a:pathLst>
                  <a:path extrusionOk="0" h="1575" w="1775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5"/>
              <p:cNvSpPr/>
              <p:nvPr/>
            </p:nvSpPr>
            <p:spPr>
              <a:xfrm>
                <a:off x="2197167" y="2250794"/>
                <a:ext cx="110504" cy="91585"/>
              </a:xfrm>
              <a:custGeom>
                <a:rect b="b" l="l" r="r" t="t"/>
                <a:pathLst>
                  <a:path extrusionOk="0" h="1278" w="1542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5"/>
              <p:cNvSpPr/>
              <p:nvPr/>
            </p:nvSpPr>
            <p:spPr>
              <a:xfrm>
                <a:off x="2223539" y="2270286"/>
                <a:ext cx="55467" cy="51310"/>
              </a:xfrm>
              <a:custGeom>
                <a:rect b="b" l="l" r="r" t="t"/>
                <a:pathLst>
                  <a:path extrusionOk="0" h="716" w="774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5"/>
              <p:cNvSpPr/>
              <p:nvPr/>
            </p:nvSpPr>
            <p:spPr>
              <a:xfrm>
                <a:off x="2252276" y="2378498"/>
                <a:ext cx="134224" cy="111722"/>
              </a:xfrm>
              <a:custGeom>
                <a:rect b="b" l="l" r="r" t="t"/>
                <a:pathLst>
                  <a:path extrusionOk="0" h="1559" w="1873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65"/>
              <p:cNvSpPr/>
              <p:nvPr/>
            </p:nvSpPr>
            <p:spPr>
              <a:xfrm>
                <a:off x="2259801" y="2387169"/>
                <a:ext cx="134726" cy="94380"/>
              </a:xfrm>
              <a:custGeom>
                <a:rect b="b" l="l" r="r" t="t"/>
                <a:pathLst>
                  <a:path extrusionOk="0" h="1317" w="188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65"/>
              <p:cNvSpPr/>
              <p:nvPr/>
            </p:nvSpPr>
            <p:spPr>
              <a:xfrm>
                <a:off x="2295346" y="2419991"/>
                <a:ext cx="63636" cy="28808"/>
              </a:xfrm>
              <a:custGeom>
                <a:rect b="b" l="l" r="r" t="t"/>
                <a:pathLst>
                  <a:path extrusionOk="0" h="402" w="888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65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65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rect b="b" l="l" r="r" t="t"/>
                <a:pathLst>
                  <a:path extrusionOk="0" h="2004" w="2147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65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rect b="b" l="l" r="r" t="t"/>
                <a:pathLst>
                  <a:path extrusionOk="0" h="4780" w="4551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65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rect b="b" l="l" r="r" t="t"/>
                <a:pathLst>
                  <a:path extrusionOk="0" h="2920" w="3063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65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rect b="b" l="l" r="r" t="t"/>
                <a:pathLst>
                  <a:path extrusionOk="0" h="3006" w="3264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65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rect b="b" l="l" r="r" t="t"/>
                <a:pathLst>
                  <a:path extrusionOk="0" h="1689" w="1575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65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rect b="b" l="l" r="r" t="t"/>
                <a:pathLst>
                  <a:path extrusionOk="0" h="5364" w="5925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65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rect b="b" l="l" r="r" t="t"/>
                <a:pathLst>
                  <a:path extrusionOk="0" h="4459" w="16565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65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rect b="b" l="l" r="r" t="t"/>
                <a:pathLst>
                  <a:path extrusionOk="0" h="4298" w="1039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65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rect b="b" l="l" r="r" t="t"/>
                <a:pathLst>
                  <a:path extrusionOk="0" h="1507" w="2662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65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65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rect b="b" l="l" r="r" t="t"/>
                <a:pathLst>
                  <a:path extrusionOk="0" h="802" w="401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65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65"/>
              <p:cNvSpPr/>
              <p:nvPr/>
            </p:nvSpPr>
            <p:spPr>
              <a:xfrm>
                <a:off x="2672726" y="3317215"/>
                <a:ext cx="114875" cy="116022"/>
              </a:xfrm>
              <a:custGeom>
                <a:rect b="b" l="l" r="r" t="t"/>
                <a:pathLst>
                  <a:path extrusionOk="0" h="1619" w="1603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65"/>
              <p:cNvSpPr/>
              <p:nvPr/>
            </p:nvSpPr>
            <p:spPr>
              <a:xfrm>
                <a:off x="2611239" y="3371607"/>
                <a:ext cx="131286" cy="113800"/>
              </a:xfrm>
              <a:custGeom>
                <a:rect b="b" l="l" r="r" t="t"/>
                <a:pathLst>
                  <a:path extrusionOk="0" h="1588" w="1832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65"/>
              <p:cNvSpPr/>
              <p:nvPr/>
            </p:nvSpPr>
            <p:spPr>
              <a:xfrm>
                <a:off x="1864649" y="3619777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65"/>
              <p:cNvSpPr/>
              <p:nvPr/>
            </p:nvSpPr>
            <p:spPr>
              <a:xfrm>
                <a:off x="1784314" y="3569971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65"/>
              <p:cNvSpPr/>
              <p:nvPr/>
            </p:nvSpPr>
            <p:spPr>
              <a:xfrm>
                <a:off x="3237506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65"/>
              <p:cNvSpPr/>
              <p:nvPr/>
            </p:nvSpPr>
            <p:spPr>
              <a:xfrm>
                <a:off x="1354906" y="3218391"/>
                <a:ext cx="144687" cy="120321"/>
              </a:xfrm>
              <a:custGeom>
                <a:rect b="b" l="l" r="r" t="t"/>
                <a:pathLst>
                  <a:path extrusionOk="0" h="1679" w="2019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65"/>
              <p:cNvSpPr/>
              <p:nvPr/>
            </p:nvSpPr>
            <p:spPr>
              <a:xfrm>
                <a:off x="1392888" y="3242399"/>
                <a:ext cx="69799" cy="73884"/>
              </a:xfrm>
              <a:custGeom>
                <a:rect b="b" l="l" r="r" t="t"/>
                <a:pathLst>
                  <a:path extrusionOk="0" h="1031" w="974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65"/>
              <p:cNvSpPr/>
              <p:nvPr/>
            </p:nvSpPr>
            <p:spPr>
              <a:xfrm>
                <a:off x="1663633" y="3833119"/>
                <a:ext cx="201085" cy="201013"/>
              </a:xfrm>
              <a:custGeom>
                <a:rect b="b" l="l" r="r" t="t"/>
                <a:pathLst>
                  <a:path extrusionOk="0" h="2805" w="2806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65"/>
              <p:cNvSpPr/>
              <p:nvPr/>
            </p:nvSpPr>
            <p:spPr>
              <a:xfrm>
                <a:off x="1815416" y="3004477"/>
                <a:ext cx="201013" cy="201085"/>
              </a:xfrm>
              <a:custGeom>
                <a:rect b="b" l="l" r="r" t="t"/>
                <a:pathLst>
                  <a:path extrusionOk="0" h="2806" w="2805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65"/>
              <p:cNvSpPr/>
              <p:nvPr/>
            </p:nvSpPr>
            <p:spPr>
              <a:xfrm>
                <a:off x="2783446" y="3990993"/>
                <a:ext cx="92373" cy="92373"/>
              </a:xfrm>
              <a:custGeom>
                <a:rect b="b" l="l" r="r" t="t"/>
                <a:pathLst>
                  <a:path extrusionOk="0" h="1289" w="1289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65"/>
              <p:cNvSpPr/>
              <p:nvPr/>
            </p:nvSpPr>
            <p:spPr>
              <a:xfrm>
                <a:off x="2481958" y="3264972"/>
                <a:ext cx="92373" cy="94380"/>
              </a:xfrm>
              <a:custGeom>
                <a:rect b="b" l="l" r="r" t="t"/>
                <a:pathLst>
                  <a:path extrusionOk="0" h="1317" w="1289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65"/>
              <p:cNvSpPr/>
              <p:nvPr/>
            </p:nvSpPr>
            <p:spPr>
              <a:xfrm>
                <a:off x="2229702" y="2866596"/>
                <a:ext cx="156941" cy="125696"/>
              </a:xfrm>
              <a:custGeom>
                <a:rect b="b" l="l" r="r" t="t"/>
                <a:pathLst>
                  <a:path extrusionOk="0" h="1754" w="219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65"/>
              <p:cNvSpPr/>
              <p:nvPr/>
            </p:nvSpPr>
            <p:spPr>
              <a:xfrm>
                <a:off x="2705548" y="3746980"/>
                <a:ext cx="156798" cy="127201"/>
              </a:xfrm>
              <a:custGeom>
                <a:rect b="b" l="l" r="r" t="t"/>
                <a:pathLst>
                  <a:path extrusionOk="0" h="1775" w="2188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65"/>
              <p:cNvSpPr/>
              <p:nvPr/>
            </p:nvSpPr>
            <p:spPr>
              <a:xfrm>
                <a:off x="3166989" y="2911888"/>
                <a:ext cx="219574" cy="174713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65"/>
              <p:cNvSpPr/>
              <p:nvPr/>
            </p:nvSpPr>
            <p:spPr>
              <a:xfrm>
                <a:off x="1749772" y="2741974"/>
                <a:ext cx="100542" cy="84490"/>
              </a:xfrm>
              <a:custGeom>
                <a:rect b="b" l="l" r="r" t="t"/>
                <a:pathLst>
                  <a:path extrusionOk="0" h="1179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65"/>
              <p:cNvSpPr/>
              <p:nvPr/>
            </p:nvSpPr>
            <p:spPr>
              <a:xfrm>
                <a:off x="2266609" y="3162422"/>
                <a:ext cx="100542" cy="84418"/>
              </a:xfrm>
              <a:custGeom>
                <a:rect b="b" l="l" r="r" t="t"/>
                <a:pathLst>
                  <a:path extrusionOk="0" h="1178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65"/>
              <p:cNvSpPr/>
              <p:nvPr/>
            </p:nvSpPr>
            <p:spPr>
              <a:xfrm>
                <a:off x="2010953" y="1846691"/>
                <a:ext cx="27345" cy="70589"/>
              </a:xfrm>
              <a:custGeom>
                <a:rect b="b" l="l" r="r" t="t"/>
                <a:pathLst>
                  <a:path extrusionOk="0" h="888" w="344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65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65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65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65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65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65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65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65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65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65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65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65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110"/>
          <p:cNvSpPr txBox="1"/>
          <p:nvPr>
            <p:ph type="title"/>
          </p:nvPr>
        </p:nvSpPr>
        <p:spPr>
          <a:xfrm>
            <a:off x="714300" y="549600"/>
            <a:ext cx="77154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Fluxo de Preparação do Leito</a:t>
            </a:r>
            <a:endParaRPr sz="2300"/>
          </a:p>
        </p:txBody>
      </p:sp>
      <p:graphicFrame>
        <p:nvGraphicFramePr>
          <p:cNvPr id="2753" name="Google Shape;2753;p110"/>
          <p:cNvGraphicFramePr/>
          <p:nvPr/>
        </p:nvGraphicFramePr>
        <p:xfrm>
          <a:off x="347038" y="1586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94700"/>
                <a:gridCol w="2026650"/>
                <a:gridCol w="1513225"/>
                <a:gridCol w="1377275"/>
                <a:gridCol w="2238075"/>
              </a:tblGrid>
              <a:tr h="8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Unidade de Saúde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 informações do paciente.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Informações referentes ao paciente, incluindo: sintomas, alergias, diagnósticos e gravidade.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Unidade de Saúde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Notificar origem da solicitação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 a recusa.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Saída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contendo o motivo da recusa da solicitação juntamente com a assinatura do remetente.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111"/>
          <p:cNvSpPr txBox="1"/>
          <p:nvPr>
            <p:ph type="title"/>
          </p:nvPr>
        </p:nvSpPr>
        <p:spPr>
          <a:xfrm>
            <a:off x="714300" y="549600"/>
            <a:ext cx="77154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Tabela Visão Informação (Passos 1 e 2 do Roteiro) </a:t>
            </a:r>
            <a:r>
              <a:rPr lang="en" sz="2500"/>
              <a:t>do </a:t>
            </a:r>
            <a:r>
              <a:rPr lang="en" sz="2400"/>
              <a:t> Fluxo de Preparação do Leito</a:t>
            </a:r>
            <a:endParaRPr sz="2300"/>
          </a:p>
        </p:txBody>
      </p:sp>
      <p:graphicFrame>
        <p:nvGraphicFramePr>
          <p:cNvPr id="2759" name="Google Shape;2759;p111"/>
          <p:cNvGraphicFramePr/>
          <p:nvPr/>
        </p:nvGraphicFramePr>
        <p:xfrm>
          <a:off x="347038" y="1586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294700"/>
                <a:gridCol w="2026650"/>
                <a:gridCol w="1513225"/>
                <a:gridCol w="1377275"/>
                <a:gridCol w="2238075"/>
              </a:tblGrid>
              <a:tr h="8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POOL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DO BPMN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CLASSIFICAÇÃO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NOME DA INFORMAÇÃO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DESCRIÇÃO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20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Técnico de Enfermagem do setor da Unidade de Saúde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Identifica equipamentos necessário.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Entrada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Despesa hospitalar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Soma do valor da despesa hospitalar que o uso dos equipamentos irá gerar.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 de Limpeza da Unidade de Saúde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Abastecer leito.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Entrada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Despesa hospitalar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Soma do valor da despesa hospitalar que o uso dos equipamentos irá gerar.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112"/>
          <p:cNvSpPr txBox="1"/>
          <p:nvPr>
            <p:ph type="title"/>
          </p:nvPr>
        </p:nvSpPr>
        <p:spPr>
          <a:xfrm>
            <a:off x="4189800" y="1398558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 das Informações em Níveis Corporativos</a:t>
            </a:r>
            <a:endParaRPr/>
          </a:p>
        </p:txBody>
      </p:sp>
      <p:grpSp>
        <p:nvGrpSpPr>
          <p:cNvPr id="2765" name="Google Shape;2765;p112"/>
          <p:cNvGrpSpPr/>
          <p:nvPr/>
        </p:nvGrpSpPr>
        <p:grpSpPr>
          <a:xfrm>
            <a:off x="735513" y="1313325"/>
            <a:ext cx="3246799" cy="3041690"/>
            <a:chOff x="521725" y="1038225"/>
            <a:chExt cx="3436494" cy="3219401"/>
          </a:xfrm>
        </p:grpSpPr>
        <p:sp>
          <p:nvSpPr>
            <p:cNvPr id="2766" name="Google Shape;2766;p112"/>
            <p:cNvSpPr/>
            <p:nvPr/>
          </p:nvSpPr>
          <p:spPr>
            <a:xfrm>
              <a:off x="563515" y="1095454"/>
              <a:ext cx="3278187" cy="3162172"/>
            </a:xfrm>
            <a:custGeom>
              <a:rect b="b" l="l" r="r" t="t"/>
              <a:pathLst>
                <a:path extrusionOk="0" h="64925" w="67307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12"/>
            <p:cNvSpPr/>
            <p:nvPr/>
          </p:nvSpPr>
          <p:spPr>
            <a:xfrm>
              <a:off x="521725" y="1038225"/>
              <a:ext cx="872258" cy="1788642"/>
            </a:xfrm>
            <a:custGeom>
              <a:rect b="b" l="l" r="r" t="t"/>
              <a:pathLst>
                <a:path extrusionOk="0" h="36724" w="17909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12"/>
            <p:cNvSpPr/>
            <p:nvPr/>
          </p:nvSpPr>
          <p:spPr>
            <a:xfrm>
              <a:off x="1124511" y="2702356"/>
              <a:ext cx="142316" cy="141439"/>
            </a:xfrm>
            <a:custGeom>
              <a:rect b="b" l="l" r="r" t="t"/>
              <a:pathLst>
                <a:path extrusionOk="0" h="2904" w="2922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12"/>
            <p:cNvSpPr/>
            <p:nvPr/>
          </p:nvSpPr>
          <p:spPr>
            <a:xfrm>
              <a:off x="1127628" y="2741223"/>
              <a:ext cx="392611" cy="327833"/>
            </a:xfrm>
            <a:custGeom>
              <a:rect b="b" l="l" r="r" t="t"/>
              <a:pathLst>
                <a:path extrusionOk="0" h="6731" w="8061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12"/>
            <p:cNvSpPr/>
            <p:nvPr/>
          </p:nvSpPr>
          <p:spPr>
            <a:xfrm>
              <a:off x="1227719" y="2819786"/>
              <a:ext cx="208944" cy="170127"/>
            </a:xfrm>
            <a:custGeom>
              <a:rect b="b" l="l" r="r" t="t"/>
              <a:pathLst>
                <a:path extrusionOk="0" h="3493" w="429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12"/>
            <p:cNvSpPr/>
            <p:nvPr/>
          </p:nvSpPr>
          <p:spPr>
            <a:xfrm>
              <a:off x="1292547" y="2872827"/>
              <a:ext cx="79194" cy="64047"/>
            </a:xfrm>
            <a:custGeom>
              <a:rect b="b" l="l" r="r" t="t"/>
              <a:pathLst>
                <a:path extrusionOk="0" h="1315" w="1626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12"/>
            <p:cNvSpPr/>
            <p:nvPr/>
          </p:nvSpPr>
          <p:spPr>
            <a:xfrm>
              <a:off x="3473602" y="2855293"/>
              <a:ext cx="441072" cy="834901"/>
            </a:xfrm>
            <a:custGeom>
              <a:rect b="b" l="l" r="r" t="t"/>
              <a:pathLst>
                <a:path extrusionOk="0" h="17142" w="9056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12"/>
            <p:cNvSpPr/>
            <p:nvPr/>
          </p:nvSpPr>
          <p:spPr>
            <a:xfrm>
              <a:off x="3442820" y="2276473"/>
              <a:ext cx="504730" cy="380630"/>
            </a:xfrm>
            <a:custGeom>
              <a:rect b="b" l="l" r="r" t="t"/>
              <a:pathLst>
                <a:path extrusionOk="0" h="7815" w="10363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12"/>
            <p:cNvSpPr/>
            <p:nvPr/>
          </p:nvSpPr>
          <p:spPr>
            <a:xfrm>
              <a:off x="3663897" y="1880738"/>
              <a:ext cx="284583" cy="837677"/>
            </a:xfrm>
            <a:custGeom>
              <a:rect b="b" l="l" r="r" t="t"/>
              <a:pathLst>
                <a:path extrusionOk="0" h="17199" w="5843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12"/>
            <p:cNvSpPr/>
            <p:nvPr/>
          </p:nvSpPr>
          <p:spPr>
            <a:xfrm>
              <a:off x="3271764" y="1951946"/>
              <a:ext cx="410827" cy="838457"/>
            </a:xfrm>
            <a:custGeom>
              <a:rect b="b" l="l" r="r" t="t"/>
              <a:pathLst>
                <a:path extrusionOk="0" h="17215" w="8435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12"/>
            <p:cNvSpPr/>
            <p:nvPr/>
          </p:nvSpPr>
          <p:spPr>
            <a:xfrm>
              <a:off x="3566972" y="2545864"/>
              <a:ext cx="391247" cy="351309"/>
            </a:xfrm>
            <a:custGeom>
              <a:rect b="b" l="l" r="r" t="t"/>
              <a:pathLst>
                <a:path extrusionOk="0" h="7213" w="8033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12"/>
            <p:cNvSpPr/>
            <p:nvPr/>
          </p:nvSpPr>
          <p:spPr>
            <a:xfrm>
              <a:off x="2063465" y="1316189"/>
              <a:ext cx="620648" cy="413505"/>
            </a:xfrm>
            <a:custGeom>
              <a:rect b="b" l="l" r="r" t="t"/>
              <a:pathLst>
                <a:path extrusionOk="0" h="8490" w="12743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12"/>
            <p:cNvSpPr/>
            <p:nvPr/>
          </p:nvSpPr>
          <p:spPr>
            <a:xfrm>
              <a:off x="2427105" y="1446915"/>
              <a:ext cx="48949" cy="132526"/>
            </a:xfrm>
            <a:custGeom>
              <a:rect b="b" l="l" r="r" t="t"/>
              <a:pathLst>
                <a:path extrusionOk="0" h="2721" w="1005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12"/>
            <p:cNvSpPr/>
            <p:nvPr/>
          </p:nvSpPr>
          <p:spPr>
            <a:xfrm>
              <a:off x="2389747" y="1484272"/>
              <a:ext cx="132526" cy="48949"/>
            </a:xfrm>
            <a:custGeom>
              <a:rect b="b" l="l" r="r" t="t"/>
              <a:pathLst>
                <a:path extrusionOk="0" h="1005" w="2721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12"/>
            <p:cNvSpPr/>
            <p:nvPr/>
          </p:nvSpPr>
          <p:spPr>
            <a:xfrm>
              <a:off x="2888594" y="3424323"/>
              <a:ext cx="330756" cy="286337"/>
            </a:xfrm>
            <a:custGeom>
              <a:rect b="b" l="l" r="r" t="t"/>
              <a:pathLst>
                <a:path extrusionOk="0" h="5879" w="6791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12"/>
            <p:cNvSpPr/>
            <p:nvPr/>
          </p:nvSpPr>
          <p:spPr>
            <a:xfrm>
              <a:off x="1342373" y="3439470"/>
              <a:ext cx="409950" cy="329002"/>
            </a:xfrm>
            <a:custGeom>
              <a:rect b="b" l="l" r="r" t="t"/>
              <a:pathLst>
                <a:path extrusionOk="0" h="6755" w="8417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12"/>
            <p:cNvSpPr/>
            <p:nvPr/>
          </p:nvSpPr>
          <p:spPr>
            <a:xfrm>
              <a:off x="1368138" y="2631246"/>
              <a:ext cx="1845871" cy="1626065"/>
            </a:xfrm>
            <a:custGeom>
              <a:rect b="b" l="l" r="r" t="t"/>
              <a:pathLst>
                <a:path extrusionOk="0" h="33386" w="37899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12"/>
            <p:cNvSpPr/>
            <p:nvPr/>
          </p:nvSpPr>
          <p:spPr>
            <a:xfrm>
              <a:off x="2740090" y="2961033"/>
              <a:ext cx="162772" cy="595419"/>
            </a:xfrm>
            <a:custGeom>
              <a:rect b="b" l="l" r="r" t="t"/>
              <a:pathLst>
                <a:path extrusionOk="0" h="12225" w="3342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12"/>
            <p:cNvSpPr/>
            <p:nvPr/>
          </p:nvSpPr>
          <p:spPr>
            <a:xfrm>
              <a:off x="2871011" y="3293645"/>
              <a:ext cx="292327" cy="98822"/>
            </a:xfrm>
            <a:custGeom>
              <a:rect b="b" l="l" r="r" t="t"/>
              <a:pathLst>
                <a:path extrusionOk="0" h="2029" w="6002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12"/>
            <p:cNvSpPr/>
            <p:nvPr/>
          </p:nvSpPr>
          <p:spPr>
            <a:xfrm>
              <a:off x="2502696" y="3313176"/>
              <a:ext cx="112070" cy="907861"/>
            </a:xfrm>
            <a:custGeom>
              <a:rect b="b" l="l" r="r" t="t"/>
              <a:pathLst>
                <a:path extrusionOk="0" h="18640" w="2301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12"/>
            <p:cNvSpPr/>
            <p:nvPr/>
          </p:nvSpPr>
          <p:spPr>
            <a:xfrm>
              <a:off x="2643165" y="3163795"/>
              <a:ext cx="244548" cy="296126"/>
            </a:xfrm>
            <a:custGeom>
              <a:rect b="b" l="l" r="r" t="t"/>
              <a:pathLst>
                <a:path extrusionOk="0" fill="none" h="6080" w="5021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12"/>
            <p:cNvSpPr/>
            <p:nvPr/>
          </p:nvSpPr>
          <p:spPr>
            <a:xfrm>
              <a:off x="2652078" y="3163795"/>
              <a:ext cx="244548" cy="297052"/>
            </a:xfrm>
            <a:custGeom>
              <a:rect b="b" l="l" r="r" t="t"/>
              <a:pathLst>
                <a:path extrusionOk="0" fill="none" h="6099" w="5021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cap="flat" cmpd="sng" w="5925">
              <a:solidFill>
                <a:srgbClr val="E6EEFF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12"/>
            <p:cNvSpPr/>
            <p:nvPr/>
          </p:nvSpPr>
          <p:spPr>
            <a:xfrm>
              <a:off x="2554276" y="2881058"/>
              <a:ext cx="418814" cy="282781"/>
            </a:xfrm>
            <a:custGeom>
              <a:rect b="b" l="l" r="r" t="t"/>
              <a:pathLst>
                <a:path extrusionOk="0" fill="none" h="5806" w="8599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12"/>
            <p:cNvSpPr/>
            <p:nvPr/>
          </p:nvSpPr>
          <p:spPr>
            <a:xfrm>
              <a:off x="2462660" y="2572555"/>
              <a:ext cx="317459" cy="308546"/>
            </a:xfrm>
            <a:custGeom>
              <a:rect b="b" l="l" r="r" t="t"/>
              <a:pathLst>
                <a:path extrusionOk="0" fill="none" h="6335" w="6518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12"/>
            <p:cNvSpPr/>
            <p:nvPr/>
          </p:nvSpPr>
          <p:spPr>
            <a:xfrm>
              <a:off x="1856270" y="2708591"/>
              <a:ext cx="295250" cy="599315"/>
            </a:xfrm>
            <a:custGeom>
              <a:rect b="b" l="l" r="r" t="t"/>
              <a:pathLst>
                <a:path extrusionOk="0" fill="none" h="12305" w="6062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cap="flat" cmpd="sng" w="11400">
              <a:solidFill>
                <a:schemeClr val="dk1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12"/>
            <p:cNvSpPr/>
            <p:nvPr/>
          </p:nvSpPr>
          <p:spPr>
            <a:xfrm>
              <a:off x="2037651" y="3218492"/>
              <a:ext cx="209480" cy="174364"/>
            </a:xfrm>
            <a:custGeom>
              <a:rect b="b" l="l" r="r" t="t"/>
              <a:pathLst>
                <a:path extrusionOk="0" h="3580" w="4301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12"/>
            <p:cNvSpPr/>
            <p:nvPr/>
          </p:nvSpPr>
          <p:spPr>
            <a:xfrm>
              <a:off x="2092786" y="3260233"/>
              <a:ext cx="106518" cy="89422"/>
            </a:xfrm>
            <a:custGeom>
              <a:rect b="b" l="l" r="r" t="t"/>
              <a:pathLst>
                <a:path extrusionOk="0" h="1836" w="2187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12"/>
            <p:cNvSpPr/>
            <p:nvPr/>
          </p:nvSpPr>
          <p:spPr>
            <a:xfrm>
              <a:off x="1980763" y="2496964"/>
              <a:ext cx="528206" cy="818926"/>
            </a:xfrm>
            <a:custGeom>
              <a:rect b="b" l="l" r="r" t="t"/>
              <a:pathLst>
                <a:path extrusionOk="0" h="16814" w="10845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12"/>
            <p:cNvSpPr/>
            <p:nvPr/>
          </p:nvSpPr>
          <p:spPr>
            <a:xfrm>
              <a:off x="2379080" y="2545864"/>
              <a:ext cx="266806" cy="769149"/>
            </a:xfrm>
            <a:custGeom>
              <a:rect b="b" l="l" r="r" t="t"/>
              <a:pathLst>
                <a:path extrusionOk="0" h="15792" w="5478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12"/>
            <p:cNvSpPr/>
            <p:nvPr/>
          </p:nvSpPr>
          <p:spPr>
            <a:xfrm>
              <a:off x="2038577" y="2478310"/>
              <a:ext cx="561082" cy="575303"/>
            </a:xfrm>
            <a:custGeom>
              <a:rect b="b" l="l" r="r" t="t"/>
              <a:pathLst>
                <a:path extrusionOk="0" h="11812" w="1152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12"/>
            <p:cNvSpPr/>
            <p:nvPr/>
          </p:nvSpPr>
          <p:spPr>
            <a:xfrm>
              <a:off x="2348883" y="2961082"/>
              <a:ext cx="184982" cy="353939"/>
            </a:xfrm>
            <a:custGeom>
              <a:rect b="b" l="l" r="r" t="t"/>
              <a:pathLst>
                <a:path extrusionOk="0" h="7267" w="3798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12"/>
            <p:cNvSpPr/>
            <p:nvPr/>
          </p:nvSpPr>
          <p:spPr>
            <a:xfrm>
              <a:off x="2361546" y="2999559"/>
              <a:ext cx="172903" cy="39061"/>
            </a:xfrm>
            <a:custGeom>
              <a:rect b="b" l="l" r="r" t="t"/>
              <a:pathLst>
                <a:path extrusionOk="0" h="802" w="355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12"/>
            <p:cNvSpPr/>
            <p:nvPr/>
          </p:nvSpPr>
          <p:spPr>
            <a:xfrm>
              <a:off x="2161267" y="2086179"/>
              <a:ext cx="329002" cy="598292"/>
            </a:xfrm>
            <a:custGeom>
              <a:rect b="b" l="l" r="r" t="t"/>
              <a:pathLst>
                <a:path extrusionOk="0" h="12284" w="6755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12"/>
            <p:cNvSpPr/>
            <p:nvPr/>
          </p:nvSpPr>
          <p:spPr>
            <a:xfrm>
              <a:off x="2251081" y="2324497"/>
              <a:ext cx="239190" cy="346780"/>
            </a:xfrm>
            <a:custGeom>
              <a:rect b="b" l="l" r="r" t="t"/>
              <a:pathLst>
                <a:path extrusionOk="0" h="7120" w="4911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12"/>
            <p:cNvSpPr/>
            <p:nvPr/>
          </p:nvSpPr>
          <p:spPr>
            <a:xfrm>
              <a:off x="2161267" y="2630320"/>
              <a:ext cx="49" cy="4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12"/>
            <p:cNvSpPr/>
            <p:nvPr/>
          </p:nvSpPr>
          <p:spPr>
            <a:xfrm>
              <a:off x="2161267" y="2630320"/>
              <a:ext cx="329002" cy="369038"/>
            </a:xfrm>
            <a:custGeom>
              <a:rect b="b" l="l" r="r" t="t"/>
              <a:pathLst>
                <a:path extrusionOk="0" h="7577" w="6755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12"/>
            <p:cNvSpPr/>
            <p:nvPr/>
          </p:nvSpPr>
          <p:spPr>
            <a:xfrm>
              <a:off x="2139934" y="1863837"/>
              <a:ext cx="509503" cy="597075"/>
            </a:xfrm>
            <a:custGeom>
              <a:rect b="b" l="l" r="r" t="t"/>
              <a:pathLst>
                <a:path extrusionOk="0" h="12259" w="10461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12"/>
            <p:cNvSpPr/>
            <p:nvPr/>
          </p:nvSpPr>
          <p:spPr>
            <a:xfrm>
              <a:off x="1673135" y="1625617"/>
              <a:ext cx="1043846" cy="853068"/>
            </a:xfrm>
            <a:custGeom>
              <a:rect b="b" l="l" r="r" t="t"/>
              <a:pathLst>
                <a:path extrusionOk="0" h="17515" w="21432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12"/>
            <p:cNvSpPr/>
            <p:nvPr/>
          </p:nvSpPr>
          <p:spPr>
            <a:xfrm>
              <a:off x="2001219" y="2063872"/>
              <a:ext cx="276985" cy="235196"/>
            </a:xfrm>
            <a:custGeom>
              <a:rect b="b" l="l" r="r" t="t"/>
              <a:pathLst>
                <a:path extrusionOk="0" h="4829" w="5687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12"/>
            <p:cNvSpPr/>
            <p:nvPr/>
          </p:nvSpPr>
          <p:spPr>
            <a:xfrm>
              <a:off x="1303262" y="3455446"/>
              <a:ext cx="1316301" cy="509844"/>
            </a:xfrm>
            <a:custGeom>
              <a:rect b="b" l="l" r="r" t="t"/>
              <a:pathLst>
                <a:path extrusionOk="0" h="10468" w="27026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12"/>
            <p:cNvSpPr/>
            <p:nvPr/>
          </p:nvSpPr>
          <p:spPr>
            <a:xfrm>
              <a:off x="1734456" y="3443902"/>
              <a:ext cx="1580039" cy="538142"/>
            </a:xfrm>
            <a:custGeom>
              <a:rect b="b" l="l" r="r" t="t"/>
              <a:pathLst>
                <a:path extrusionOk="0" h="11049" w="32441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12"/>
            <p:cNvSpPr/>
            <p:nvPr/>
          </p:nvSpPr>
          <p:spPr>
            <a:xfrm>
              <a:off x="2634300" y="3470739"/>
              <a:ext cx="305867" cy="96144"/>
            </a:xfrm>
            <a:custGeom>
              <a:rect b="b" l="l" r="r" t="t"/>
              <a:pathLst>
                <a:path extrusionOk="0" h="1974" w="628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12"/>
            <p:cNvSpPr/>
            <p:nvPr/>
          </p:nvSpPr>
          <p:spPr>
            <a:xfrm>
              <a:off x="2399537" y="2097722"/>
              <a:ext cx="38282" cy="63365"/>
            </a:xfrm>
            <a:custGeom>
              <a:rect b="b" l="l" r="r" t="t"/>
              <a:pathLst>
                <a:path extrusionOk="0" h="1301" w="786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12"/>
            <p:cNvSpPr/>
            <p:nvPr/>
          </p:nvSpPr>
          <p:spPr>
            <a:xfrm>
              <a:off x="2556906" y="2084377"/>
              <a:ext cx="37405" cy="63268"/>
            </a:xfrm>
            <a:custGeom>
              <a:rect b="b" l="l" r="r" t="t"/>
              <a:pathLst>
                <a:path extrusionOk="0" h="1299" w="768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12"/>
            <p:cNvSpPr/>
            <p:nvPr/>
          </p:nvSpPr>
          <p:spPr>
            <a:xfrm>
              <a:off x="2591585" y="2181350"/>
              <a:ext cx="49874" cy="44565"/>
            </a:xfrm>
            <a:custGeom>
              <a:rect b="b" l="l" r="r" t="t"/>
              <a:pathLst>
                <a:path extrusionOk="0" h="915" w="1024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12"/>
            <p:cNvSpPr/>
            <p:nvPr/>
          </p:nvSpPr>
          <p:spPr>
            <a:xfrm>
              <a:off x="2328426" y="2200638"/>
              <a:ext cx="100527" cy="45296"/>
            </a:xfrm>
            <a:custGeom>
              <a:rect b="b" l="l" r="r" t="t"/>
              <a:pathLst>
                <a:path extrusionOk="0" h="930" w="2064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12"/>
            <p:cNvSpPr/>
            <p:nvPr/>
          </p:nvSpPr>
          <p:spPr>
            <a:xfrm>
              <a:off x="2474252" y="2079701"/>
              <a:ext cx="70281" cy="214935"/>
            </a:xfrm>
            <a:custGeom>
              <a:rect b="b" l="l" r="r" t="t"/>
              <a:pathLst>
                <a:path extrusionOk="0" h="4413" w="1443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12"/>
            <p:cNvSpPr/>
            <p:nvPr/>
          </p:nvSpPr>
          <p:spPr>
            <a:xfrm>
              <a:off x="2091910" y="2114623"/>
              <a:ext cx="80753" cy="129994"/>
            </a:xfrm>
            <a:custGeom>
              <a:rect b="b" l="l" r="r" t="t"/>
              <a:pathLst>
                <a:path extrusionOk="0" h="2669" w="1658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12"/>
            <p:cNvSpPr/>
            <p:nvPr/>
          </p:nvSpPr>
          <p:spPr>
            <a:xfrm>
              <a:off x="2411714" y="2340180"/>
              <a:ext cx="78659" cy="28979"/>
            </a:xfrm>
            <a:custGeom>
              <a:rect b="b" l="l" r="r" t="t"/>
              <a:pathLst>
                <a:path extrusionOk="0" h="595" w="1615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12"/>
            <p:cNvSpPr/>
            <p:nvPr/>
          </p:nvSpPr>
          <p:spPr>
            <a:xfrm>
              <a:off x="1602901" y="3597131"/>
              <a:ext cx="894613" cy="224189"/>
            </a:xfrm>
            <a:custGeom>
              <a:rect b="b" l="l" r="r" t="t"/>
              <a:pathLst>
                <a:path extrusionOk="0" h="4603" w="18368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12"/>
            <p:cNvSpPr/>
            <p:nvPr/>
          </p:nvSpPr>
          <p:spPr>
            <a:xfrm>
              <a:off x="2629819" y="3549935"/>
              <a:ext cx="468980" cy="49825"/>
            </a:xfrm>
            <a:custGeom>
              <a:rect b="b" l="l" r="r" t="t"/>
              <a:pathLst>
                <a:path extrusionOk="0" h="1023" w="9629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12"/>
            <p:cNvSpPr/>
            <p:nvPr/>
          </p:nvSpPr>
          <p:spPr>
            <a:xfrm>
              <a:off x="1763388" y="2853977"/>
              <a:ext cx="150742" cy="756437"/>
            </a:xfrm>
            <a:custGeom>
              <a:rect b="b" l="l" r="r" t="t"/>
              <a:pathLst>
                <a:path extrusionOk="0" h="15531" w="3095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12"/>
            <p:cNvSpPr/>
            <p:nvPr/>
          </p:nvSpPr>
          <p:spPr>
            <a:xfrm>
              <a:off x="1711370" y="2765138"/>
              <a:ext cx="67603" cy="25278"/>
            </a:xfrm>
            <a:custGeom>
              <a:rect b="b" l="l" r="r" t="t"/>
              <a:pathLst>
                <a:path extrusionOk="0" h="519" w="1388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12"/>
            <p:cNvSpPr/>
            <p:nvPr/>
          </p:nvSpPr>
          <p:spPr>
            <a:xfrm>
              <a:off x="2813002" y="2751159"/>
              <a:ext cx="48949" cy="34094"/>
            </a:xfrm>
            <a:custGeom>
              <a:rect b="b" l="l" r="r" t="t"/>
              <a:pathLst>
                <a:path extrusionOk="0" h="700" w="1005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12"/>
            <p:cNvSpPr/>
            <p:nvPr/>
          </p:nvSpPr>
          <p:spPr>
            <a:xfrm>
              <a:off x="1395706" y="3346978"/>
              <a:ext cx="401086" cy="124198"/>
            </a:xfrm>
            <a:custGeom>
              <a:rect b="b" l="l" r="r" t="t"/>
              <a:pathLst>
                <a:path extrusionOk="0" h="2550" w="8235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113"/>
          <p:cNvSpPr txBox="1"/>
          <p:nvPr>
            <p:ph type="title"/>
          </p:nvPr>
        </p:nvSpPr>
        <p:spPr>
          <a:xfrm>
            <a:off x="714300" y="459850"/>
            <a:ext cx="77154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2. Classificação das Informações em Níveis Corporativos (Passo 3 do Roteiro)</a:t>
            </a:r>
            <a:endParaRPr sz="2100"/>
          </a:p>
        </p:txBody>
      </p:sp>
      <p:graphicFrame>
        <p:nvGraphicFramePr>
          <p:cNvPr id="2826" name="Google Shape;2826;p113"/>
          <p:cNvGraphicFramePr/>
          <p:nvPr/>
        </p:nvGraphicFramePr>
        <p:xfrm>
          <a:off x="203763" y="14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2979050"/>
                <a:gridCol w="3115625"/>
                <a:gridCol w="2641775"/>
              </a:tblGrid>
              <a:tr h="23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OPERACIONAL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TÁTICO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ESTRATÉGICO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884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entrada no hospital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anamnese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encaminhamento médico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Receita médica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Internação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Guia para Realização Exame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Laudo Exame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Despesa Médica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diário de registros compilados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as estratégias para aplicação das medidas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sobre paciente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de exames realizados na instituição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prontuário médico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de transferência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de internação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Diário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Progressão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da determinação das fases de regiões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medidas de controle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114"/>
          <p:cNvSpPr txBox="1"/>
          <p:nvPr>
            <p:ph type="title"/>
          </p:nvPr>
        </p:nvSpPr>
        <p:spPr>
          <a:xfrm>
            <a:off x="714300" y="2354175"/>
            <a:ext cx="3532800" cy="16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COVID-NET VISÃO COMPUTAÇÃO</a:t>
            </a:r>
            <a:endParaRPr sz="3100"/>
          </a:p>
        </p:txBody>
      </p:sp>
      <p:sp>
        <p:nvSpPr>
          <p:cNvPr id="2832" name="Google Shape;2832;p114"/>
          <p:cNvSpPr txBox="1"/>
          <p:nvPr>
            <p:ph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03.</a:t>
            </a:r>
            <a:endParaRPr sz="6800"/>
          </a:p>
        </p:txBody>
      </p:sp>
      <p:sp>
        <p:nvSpPr>
          <p:cNvPr id="2833" name="Google Shape;2833;p114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114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114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6" name="Google Shape;2836;p114"/>
          <p:cNvGrpSpPr/>
          <p:nvPr/>
        </p:nvGrpSpPr>
        <p:grpSpPr>
          <a:xfrm>
            <a:off x="4484978" y="893091"/>
            <a:ext cx="4509041" cy="3554532"/>
            <a:chOff x="4398025" y="622868"/>
            <a:chExt cx="4671130" cy="3682308"/>
          </a:xfrm>
        </p:grpSpPr>
        <p:sp>
          <p:nvSpPr>
            <p:cNvPr id="2837" name="Google Shape;2837;p114"/>
            <p:cNvSpPr/>
            <p:nvPr/>
          </p:nvSpPr>
          <p:spPr>
            <a:xfrm>
              <a:off x="7506382" y="781174"/>
              <a:ext cx="689050" cy="684983"/>
            </a:xfrm>
            <a:custGeom>
              <a:rect b="b" l="l" r="r" t="t"/>
              <a:pathLst>
                <a:path extrusionOk="0" h="9094" w="9148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14"/>
            <p:cNvSpPr/>
            <p:nvPr/>
          </p:nvSpPr>
          <p:spPr>
            <a:xfrm>
              <a:off x="4613946" y="697900"/>
              <a:ext cx="4028811" cy="3329952"/>
            </a:xfrm>
            <a:custGeom>
              <a:rect b="b" l="l" r="r" t="t"/>
              <a:pathLst>
                <a:path extrusionOk="0" h="35317" w="42729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14"/>
            <p:cNvSpPr/>
            <p:nvPr/>
          </p:nvSpPr>
          <p:spPr>
            <a:xfrm>
              <a:off x="4476284" y="4168083"/>
              <a:ext cx="4228512" cy="91836"/>
            </a:xfrm>
            <a:custGeom>
              <a:rect b="b" l="l" r="r" t="t"/>
              <a:pathLst>
                <a:path extrusionOk="0" h="974" w="44847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14"/>
            <p:cNvSpPr/>
            <p:nvPr/>
          </p:nvSpPr>
          <p:spPr>
            <a:xfrm>
              <a:off x="4476284" y="4168083"/>
              <a:ext cx="1848506" cy="94570"/>
            </a:xfrm>
            <a:custGeom>
              <a:rect b="b" l="l" r="r" t="t"/>
              <a:pathLst>
                <a:path extrusionOk="0" h="1003" w="19605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14"/>
            <p:cNvSpPr/>
            <p:nvPr/>
          </p:nvSpPr>
          <p:spPr>
            <a:xfrm>
              <a:off x="6222224" y="4120939"/>
              <a:ext cx="202435" cy="184238"/>
            </a:xfrm>
            <a:custGeom>
              <a:rect b="b" l="l" r="r" t="t"/>
              <a:pathLst>
                <a:path extrusionOk="0" h="1954" w="2147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14"/>
            <p:cNvSpPr/>
            <p:nvPr/>
          </p:nvSpPr>
          <p:spPr>
            <a:xfrm>
              <a:off x="7638907" y="2002377"/>
              <a:ext cx="1430247" cy="2025484"/>
            </a:xfrm>
            <a:custGeom>
              <a:rect b="b" l="l" r="r" t="t"/>
              <a:pathLst>
                <a:path extrusionOk="0" h="21482" w="15169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14"/>
            <p:cNvSpPr/>
            <p:nvPr/>
          </p:nvSpPr>
          <p:spPr>
            <a:xfrm>
              <a:off x="5266893" y="1680100"/>
              <a:ext cx="2860494" cy="1856615"/>
            </a:xfrm>
            <a:custGeom>
              <a:rect b="b" l="l" r="r" t="t"/>
              <a:pathLst>
                <a:path extrusionOk="0" h="19691" w="30338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14"/>
            <p:cNvSpPr/>
            <p:nvPr/>
          </p:nvSpPr>
          <p:spPr>
            <a:xfrm>
              <a:off x="5391071" y="1788060"/>
              <a:ext cx="2614875" cy="1495023"/>
            </a:xfrm>
            <a:custGeom>
              <a:rect b="b" l="l" r="r" t="t"/>
              <a:pathLst>
                <a:path extrusionOk="0" h="15856" w="27733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14"/>
            <p:cNvSpPr/>
            <p:nvPr/>
          </p:nvSpPr>
          <p:spPr>
            <a:xfrm>
              <a:off x="6176305" y="3536635"/>
              <a:ext cx="1041688" cy="302380"/>
            </a:xfrm>
            <a:custGeom>
              <a:rect b="b" l="l" r="r" t="t"/>
              <a:pathLst>
                <a:path extrusionOk="0" h="3207" w="11048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14"/>
            <p:cNvSpPr/>
            <p:nvPr/>
          </p:nvSpPr>
          <p:spPr>
            <a:xfrm>
              <a:off x="5879485" y="3817331"/>
              <a:ext cx="1635322" cy="210544"/>
            </a:xfrm>
            <a:custGeom>
              <a:rect b="b" l="l" r="r" t="t"/>
              <a:pathLst>
                <a:path extrusionOk="0" h="2233" w="17344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14"/>
            <p:cNvSpPr/>
            <p:nvPr/>
          </p:nvSpPr>
          <p:spPr>
            <a:xfrm>
              <a:off x="5987445" y="3479967"/>
              <a:ext cx="1432981" cy="110788"/>
            </a:xfrm>
            <a:custGeom>
              <a:rect b="b" l="l" r="r" t="t"/>
              <a:pathLst>
                <a:path extrusionOk="0" h="1175" w="15198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14"/>
            <p:cNvSpPr/>
            <p:nvPr/>
          </p:nvSpPr>
          <p:spPr>
            <a:xfrm>
              <a:off x="5007883" y="3652703"/>
              <a:ext cx="688204" cy="375170"/>
            </a:xfrm>
            <a:custGeom>
              <a:rect b="b" l="l" r="r" t="t"/>
              <a:pathLst>
                <a:path extrusionOk="0" h="3979" w="7299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14"/>
            <p:cNvSpPr/>
            <p:nvPr/>
          </p:nvSpPr>
          <p:spPr>
            <a:xfrm>
              <a:off x="4940466" y="3091217"/>
              <a:ext cx="831144" cy="561576"/>
            </a:xfrm>
            <a:custGeom>
              <a:rect b="b" l="l" r="r" t="t"/>
              <a:pathLst>
                <a:path extrusionOk="0" h="5956" w="8815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14"/>
            <p:cNvSpPr/>
            <p:nvPr/>
          </p:nvSpPr>
          <p:spPr>
            <a:xfrm>
              <a:off x="4398025" y="3999590"/>
              <a:ext cx="4368906" cy="57704"/>
            </a:xfrm>
            <a:custGeom>
              <a:rect b="b" l="l" r="r" t="t"/>
              <a:pathLst>
                <a:path extrusionOk="0" h="612" w="46336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1" name="Google Shape;2851;p114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2852" name="Google Shape;2852;p114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rect b="b" l="l" r="r" t="t"/>
                <a:pathLst>
                  <a:path extrusionOk="0" h="6701" w="11246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114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rect b="b" l="l" r="r" t="t"/>
                <a:pathLst>
                  <a:path extrusionOk="0" h="2447" w="2849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114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rect b="b" l="l" r="r" t="t"/>
                <a:pathLst>
                  <a:path extrusionOk="0" h="35416" w="30614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114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rect b="b" l="l" r="r" t="t"/>
                <a:pathLst>
                  <a:path extrusionOk="0" h="1771" w="1206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114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rect b="b" l="l" r="r" t="t"/>
                <a:pathLst>
                  <a:path extrusionOk="0" h="1151" w="968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114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rect b="b" l="l" r="r" t="t"/>
                <a:pathLst>
                  <a:path extrusionOk="0" h="1151" w="621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114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rect b="b" l="l" r="r" t="t"/>
                <a:pathLst>
                  <a:path extrusionOk="0" h="27876" w="23148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114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114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rect b="b" l="l" r="r" t="t"/>
                <a:pathLst>
                  <a:path extrusionOk="0" h="2520" w="2666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114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rect b="b" l="l" r="r" t="t"/>
                <a:pathLst>
                  <a:path extrusionOk="0" h="2429" w="2903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114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rect b="b" l="l" r="r" t="t"/>
                <a:pathLst>
                  <a:path extrusionOk="0" h="2429" w="2886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114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rect b="b" l="l" r="r" t="t"/>
                <a:pathLst>
                  <a:path extrusionOk="0" h="2392" w="2538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114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rect b="b" l="l" r="r" t="t"/>
                <a:pathLst>
                  <a:path extrusionOk="0" h="5861" w="9841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114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rect b="b" l="l" r="r" t="t"/>
                <a:pathLst>
                  <a:path extrusionOk="0" h="5806" w="9786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114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rect b="b" l="l" r="r" t="t"/>
                <a:pathLst>
                  <a:path extrusionOk="0" h="5806" w="9804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114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rect b="b" l="l" r="r" t="t"/>
                <a:pathLst>
                  <a:path extrusionOk="0" h="5715" w="9621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114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rect b="b" l="l" r="r" t="t"/>
                <a:pathLst>
                  <a:path extrusionOk="0" h="5807" w="973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114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rect b="b" l="l" r="r" t="t"/>
                <a:pathLst>
                  <a:path extrusionOk="0" h="5751" w="9676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114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rect b="b" l="l" r="r" t="t"/>
                <a:pathLst>
                  <a:path extrusionOk="0" h="5752" w="9676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114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rect b="b" l="l" r="r" t="t"/>
                <a:pathLst>
                  <a:path extrusionOk="0" h="5660" w="9511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114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rect b="b" l="l" r="r" t="t"/>
                <a:pathLst>
                  <a:path extrusionOk="0" h="2064" w="1151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114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rect b="b" l="l" r="r" t="t"/>
                <a:pathLst>
                  <a:path extrusionOk="0" h="2867" w="2247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114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rect b="b" l="l" r="r" t="t"/>
                <a:pathLst>
                  <a:path extrusionOk="0" h="14441" w="2593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114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rect b="b" l="l" r="r" t="t"/>
                <a:pathLst>
                  <a:path extrusionOk="0" h="1735" w="2246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114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rect b="b" l="l" r="r" t="t"/>
                <a:pathLst>
                  <a:path extrusionOk="0" h="2228" w="2648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114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rect b="b" l="l" r="r" t="t"/>
                <a:pathLst>
                  <a:path extrusionOk="0" h="4643" w="436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114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rect b="b" l="l" r="r" t="t"/>
                <a:pathLst>
                  <a:path extrusionOk="0" h="3666" w="5293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114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rect b="b" l="l" r="r" t="t"/>
                <a:pathLst>
                  <a:path extrusionOk="0" h="3312" w="3269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114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rect b="b" l="l" r="r" t="t"/>
                <a:pathLst>
                  <a:path extrusionOk="0" h="1942" w="1827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114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rect b="b" l="l" r="r" t="t"/>
                <a:pathLst>
                  <a:path extrusionOk="0" h="4917" w="3429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114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rect b="b" l="l" r="r" t="t"/>
                <a:pathLst>
                  <a:path extrusionOk="0" h="385" w="53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114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rect b="b" l="l" r="r" t="t"/>
                <a:pathLst>
                  <a:path extrusionOk="0" h="1698" w="1991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114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rect b="b" l="l" r="r" t="t"/>
                <a:pathLst>
                  <a:path extrusionOk="0" h="2184" w="3125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114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rect b="b" l="l" r="r" t="t"/>
                <a:pathLst>
                  <a:path extrusionOk="0" h="14141" w="11027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114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rect b="b" l="l" r="r" t="t"/>
                <a:pathLst>
                  <a:path extrusionOk="0" h="5342" w="513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114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rect b="b" l="l" r="r" t="t"/>
                <a:pathLst>
                  <a:path extrusionOk="0" h="929" w="1206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114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rect b="b" l="l" r="r" t="t"/>
                <a:pathLst>
                  <a:path extrusionOk="0" h="927" w="1206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114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rect b="b" l="l" r="r" t="t"/>
                <a:pathLst>
                  <a:path extrusionOk="0" h="944" w="1206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114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rect b="b" l="l" r="r" t="t"/>
                <a:pathLst>
                  <a:path extrusionOk="0" h="945" w="1224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114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rect b="b" l="l" r="r" t="t"/>
                <a:pathLst>
                  <a:path extrusionOk="0" h="947" w="1242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114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rect b="b" l="l" r="r" t="t"/>
                <a:pathLst>
                  <a:path extrusionOk="0" h="947" w="1243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114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rect b="b" l="l" r="r" t="t"/>
                <a:pathLst>
                  <a:path extrusionOk="0" h="946" w="1224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114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114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rect b="b" l="l" r="r" t="t"/>
                <a:pathLst>
                  <a:path extrusionOk="0" h="16485" w="7522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114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rect b="b" l="l" r="r" t="t"/>
                <a:pathLst>
                  <a:path extrusionOk="0" h="20282" w="2795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114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rect b="b" l="l" r="r" t="t"/>
                <a:pathLst>
                  <a:path extrusionOk="0" h="7303" w="7011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114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rect b="b" l="l" r="r" t="t"/>
                <a:pathLst>
                  <a:path extrusionOk="0" h="4236" w="4601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9" name="Google Shape;2899;p114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2900" name="Google Shape;2900;p114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rect b="b" l="l" r="r" t="t"/>
                <a:pathLst>
                  <a:path extrusionOk="0" h="8090" w="11815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114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rect b="b" l="l" r="r" t="t"/>
                <a:pathLst>
                  <a:path extrusionOk="0" h="711" w="725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114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rect b="b" l="l" r="r" t="t"/>
                <a:pathLst>
                  <a:path extrusionOk="0" h="2755" w="711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114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rect b="b" l="l" r="r" t="t"/>
                <a:pathLst>
                  <a:path extrusionOk="0" h="4045" w="711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114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rect b="b" l="l" r="r" t="t"/>
                <a:pathLst>
                  <a:path extrusionOk="0" h="5901" w="711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114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rect b="b" l="l" r="r" t="t"/>
                <a:pathLst>
                  <a:path extrusionOk="0" h="7350" w="711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14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rect b="b" l="l" r="r" t="t"/>
                <a:pathLst>
                  <a:path extrusionOk="0" h="1871" w="726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14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rect b="b" l="l" r="r" t="t"/>
                <a:pathLst>
                  <a:path extrusionOk="0" h="4263" w="712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08" name="Google Shape;2908;p114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rect b="b" l="l" r="r" t="t"/>
              <a:pathLst>
                <a:path extrusionOk="0" h="9866" w="10565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14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rect b="b" l="l" r="r" t="t"/>
              <a:pathLst>
                <a:path extrusionOk="0" h="5662" w="6682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14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rect b="b" l="l" r="r" t="t"/>
              <a:pathLst>
                <a:path extrusionOk="0" h="2082" w="5623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14"/>
            <p:cNvSpPr/>
            <p:nvPr/>
          </p:nvSpPr>
          <p:spPr>
            <a:xfrm>
              <a:off x="7084550" y="622868"/>
              <a:ext cx="430242" cy="425873"/>
            </a:xfrm>
            <a:custGeom>
              <a:rect b="b" l="l" r="r" t="t"/>
              <a:pathLst>
                <a:path extrusionOk="0" h="5654" w="5712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115"/>
          <p:cNvSpPr txBox="1"/>
          <p:nvPr>
            <p:ph idx="1" type="subTitle"/>
          </p:nvPr>
        </p:nvSpPr>
        <p:spPr>
          <a:xfrm>
            <a:off x="268575" y="1563575"/>
            <a:ext cx="46686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partir da visão empresa e da informação: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Identifique os elementos do processo que processam a mesmo elemento de informação.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Atribua um nome a esse agrupamento que o identifique como um elemento de processamento.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Para cada elemento de processamento, defina os serviços de cada um que são realizados sobre a Informação e quais informações de entrada são necessárias para esse processamento.</a:t>
            </a:r>
            <a:endParaRPr sz="1200"/>
          </a:p>
        </p:txBody>
      </p:sp>
      <p:sp>
        <p:nvSpPr>
          <p:cNvPr id="2917" name="Google Shape;2917;p115"/>
          <p:cNvSpPr txBox="1"/>
          <p:nvPr>
            <p:ph type="title"/>
          </p:nvPr>
        </p:nvSpPr>
        <p:spPr>
          <a:xfrm>
            <a:off x="198700" y="797113"/>
            <a:ext cx="534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ROTEIRO - </a:t>
            </a:r>
            <a:r>
              <a:rPr lang="en" sz="2400"/>
              <a:t>VISÃO COMPUTAÇÃO</a:t>
            </a:r>
            <a:endParaRPr b="1" sz="2500"/>
          </a:p>
        </p:txBody>
      </p:sp>
      <p:grpSp>
        <p:nvGrpSpPr>
          <p:cNvPr id="2918" name="Google Shape;2918;p11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19" name="Google Shape;2919;p11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0" name="Google Shape;2920;p11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1" name="Google Shape;2921;p11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11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11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24" name="Google Shape;2924;p115"/>
          <p:cNvGrpSpPr/>
          <p:nvPr/>
        </p:nvGrpSpPr>
        <p:grpSpPr>
          <a:xfrm>
            <a:off x="5156578" y="1719323"/>
            <a:ext cx="3701185" cy="2873600"/>
            <a:chOff x="-95261" y="1071651"/>
            <a:chExt cx="4793039" cy="3309837"/>
          </a:xfrm>
        </p:grpSpPr>
        <p:grpSp>
          <p:nvGrpSpPr>
            <p:cNvPr id="2925" name="Google Shape;2925;p115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2926" name="Google Shape;2926;p115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115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115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115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115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1" name="Google Shape;2931;p115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2932" name="Google Shape;2932;p115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115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115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115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15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7" name="Google Shape;2937;p115"/>
            <p:cNvGrpSpPr/>
            <p:nvPr/>
          </p:nvGrpSpPr>
          <p:grpSpPr>
            <a:xfrm>
              <a:off x="563298" y="1779751"/>
              <a:ext cx="3682332" cy="2483561"/>
              <a:chOff x="658548" y="1779751"/>
              <a:chExt cx="3682332" cy="2483561"/>
            </a:xfrm>
          </p:grpSpPr>
          <p:sp>
            <p:nvSpPr>
              <p:cNvPr id="2938" name="Google Shape;2938;p115"/>
              <p:cNvSpPr/>
              <p:nvPr/>
            </p:nvSpPr>
            <p:spPr>
              <a:xfrm>
                <a:off x="1491354" y="3299872"/>
                <a:ext cx="373362" cy="933189"/>
              </a:xfrm>
              <a:custGeom>
                <a:rect b="b" l="l" r="r" t="t"/>
                <a:pathLst>
                  <a:path extrusionOk="0" h="13022" w="521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15"/>
              <p:cNvSpPr/>
              <p:nvPr/>
            </p:nvSpPr>
            <p:spPr>
              <a:xfrm>
                <a:off x="1507765" y="3324453"/>
                <a:ext cx="338462" cy="888113"/>
              </a:xfrm>
              <a:custGeom>
                <a:rect b="b" l="l" r="r" t="t"/>
                <a:pathLst>
                  <a:path extrusionOk="0" h="12393" w="4723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15"/>
              <p:cNvSpPr/>
              <p:nvPr/>
            </p:nvSpPr>
            <p:spPr>
              <a:xfrm>
                <a:off x="1813338" y="4138691"/>
                <a:ext cx="170342" cy="124621"/>
              </a:xfrm>
              <a:custGeom>
                <a:rect b="b" l="l" r="r" t="t"/>
                <a:pathLst>
                  <a:path extrusionOk="0" h="1739" w="2377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15"/>
              <p:cNvSpPr/>
              <p:nvPr/>
            </p:nvSpPr>
            <p:spPr>
              <a:xfrm>
                <a:off x="1706702" y="3256731"/>
                <a:ext cx="685093" cy="847122"/>
              </a:xfrm>
              <a:custGeom>
                <a:rect b="b" l="l" r="r" t="t"/>
                <a:pathLst>
                  <a:path extrusionOk="0" h="11821" w="956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15"/>
              <p:cNvSpPr/>
              <p:nvPr/>
            </p:nvSpPr>
            <p:spPr>
              <a:xfrm>
                <a:off x="1729276" y="3275507"/>
                <a:ext cx="644031" cy="803767"/>
              </a:xfrm>
              <a:custGeom>
                <a:rect b="b" l="l" r="r" t="t"/>
                <a:pathLst>
                  <a:path extrusionOk="0" h="11216" w="8987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15"/>
              <p:cNvSpPr/>
              <p:nvPr/>
            </p:nvSpPr>
            <p:spPr>
              <a:xfrm>
                <a:off x="2055775" y="4011489"/>
                <a:ext cx="196570" cy="174642"/>
              </a:xfrm>
              <a:custGeom>
                <a:rect b="b" l="l" r="r" t="t"/>
                <a:pathLst>
                  <a:path extrusionOk="0" h="2437" w="2743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115"/>
              <p:cNvSpPr/>
              <p:nvPr/>
            </p:nvSpPr>
            <p:spPr>
              <a:xfrm>
                <a:off x="1597989" y="2888310"/>
                <a:ext cx="1064546" cy="1180711"/>
              </a:xfrm>
              <a:custGeom>
                <a:rect b="b" l="l" r="r" t="t"/>
                <a:pathLst>
                  <a:path extrusionOk="0" h="16476" w="14855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115"/>
              <p:cNvSpPr/>
              <p:nvPr/>
            </p:nvSpPr>
            <p:spPr>
              <a:xfrm>
                <a:off x="1624648" y="2907301"/>
                <a:ext cx="1019399" cy="1141225"/>
              </a:xfrm>
              <a:custGeom>
                <a:rect b="b" l="l" r="r" t="t"/>
                <a:pathLst>
                  <a:path extrusionOk="0" h="15925" w="14225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115"/>
              <p:cNvSpPr/>
              <p:nvPr/>
            </p:nvSpPr>
            <p:spPr>
              <a:xfrm>
                <a:off x="1649300" y="3245480"/>
                <a:ext cx="153859" cy="150850"/>
              </a:xfrm>
              <a:custGeom>
                <a:rect b="b" l="l" r="r" t="t"/>
                <a:pathLst>
                  <a:path extrusionOk="0" h="2105" w="2147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115"/>
              <p:cNvSpPr/>
              <p:nvPr/>
            </p:nvSpPr>
            <p:spPr>
              <a:xfrm>
                <a:off x="1686207" y="3279305"/>
                <a:ext cx="82125" cy="82125"/>
              </a:xfrm>
              <a:custGeom>
                <a:rect b="b" l="l" r="r" t="t"/>
                <a:pathLst>
                  <a:path extrusionOk="0" h="1146" w="1146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15"/>
              <p:cNvSpPr/>
              <p:nvPr/>
            </p:nvSpPr>
            <p:spPr>
              <a:xfrm>
                <a:off x="2375323" y="3949787"/>
                <a:ext cx="262285" cy="217711"/>
              </a:xfrm>
              <a:custGeom>
                <a:rect b="b" l="l" r="r" t="t"/>
                <a:pathLst>
                  <a:path extrusionOk="0" h="3038" w="366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15"/>
              <p:cNvSpPr/>
              <p:nvPr/>
            </p:nvSpPr>
            <p:spPr>
              <a:xfrm>
                <a:off x="2406066" y="3973292"/>
                <a:ext cx="205815" cy="172348"/>
              </a:xfrm>
              <a:custGeom>
                <a:rect b="b" l="l" r="r" t="t"/>
                <a:pathLst>
                  <a:path extrusionOk="0" h="2405" w="2872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15"/>
              <p:cNvSpPr/>
              <p:nvPr/>
            </p:nvSpPr>
            <p:spPr>
              <a:xfrm>
                <a:off x="2469632" y="4023026"/>
                <a:ext cx="86783" cy="72881"/>
              </a:xfrm>
              <a:custGeom>
                <a:rect b="b" l="l" r="r" t="t"/>
                <a:pathLst>
                  <a:path extrusionOk="0" h="1017" w="1211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15"/>
              <p:cNvSpPr/>
              <p:nvPr/>
            </p:nvSpPr>
            <p:spPr>
              <a:xfrm>
                <a:off x="1813338" y="4198171"/>
                <a:ext cx="168264" cy="65141"/>
              </a:xfrm>
              <a:custGeom>
                <a:rect b="b" l="l" r="r" t="t"/>
                <a:pathLst>
                  <a:path extrusionOk="0" h="909" w="2348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115"/>
              <p:cNvSpPr/>
              <p:nvPr/>
            </p:nvSpPr>
            <p:spPr>
              <a:xfrm>
                <a:off x="2098415" y="4052552"/>
                <a:ext cx="153931" cy="132862"/>
              </a:xfrm>
              <a:custGeom>
                <a:rect b="b" l="l" r="r" t="t"/>
                <a:pathLst>
                  <a:path extrusionOk="0" h="1854" w="2148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115"/>
              <p:cNvSpPr/>
              <p:nvPr/>
            </p:nvSpPr>
            <p:spPr>
              <a:xfrm>
                <a:off x="2432725" y="2243628"/>
                <a:ext cx="816379" cy="1015243"/>
              </a:xfrm>
              <a:custGeom>
                <a:rect b="b" l="l" r="r" t="t"/>
                <a:pathLst>
                  <a:path extrusionOk="0" h="14167" w="11392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115"/>
              <p:cNvSpPr/>
              <p:nvPr/>
            </p:nvSpPr>
            <p:spPr>
              <a:xfrm>
                <a:off x="2451214" y="2237465"/>
                <a:ext cx="797890" cy="1011158"/>
              </a:xfrm>
              <a:custGeom>
                <a:rect b="b" l="l" r="r" t="t"/>
                <a:pathLst>
                  <a:path extrusionOk="0" h="14110" w="11134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15"/>
              <p:cNvSpPr/>
              <p:nvPr/>
            </p:nvSpPr>
            <p:spPr>
              <a:xfrm>
                <a:off x="2488121" y="2321526"/>
                <a:ext cx="685094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115"/>
              <p:cNvSpPr/>
              <p:nvPr/>
            </p:nvSpPr>
            <p:spPr>
              <a:xfrm>
                <a:off x="2498369" y="2315363"/>
                <a:ext cx="685093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115"/>
              <p:cNvSpPr/>
              <p:nvPr/>
            </p:nvSpPr>
            <p:spPr>
              <a:xfrm>
                <a:off x="2806020" y="2329767"/>
                <a:ext cx="330292" cy="104627"/>
              </a:xfrm>
              <a:custGeom>
                <a:rect b="b" l="l" r="r" t="t"/>
                <a:pathLst>
                  <a:path extrusionOk="0" h="1460" w="4609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115"/>
              <p:cNvSpPr/>
              <p:nvPr/>
            </p:nvSpPr>
            <p:spPr>
              <a:xfrm>
                <a:off x="2793694" y="2372837"/>
                <a:ext cx="264650" cy="88217"/>
              </a:xfrm>
              <a:custGeom>
                <a:rect b="b" l="l" r="r" t="t"/>
                <a:pathLst>
                  <a:path extrusionOk="0" h="1231" w="3693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115"/>
              <p:cNvSpPr/>
              <p:nvPr/>
            </p:nvSpPr>
            <p:spPr>
              <a:xfrm>
                <a:off x="2734213" y="2481478"/>
                <a:ext cx="221580" cy="80119"/>
              </a:xfrm>
              <a:custGeom>
                <a:rect b="b" l="l" r="r" t="t"/>
                <a:pathLst>
                  <a:path extrusionOk="0" h="1118" w="3092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115"/>
              <p:cNvSpPr/>
              <p:nvPr/>
            </p:nvSpPr>
            <p:spPr>
              <a:xfrm>
                <a:off x="2771120" y="2460982"/>
                <a:ext cx="330292" cy="104699"/>
              </a:xfrm>
              <a:custGeom>
                <a:rect b="b" l="l" r="r" t="t"/>
                <a:pathLst>
                  <a:path extrusionOk="0" h="1461" w="4609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115"/>
              <p:cNvSpPr/>
              <p:nvPr/>
            </p:nvSpPr>
            <p:spPr>
              <a:xfrm>
                <a:off x="2711639" y="2567617"/>
                <a:ext cx="262643" cy="90366"/>
              </a:xfrm>
              <a:custGeom>
                <a:rect b="b" l="l" r="r" t="t"/>
                <a:pathLst>
                  <a:path extrusionOk="0" h="1261" w="3665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15"/>
              <p:cNvSpPr/>
              <p:nvPr/>
            </p:nvSpPr>
            <p:spPr>
              <a:xfrm>
                <a:off x="2699385" y="2612765"/>
                <a:ext cx="221580" cy="78040"/>
              </a:xfrm>
              <a:custGeom>
                <a:rect b="b" l="l" r="r" t="t"/>
                <a:pathLst>
                  <a:path extrusionOk="0" h="1089" w="3092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115"/>
              <p:cNvSpPr/>
              <p:nvPr/>
            </p:nvSpPr>
            <p:spPr>
              <a:xfrm>
                <a:off x="2689137" y="2655835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15"/>
              <p:cNvSpPr/>
              <p:nvPr/>
            </p:nvSpPr>
            <p:spPr>
              <a:xfrm>
                <a:off x="2676811" y="2698904"/>
                <a:ext cx="262571" cy="90295"/>
              </a:xfrm>
              <a:custGeom>
                <a:rect b="b" l="l" r="r" t="t"/>
                <a:pathLst>
                  <a:path extrusionOk="0" h="1260" w="3664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15"/>
              <p:cNvSpPr/>
              <p:nvPr/>
            </p:nvSpPr>
            <p:spPr>
              <a:xfrm>
                <a:off x="2713718" y="2680487"/>
                <a:ext cx="223659" cy="75891"/>
              </a:xfrm>
              <a:custGeom>
                <a:rect b="b" l="l" r="r" t="t"/>
                <a:pathLst>
                  <a:path extrusionOk="0" h="1059" w="3121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15"/>
              <p:cNvSpPr/>
              <p:nvPr/>
            </p:nvSpPr>
            <p:spPr>
              <a:xfrm>
                <a:off x="2703470" y="2721478"/>
                <a:ext cx="330292" cy="106705"/>
              </a:xfrm>
              <a:custGeom>
                <a:rect b="b" l="l" r="r" t="t"/>
                <a:pathLst>
                  <a:path extrusionOk="0" h="1489" w="4609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15"/>
              <p:cNvSpPr/>
              <p:nvPr/>
            </p:nvSpPr>
            <p:spPr>
              <a:xfrm>
                <a:off x="2641911" y="2830191"/>
                <a:ext cx="262643" cy="90295"/>
              </a:xfrm>
              <a:custGeom>
                <a:rect b="b" l="l" r="r" t="t"/>
                <a:pathLst>
                  <a:path extrusionOk="0" h="1260" w="3665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115"/>
              <p:cNvSpPr/>
              <p:nvPr/>
            </p:nvSpPr>
            <p:spPr>
              <a:xfrm>
                <a:off x="2629656" y="2873261"/>
                <a:ext cx="221580" cy="80047"/>
              </a:xfrm>
              <a:custGeom>
                <a:rect b="b" l="l" r="r" t="t"/>
                <a:pathLst>
                  <a:path extrusionOk="0" h="1117" w="3092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115"/>
              <p:cNvSpPr/>
              <p:nvPr/>
            </p:nvSpPr>
            <p:spPr>
              <a:xfrm>
                <a:off x="2619408" y="2916331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115"/>
              <p:cNvSpPr/>
              <p:nvPr/>
            </p:nvSpPr>
            <p:spPr>
              <a:xfrm>
                <a:off x="2607082" y="2959400"/>
                <a:ext cx="264650" cy="90295"/>
              </a:xfrm>
              <a:custGeom>
                <a:rect b="b" l="l" r="r" t="t"/>
                <a:pathLst>
                  <a:path extrusionOk="0" h="1260" w="3693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115"/>
              <p:cNvSpPr/>
              <p:nvPr/>
            </p:nvSpPr>
            <p:spPr>
              <a:xfrm>
                <a:off x="2646067" y="2940911"/>
                <a:ext cx="223587" cy="78040"/>
              </a:xfrm>
              <a:custGeom>
                <a:rect b="b" l="l" r="r" t="t"/>
                <a:pathLst>
                  <a:path extrusionOk="0" h="1089" w="312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15"/>
              <p:cNvSpPr/>
              <p:nvPr/>
            </p:nvSpPr>
            <p:spPr>
              <a:xfrm>
                <a:off x="2771120" y="2218976"/>
                <a:ext cx="356951" cy="172348"/>
              </a:xfrm>
              <a:custGeom>
                <a:rect b="b" l="l" r="r" t="t"/>
                <a:pathLst>
                  <a:path extrusionOk="0" h="2405" w="4981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15"/>
              <p:cNvSpPr/>
              <p:nvPr/>
            </p:nvSpPr>
            <p:spPr>
              <a:xfrm>
                <a:off x="2756787" y="2262045"/>
                <a:ext cx="387336" cy="135729"/>
              </a:xfrm>
              <a:custGeom>
                <a:rect b="b" l="l" r="r" t="t"/>
                <a:pathLst>
                  <a:path extrusionOk="0" h="1894" w="5405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15"/>
              <p:cNvSpPr/>
              <p:nvPr/>
            </p:nvSpPr>
            <p:spPr>
              <a:xfrm>
                <a:off x="2918818" y="2156844"/>
                <a:ext cx="127201" cy="125338"/>
              </a:xfrm>
              <a:custGeom>
                <a:rect b="b" l="l" r="r" t="t"/>
                <a:pathLst>
                  <a:path extrusionOk="0" h="1749" w="1775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15"/>
              <p:cNvSpPr/>
              <p:nvPr/>
            </p:nvSpPr>
            <p:spPr>
              <a:xfrm>
                <a:off x="2660400" y="2237465"/>
                <a:ext cx="18489" cy="10319"/>
              </a:xfrm>
              <a:custGeom>
                <a:rect b="b" l="l" r="r" t="t"/>
                <a:pathLst>
                  <a:path extrusionOk="0" h="144" w="258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15"/>
              <p:cNvSpPr/>
              <p:nvPr/>
            </p:nvSpPr>
            <p:spPr>
              <a:xfrm>
                <a:off x="2799857" y="2241550"/>
                <a:ext cx="317967" cy="106705"/>
              </a:xfrm>
              <a:custGeom>
                <a:rect b="b" l="l" r="r" t="t"/>
                <a:pathLst>
                  <a:path extrusionOk="0" h="1489" w="4437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15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115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15"/>
              <p:cNvSpPr/>
              <p:nvPr/>
            </p:nvSpPr>
            <p:spPr>
              <a:xfrm>
                <a:off x="3089019" y="3369601"/>
                <a:ext cx="110862" cy="10054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115"/>
              <p:cNvSpPr/>
              <p:nvPr/>
            </p:nvSpPr>
            <p:spPr>
              <a:xfrm>
                <a:off x="3132089" y="3363438"/>
                <a:ext cx="71877" cy="71806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115"/>
              <p:cNvSpPr/>
              <p:nvPr/>
            </p:nvSpPr>
            <p:spPr>
              <a:xfrm>
                <a:off x="2877827" y="3449577"/>
                <a:ext cx="225665" cy="201013"/>
              </a:xfrm>
              <a:custGeom>
                <a:rect b="b" l="l" r="r" t="t"/>
                <a:pathLst>
                  <a:path extrusionOk="0" h="2805" w="3149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115"/>
              <p:cNvSpPr/>
              <p:nvPr/>
            </p:nvSpPr>
            <p:spPr>
              <a:xfrm>
                <a:off x="3232633" y="3291631"/>
                <a:ext cx="57473" cy="63636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115"/>
              <p:cNvSpPr/>
              <p:nvPr/>
            </p:nvSpPr>
            <p:spPr>
              <a:xfrm>
                <a:off x="1249346" y="2247713"/>
                <a:ext cx="949671" cy="578388"/>
              </a:xfrm>
              <a:custGeom>
                <a:rect b="b" l="l" r="r" t="t"/>
                <a:pathLst>
                  <a:path extrusionOk="0" h="8071" w="13252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15"/>
              <p:cNvSpPr/>
              <p:nvPr/>
            </p:nvSpPr>
            <p:spPr>
              <a:xfrm>
                <a:off x="1427788" y="2342021"/>
                <a:ext cx="393857" cy="286507"/>
              </a:xfrm>
              <a:custGeom>
                <a:rect b="b" l="l" r="r" t="t"/>
                <a:pathLst>
                  <a:path extrusionOk="0" h="3998" w="5496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15"/>
              <p:cNvSpPr/>
              <p:nvPr/>
            </p:nvSpPr>
            <p:spPr>
              <a:xfrm>
                <a:off x="1276005" y="2290782"/>
                <a:ext cx="194922" cy="129279"/>
              </a:xfrm>
              <a:custGeom>
                <a:rect b="b" l="l" r="r" t="t"/>
                <a:pathLst>
                  <a:path extrusionOk="0" h="1804" w="272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115"/>
              <p:cNvSpPr/>
              <p:nvPr/>
            </p:nvSpPr>
            <p:spPr>
              <a:xfrm>
                <a:off x="1394966" y="2323604"/>
                <a:ext cx="100542" cy="141533"/>
              </a:xfrm>
              <a:custGeom>
                <a:rect b="b" l="l" r="r" t="t"/>
                <a:pathLst>
                  <a:path extrusionOk="0" h="1975" w="1403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115"/>
              <p:cNvSpPr/>
              <p:nvPr/>
            </p:nvSpPr>
            <p:spPr>
              <a:xfrm>
                <a:off x="1230857" y="2229223"/>
                <a:ext cx="104699" cy="151853"/>
              </a:xfrm>
              <a:custGeom>
                <a:rect b="b" l="l" r="r" t="t"/>
                <a:pathLst>
                  <a:path extrusionOk="0" h="2119" w="1461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15"/>
              <p:cNvSpPr/>
              <p:nvPr/>
            </p:nvSpPr>
            <p:spPr>
              <a:xfrm>
                <a:off x="1817422" y="2590191"/>
                <a:ext cx="119031" cy="86210"/>
              </a:xfrm>
              <a:custGeom>
                <a:rect b="b" l="l" r="r" t="t"/>
                <a:pathLst>
                  <a:path extrusionOk="0" h="1203" w="1661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115"/>
              <p:cNvSpPr/>
              <p:nvPr/>
            </p:nvSpPr>
            <p:spPr>
              <a:xfrm>
                <a:off x="1813338" y="2579943"/>
                <a:ext cx="67793" cy="71877"/>
              </a:xfrm>
              <a:custGeom>
                <a:rect b="b" l="l" r="r" t="t"/>
                <a:pathLst>
                  <a:path extrusionOk="0" h="1003" w="946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115"/>
              <p:cNvSpPr/>
              <p:nvPr/>
            </p:nvSpPr>
            <p:spPr>
              <a:xfrm>
                <a:off x="1924129" y="2653757"/>
                <a:ext cx="256408" cy="156009"/>
              </a:xfrm>
              <a:custGeom>
                <a:rect b="b" l="l" r="r" t="t"/>
                <a:pathLst>
                  <a:path extrusionOk="0" h="2177" w="3578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115"/>
              <p:cNvSpPr/>
              <p:nvPr/>
            </p:nvSpPr>
            <p:spPr>
              <a:xfrm>
                <a:off x="1716950" y="2524548"/>
                <a:ext cx="51382" cy="67793"/>
              </a:xfrm>
              <a:custGeom>
                <a:rect b="b" l="l" r="r" t="t"/>
                <a:pathLst>
                  <a:path extrusionOk="0" h="946" w="717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115"/>
              <p:cNvSpPr/>
              <p:nvPr/>
            </p:nvSpPr>
            <p:spPr>
              <a:xfrm>
                <a:off x="1663633" y="2495882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115"/>
              <p:cNvSpPr/>
              <p:nvPr/>
            </p:nvSpPr>
            <p:spPr>
              <a:xfrm>
                <a:off x="1610315" y="2465067"/>
                <a:ext cx="51310" cy="67793"/>
              </a:xfrm>
              <a:custGeom>
                <a:rect b="b" l="l" r="r" t="t"/>
                <a:pathLst>
                  <a:path extrusionOk="0" h="946" w="716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115"/>
              <p:cNvSpPr/>
              <p:nvPr/>
            </p:nvSpPr>
            <p:spPr>
              <a:xfrm>
                <a:off x="1556997" y="2436402"/>
                <a:ext cx="51310" cy="67721"/>
              </a:xfrm>
              <a:custGeom>
                <a:rect b="b" l="l" r="r" t="t"/>
                <a:pathLst>
                  <a:path extrusionOk="0" h="945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115"/>
              <p:cNvSpPr/>
              <p:nvPr/>
            </p:nvSpPr>
            <p:spPr>
              <a:xfrm>
                <a:off x="1503680" y="2407665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115"/>
              <p:cNvSpPr/>
              <p:nvPr/>
            </p:nvSpPr>
            <p:spPr>
              <a:xfrm>
                <a:off x="1723113" y="1779751"/>
                <a:ext cx="746580" cy="892270"/>
              </a:xfrm>
              <a:custGeom>
                <a:rect b="b" l="l" r="r" t="t"/>
                <a:pathLst>
                  <a:path extrusionOk="0" h="12451" w="10418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115"/>
              <p:cNvSpPr/>
              <p:nvPr/>
            </p:nvSpPr>
            <p:spPr>
              <a:xfrm>
                <a:off x="1737446" y="1813863"/>
                <a:ext cx="685093" cy="793232"/>
              </a:xfrm>
              <a:custGeom>
                <a:rect b="b" l="l" r="r" t="t"/>
                <a:pathLst>
                  <a:path extrusionOk="0" h="11069" w="956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115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rect b="b" l="l" r="r" t="t"/>
                <a:pathLst>
                  <a:path extrusionOk="0" h="757" w="516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15"/>
              <p:cNvSpPr/>
              <p:nvPr/>
            </p:nvSpPr>
            <p:spPr>
              <a:xfrm>
                <a:off x="1965121" y="2005706"/>
                <a:ext cx="229750" cy="406111"/>
              </a:xfrm>
              <a:custGeom>
                <a:rect b="b" l="l" r="r" t="t"/>
                <a:pathLst>
                  <a:path extrusionOk="0" h="5667" w="3206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15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rect b="b" l="l" r="r" t="t"/>
                <a:pathLst>
                  <a:path extrusionOk="0" h="757" w="487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115"/>
              <p:cNvSpPr/>
              <p:nvPr/>
            </p:nvSpPr>
            <p:spPr>
              <a:xfrm>
                <a:off x="2068245" y="2483126"/>
                <a:ext cx="141032" cy="111579"/>
              </a:xfrm>
              <a:custGeom>
                <a:rect b="b" l="l" r="r" t="t"/>
                <a:pathLst>
                  <a:path extrusionOk="0" h="1557" w="1968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115"/>
              <p:cNvSpPr/>
              <p:nvPr/>
            </p:nvSpPr>
            <p:spPr>
              <a:xfrm>
                <a:off x="2079997" y="2492658"/>
                <a:ext cx="110432" cy="91728"/>
              </a:xfrm>
              <a:custGeom>
                <a:rect b="b" l="l" r="r" t="t"/>
                <a:pathLst>
                  <a:path extrusionOk="0" h="1280" w="1541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115"/>
              <p:cNvSpPr/>
              <p:nvPr/>
            </p:nvSpPr>
            <p:spPr>
              <a:xfrm>
                <a:off x="2110741" y="2512293"/>
                <a:ext cx="55467" cy="53389"/>
              </a:xfrm>
              <a:custGeom>
                <a:rect b="b" l="l" r="r" t="t"/>
                <a:pathLst>
                  <a:path extrusionOk="0" h="745" w="774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115"/>
              <p:cNvSpPr/>
              <p:nvPr/>
            </p:nvSpPr>
            <p:spPr>
              <a:xfrm>
                <a:off x="1997943" y="2344315"/>
                <a:ext cx="132361" cy="112510"/>
              </a:xfrm>
              <a:custGeom>
                <a:rect b="b" l="l" r="r" t="t"/>
                <a:pathLst>
                  <a:path extrusionOk="0" h="1570" w="1847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115"/>
              <p:cNvSpPr/>
              <p:nvPr/>
            </p:nvSpPr>
            <p:spPr>
              <a:xfrm>
                <a:off x="2004464" y="2355422"/>
                <a:ext cx="112510" cy="91155"/>
              </a:xfrm>
              <a:custGeom>
                <a:rect b="b" l="l" r="r" t="t"/>
                <a:pathLst>
                  <a:path extrusionOk="0" h="1272" w="157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115"/>
              <p:cNvSpPr/>
              <p:nvPr/>
            </p:nvSpPr>
            <p:spPr>
              <a:xfrm>
                <a:off x="2051290" y="2369755"/>
                <a:ext cx="14404" cy="61630"/>
              </a:xfrm>
              <a:custGeom>
                <a:rect b="b" l="l" r="r" t="t"/>
                <a:pathLst>
                  <a:path extrusionOk="0" h="860" w="201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115"/>
              <p:cNvSpPr/>
              <p:nvPr/>
            </p:nvSpPr>
            <p:spPr>
              <a:xfrm>
                <a:off x="1924129" y="2206435"/>
                <a:ext cx="125123" cy="112080"/>
              </a:xfrm>
              <a:custGeom>
                <a:rect b="b" l="l" r="r" t="t"/>
                <a:pathLst>
                  <a:path extrusionOk="0" h="1564" w="1746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115"/>
              <p:cNvSpPr/>
              <p:nvPr/>
            </p:nvSpPr>
            <p:spPr>
              <a:xfrm>
                <a:off x="1932586" y="2215966"/>
                <a:ext cx="104412" cy="92158"/>
              </a:xfrm>
              <a:custGeom>
                <a:rect b="b" l="l" r="r" t="t"/>
                <a:pathLst>
                  <a:path extrusionOk="0" h="1286" w="1457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115"/>
              <p:cNvSpPr/>
              <p:nvPr/>
            </p:nvSpPr>
            <p:spPr>
              <a:xfrm>
                <a:off x="1956951" y="2237465"/>
                <a:ext cx="57473" cy="49304"/>
              </a:xfrm>
              <a:custGeom>
                <a:rect b="b" l="l" r="r" t="t"/>
                <a:pathLst>
                  <a:path extrusionOk="0" h="688" w="802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115"/>
              <p:cNvSpPr/>
              <p:nvPr/>
            </p:nvSpPr>
            <p:spPr>
              <a:xfrm>
                <a:off x="1849958" y="2068841"/>
                <a:ext cx="133722" cy="112582"/>
              </a:xfrm>
              <a:custGeom>
                <a:rect b="b" l="l" r="r" t="t"/>
                <a:pathLst>
                  <a:path extrusionOk="0" h="1571" w="1866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115"/>
              <p:cNvSpPr/>
              <p:nvPr/>
            </p:nvSpPr>
            <p:spPr>
              <a:xfrm>
                <a:off x="1858486" y="2079017"/>
                <a:ext cx="99396" cy="90940"/>
              </a:xfrm>
              <a:custGeom>
                <a:rect b="b" l="l" r="r" t="t"/>
                <a:pathLst>
                  <a:path extrusionOk="0" h="1269" w="1387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115"/>
              <p:cNvSpPr/>
              <p:nvPr/>
            </p:nvSpPr>
            <p:spPr>
              <a:xfrm>
                <a:off x="1876903" y="2110262"/>
                <a:ext cx="63708" cy="28808"/>
              </a:xfrm>
              <a:custGeom>
                <a:rect b="b" l="l" r="r" t="t"/>
                <a:pathLst>
                  <a:path extrusionOk="0" h="402" w="889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115"/>
              <p:cNvSpPr/>
              <p:nvPr/>
            </p:nvSpPr>
            <p:spPr>
              <a:xfrm>
                <a:off x="1776431" y="1929814"/>
                <a:ext cx="112868" cy="112868"/>
              </a:xfrm>
              <a:custGeom>
                <a:rect b="b" l="l" r="r" t="t"/>
                <a:pathLst>
                  <a:path extrusionOk="0" h="1575" w="1575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115"/>
              <p:cNvSpPr/>
              <p:nvPr/>
            </p:nvSpPr>
            <p:spPr>
              <a:xfrm>
                <a:off x="1772346" y="1941567"/>
                <a:ext cx="109644" cy="90438"/>
              </a:xfrm>
              <a:custGeom>
                <a:rect b="b" l="l" r="r" t="t"/>
                <a:pathLst>
                  <a:path extrusionOk="0" h="1262" w="153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115"/>
              <p:cNvSpPr/>
              <p:nvPr/>
            </p:nvSpPr>
            <p:spPr>
              <a:xfrm>
                <a:off x="1815416" y="1956473"/>
                <a:ext cx="34900" cy="63636"/>
              </a:xfrm>
              <a:custGeom>
                <a:rect b="b" l="l" r="r" t="t"/>
                <a:pathLst>
                  <a:path extrusionOk="0" h="888" w="487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115"/>
              <p:cNvSpPr/>
              <p:nvPr/>
            </p:nvSpPr>
            <p:spPr>
              <a:xfrm>
                <a:off x="1958958" y="1824971"/>
                <a:ext cx="128563" cy="112510"/>
              </a:xfrm>
              <a:custGeom>
                <a:rect b="b" l="l" r="r" t="t"/>
                <a:pathLst>
                  <a:path extrusionOk="0" h="1570" w="1794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115"/>
              <p:cNvSpPr/>
              <p:nvPr/>
            </p:nvSpPr>
            <p:spPr>
              <a:xfrm>
                <a:off x="1971284" y="1836365"/>
                <a:ext cx="104627" cy="91728"/>
              </a:xfrm>
              <a:custGeom>
                <a:rect b="b" l="l" r="r" t="t"/>
                <a:pathLst>
                  <a:path extrusionOk="0" h="1280" w="146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115"/>
              <p:cNvSpPr/>
              <p:nvPr/>
            </p:nvSpPr>
            <p:spPr>
              <a:xfrm>
                <a:off x="2034849" y="1963998"/>
                <a:ext cx="127201" cy="112152"/>
              </a:xfrm>
              <a:custGeom>
                <a:rect b="b" l="l" r="r" t="t"/>
                <a:pathLst>
                  <a:path extrusionOk="0" h="1565" w="1775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115"/>
              <p:cNvSpPr/>
              <p:nvPr/>
            </p:nvSpPr>
            <p:spPr>
              <a:xfrm>
                <a:off x="2047176" y="1974317"/>
                <a:ext cx="102621" cy="91513"/>
              </a:xfrm>
              <a:custGeom>
                <a:rect b="b" l="l" r="r" t="t"/>
                <a:pathLst>
                  <a:path extrusionOk="0" h="1277" w="1432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115"/>
              <p:cNvSpPr/>
              <p:nvPr/>
            </p:nvSpPr>
            <p:spPr>
              <a:xfrm>
                <a:off x="2069750" y="1997464"/>
                <a:ext cx="59552" cy="45219"/>
              </a:xfrm>
              <a:custGeom>
                <a:rect b="b" l="l" r="r" t="t"/>
                <a:pathLst>
                  <a:path extrusionOk="0" h="631" w="831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115"/>
              <p:cNvSpPr/>
              <p:nvPr/>
            </p:nvSpPr>
            <p:spPr>
              <a:xfrm>
                <a:off x="2100493" y="2102093"/>
                <a:ext cx="148700" cy="113083"/>
              </a:xfrm>
              <a:custGeom>
                <a:rect b="b" l="l" r="r" t="t"/>
                <a:pathLst>
                  <a:path extrusionOk="0" h="1578" w="2075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115"/>
              <p:cNvSpPr/>
              <p:nvPr/>
            </p:nvSpPr>
            <p:spPr>
              <a:xfrm>
                <a:off x="2113894" y="2112054"/>
                <a:ext cx="107637" cy="92158"/>
              </a:xfrm>
              <a:custGeom>
                <a:rect b="b" l="l" r="r" t="t"/>
                <a:pathLst>
                  <a:path extrusionOk="0" h="1286" w="1502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115"/>
              <p:cNvSpPr/>
              <p:nvPr/>
            </p:nvSpPr>
            <p:spPr>
              <a:xfrm>
                <a:off x="2143563" y="2141078"/>
                <a:ext cx="63636" cy="34900"/>
              </a:xfrm>
              <a:custGeom>
                <a:rect b="b" l="l" r="r" t="t"/>
                <a:pathLst>
                  <a:path extrusionOk="0" h="487" w="888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115"/>
              <p:cNvSpPr/>
              <p:nvPr/>
            </p:nvSpPr>
            <p:spPr>
              <a:xfrm>
                <a:off x="2186633" y="2239256"/>
                <a:ext cx="127201" cy="112868"/>
              </a:xfrm>
              <a:custGeom>
                <a:rect b="b" l="l" r="r" t="t"/>
                <a:pathLst>
                  <a:path extrusionOk="0" h="1575" w="1775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115"/>
              <p:cNvSpPr/>
              <p:nvPr/>
            </p:nvSpPr>
            <p:spPr>
              <a:xfrm>
                <a:off x="2197167" y="2250794"/>
                <a:ext cx="110504" cy="91585"/>
              </a:xfrm>
              <a:custGeom>
                <a:rect b="b" l="l" r="r" t="t"/>
                <a:pathLst>
                  <a:path extrusionOk="0" h="1278" w="1542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115"/>
              <p:cNvSpPr/>
              <p:nvPr/>
            </p:nvSpPr>
            <p:spPr>
              <a:xfrm>
                <a:off x="2223539" y="2270286"/>
                <a:ext cx="55467" cy="51310"/>
              </a:xfrm>
              <a:custGeom>
                <a:rect b="b" l="l" r="r" t="t"/>
                <a:pathLst>
                  <a:path extrusionOk="0" h="716" w="774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115"/>
              <p:cNvSpPr/>
              <p:nvPr/>
            </p:nvSpPr>
            <p:spPr>
              <a:xfrm>
                <a:off x="2252276" y="2378498"/>
                <a:ext cx="134224" cy="111722"/>
              </a:xfrm>
              <a:custGeom>
                <a:rect b="b" l="l" r="r" t="t"/>
                <a:pathLst>
                  <a:path extrusionOk="0" h="1559" w="1873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115"/>
              <p:cNvSpPr/>
              <p:nvPr/>
            </p:nvSpPr>
            <p:spPr>
              <a:xfrm>
                <a:off x="2259801" y="2387169"/>
                <a:ext cx="134726" cy="94380"/>
              </a:xfrm>
              <a:custGeom>
                <a:rect b="b" l="l" r="r" t="t"/>
                <a:pathLst>
                  <a:path extrusionOk="0" h="1317" w="188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115"/>
              <p:cNvSpPr/>
              <p:nvPr/>
            </p:nvSpPr>
            <p:spPr>
              <a:xfrm>
                <a:off x="2295346" y="2419991"/>
                <a:ext cx="63636" cy="28808"/>
              </a:xfrm>
              <a:custGeom>
                <a:rect b="b" l="l" r="r" t="t"/>
                <a:pathLst>
                  <a:path extrusionOk="0" h="402" w="888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115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115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rect b="b" l="l" r="r" t="t"/>
                <a:pathLst>
                  <a:path extrusionOk="0" h="2004" w="2147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115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rect b="b" l="l" r="r" t="t"/>
                <a:pathLst>
                  <a:path extrusionOk="0" h="4780" w="4551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115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rect b="b" l="l" r="r" t="t"/>
                <a:pathLst>
                  <a:path extrusionOk="0" h="2920" w="3063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115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rect b="b" l="l" r="r" t="t"/>
                <a:pathLst>
                  <a:path extrusionOk="0" h="3006" w="3264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115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rect b="b" l="l" r="r" t="t"/>
                <a:pathLst>
                  <a:path extrusionOk="0" h="1689" w="1575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115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rect b="b" l="l" r="r" t="t"/>
                <a:pathLst>
                  <a:path extrusionOk="0" h="5364" w="5925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115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rect b="b" l="l" r="r" t="t"/>
                <a:pathLst>
                  <a:path extrusionOk="0" h="4459" w="16565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115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rect b="b" l="l" r="r" t="t"/>
                <a:pathLst>
                  <a:path extrusionOk="0" h="4298" w="1039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115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rect b="b" l="l" r="r" t="t"/>
                <a:pathLst>
                  <a:path extrusionOk="0" h="1507" w="2662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115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115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rect b="b" l="l" r="r" t="t"/>
                <a:pathLst>
                  <a:path extrusionOk="0" h="802" w="401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115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115"/>
              <p:cNvSpPr/>
              <p:nvPr/>
            </p:nvSpPr>
            <p:spPr>
              <a:xfrm>
                <a:off x="2672726" y="3317215"/>
                <a:ext cx="114875" cy="116022"/>
              </a:xfrm>
              <a:custGeom>
                <a:rect b="b" l="l" r="r" t="t"/>
                <a:pathLst>
                  <a:path extrusionOk="0" h="1619" w="1603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115"/>
              <p:cNvSpPr/>
              <p:nvPr/>
            </p:nvSpPr>
            <p:spPr>
              <a:xfrm>
                <a:off x="2611239" y="3371607"/>
                <a:ext cx="131286" cy="113800"/>
              </a:xfrm>
              <a:custGeom>
                <a:rect b="b" l="l" r="r" t="t"/>
                <a:pathLst>
                  <a:path extrusionOk="0" h="1588" w="1832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115"/>
              <p:cNvSpPr/>
              <p:nvPr/>
            </p:nvSpPr>
            <p:spPr>
              <a:xfrm>
                <a:off x="1864649" y="3619777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115"/>
              <p:cNvSpPr/>
              <p:nvPr/>
            </p:nvSpPr>
            <p:spPr>
              <a:xfrm>
                <a:off x="1784314" y="3569971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115"/>
              <p:cNvSpPr/>
              <p:nvPr/>
            </p:nvSpPr>
            <p:spPr>
              <a:xfrm>
                <a:off x="3237506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115"/>
              <p:cNvSpPr/>
              <p:nvPr/>
            </p:nvSpPr>
            <p:spPr>
              <a:xfrm>
                <a:off x="1354906" y="3218391"/>
                <a:ext cx="144687" cy="120321"/>
              </a:xfrm>
              <a:custGeom>
                <a:rect b="b" l="l" r="r" t="t"/>
                <a:pathLst>
                  <a:path extrusionOk="0" h="1679" w="2019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115"/>
              <p:cNvSpPr/>
              <p:nvPr/>
            </p:nvSpPr>
            <p:spPr>
              <a:xfrm>
                <a:off x="1392888" y="3242399"/>
                <a:ext cx="69799" cy="73884"/>
              </a:xfrm>
              <a:custGeom>
                <a:rect b="b" l="l" r="r" t="t"/>
                <a:pathLst>
                  <a:path extrusionOk="0" h="1031" w="974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115"/>
              <p:cNvSpPr/>
              <p:nvPr/>
            </p:nvSpPr>
            <p:spPr>
              <a:xfrm>
                <a:off x="1663633" y="3833119"/>
                <a:ext cx="201085" cy="201013"/>
              </a:xfrm>
              <a:custGeom>
                <a:rect b="b" l="l" r="r" t="t"/>
                <a:pathLst>
                  <a:path extrusionOk="0" h="2805" w="2806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115"/>
              <p:cNvSpPr/>
              <p:nvPr/>
            </p:nvSpPr>
            <p:spPr>
              <a:xfrm>
                <a:off x="1815416" y="3004477"/>
                <a:ext cx="201013" cy="201085"/>
              </a:xfrm>
              <a:custGeom>
                <a:rect b="b" l="l" r="r" t="t"/>
                <a:pathLst>
                  <a:path extrusionOk="0" h="2806" w="2805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115"/>
              <p:cNvSpPr/>
              <p:nvPr/>
            </p:nvSpPr>
            <p:spPr>
              <a:xfrm>
                <a:off x="2783446" y="3990993"/>
                <a:ext cx="92373" cy="92373"/>
              </a:xfrm>
              <a:custGeom>
                <a:rect b="b" l="l" r="r" t="t"/>
                <a:pathLst>
                  <a:path extrusionOk="0" h="1289" w="1289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115"/>
              <p:cNvSpPr/>
              <p:nvPr/>
            </p:nvSpPr>
            <p:spPr>
              <a:xfrm>
                <a:off x="2481958" y="3264972"/>
                <a:ext cx="92373" cy="94380"/>
              </a:xfrm>
              <a:custGeom>
                <a:rect b="b" l="l" r="r" t="t"/>
                <a:pathLst>
                  <a:path extrusionOk="0" h="1317" w="1289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115"/>
              <p:cNvSpPr/>
              <p:nvPr/>
            </p:nvSpPr>
            <p:spPr>
              <a:xfrm>
                <a:off x="2229702" y="2866596"/>
                <a:ext cx="156941" cy="125696"/>
              </a:xfrm>
              <a:custGeom>
                <a:rect b="b" l="l" r="r" t="t"/>
                <a:pathLst>
                  <a:path extrusionOk="0" h="1754" w="219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115"/>
              <p:cNvSpPr/>
              <p:nvPr/>
            </p:nvSpPr>
            <p:spPr>
              <a:xfrm>
                <a:off x="2705548" y="3746980"/>
                <a:ext cx="156798" cy="127201"/>
              </a:xfrm>
              <a:custGeom>
                <a:rect b="b" l="l" r="r" t="t"/>
                <a:pathLst>
                  <a:path extrusionOk="0" h="1775" w="2188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115"/>
              <p:cNvSpPr/>
              <p:nvPr/>
            </p:nvSpPr>
            <p:spPr>
              <a:xfrm>
                <a:off x="3166989" y="2911888"/>
                <a:ext cx="219574" cy="174713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115"/>
              <p:cNvSpPr/>
              <p:nvPr/>
            </p:nvSpPr>
            <p:spPr>
              <a:xfrm>
                <a:off x="1749772" y="2741974"/>
                <a:ext cx="100542" cy="84490"/>
              </a:xfrm>
              <a:custGeom>
                <a:rect b="b" l="l" r="r" t="t"/>
                <a:pathLst>
                  <a:path extrusionOk="0" h="1179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115"/>
              <p:cNvSpPr/>
              <p:nvPr/>
            </p:nvSpPr>
            <p:spPr>
              <a:xfrm>
                <a:off x="2266609" y="3162422"/>
                <a:ext cx="100542" cy="84418"/>
              </a:xfrm>
              <a:custGeom>
                <a:rect b="b" l="l" r="r" t="t"/>
                <a:pathLst>
                  <a:path extrusionOk="0" h="1178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115"/>
              <p:cNvSpPr/>
              <p:nvPr/>
            </p:nvSpPr>
            <p:spPr>
              <a:xfrm>
                <a:off x="2010953" y="1846691"/>
                <a:ext cx="27345" cy="70589"/>
              </a:xfrm>
              <a:custGeom>
                <a:rect b="b" l="l" r="r" t="t"/>
                <a:pathLst>
                  <a:path extrusionOk="0" h="888" w="344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115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115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115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115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115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115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115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115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115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115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115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115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116"/>
          <p:cNvSpPr txBox="1"/>
          <p:nvPr>
            <p:ph idx="1" type="subTitle"/>
          </p:nvPr>
        </p:nvSpPr>
        <p:spPr>
          <a:xfrm>
            <a:off x="260200" y="1958400"/>
            <a:ext cx="46686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4"/>
            </a:pPr>
            <a:r>
              <a:rPr lang="en" sz="1200"/>
              <a:t>Preencha a tabela Visão Computação com a especificação de cada elemento de processamento.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rabicPeriod" startAt="4"/>
            </a:pPr>
            <a:r>
              <a:rPr lang="en" sz="1200"/>
              <a:t>Classifique os elementos de processamento em níveis corporativos: operacional, tático e estratégico.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200"/>
              <a:buAutoNum type="arabicPeriod" startAt="4"/>
            </a:pPr>
            <a:r>
              <a:rPr lang="en" sz="1200"/>
              <a:t>Desenhe uma arquitetura em camadas e especifique as interações entre os elementos de processamento. Utilize um diagrama de pacotes.</a:t>
            </a:r>
            <a:endParaRPr sz="1200"/>
          </a:p>
        </p:txBody>
      </p:sp>
      <p:sp>
        <p:nvSpPr>
          <p:cNvPr id="3077" name="Google Shape;3077;p116"/>
          <p:cNvSpPr txBox="1"/>
          <p:nvPr>
            <p:ph type="title"/>
          </p:nvPr>
        </p:nvSpPr>
        <p:spPr>
          <a:xfrm>
            <a:off x="181950" y="797113"/>
            <a:ext cx="534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ROTEIRO - </a:t>
            </a:r>
            <a:r>
              <a:rPr lang="en" sz="2400"/>
              <a:t>VISÃO COMPUTAÇÃO</a:t>
            </a:r>
            <a:endParaRPr b="1" sz="2500"/>
          </a:p>
        </p:txBody>
      </p:sp>
      <p:grpSp>
        <p:nvGrpSpPr>
          <p:cNvPr id="3078" name="Google Shape;3078;p1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079" name="Google Shape;3079;p11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0" name="Google Shape;3080;p1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081" name="Google Shape;3081;p1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1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1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4" name="Google Shape;3084;p116"/>
          <p:cNvGrpSpPr/>
          <p:nvPr/>
        </p:nvGrpSpPr>
        <p:grpSpPr>
          <a:xfrm>
            <a:off x="5156578" y="1719323"/>
            <a:ext cx="3701185" cy="2873600"/>
            <a:chOff x="-95261" y="1071651"/>
            <a:chExt cx="4793039" cy="3309837"/>
          </a:xfrm>
        </p:grpSpPr>
        <p:grpSp>
          <p:nvGrpSpPr>
            <p:cNvPr id="3085" name="Google Shape;3085;p116"/>
            <p:cNvGrpSpPr/>
            <p:nvPr/>
          </p:nvGrpSpPr>
          <p:grpSpPr>
            <a:xfrm>
              <a:off x="-95261" y="1071651"/>
              <a:ext cx="4288333" cy="2717183"/>
              <a:chOff x="4680577" y="38125"/>
              <a:chExt cx="1614462" cy="1022959"/>
            </a:xfrm>
          </p:grpSpPr>
          <p:sp>
            <p:nvSpPr>
              <p:cNvPr id="3086" name="Google Shape;3086;p116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116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116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116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116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1" name="Google Shape;3091;p116"/>
            <p:cNvGrpSpPr/>
            <p:nvPr/>
          </p:nvGrpSpPr>
          <p:grpSpPr>
            <a:xfrm>
              <a:off x="155813" y="1503597"/>
              <a:ext cx="4541965" cy="2877890"/>
              <a:chOff x="4680577" y="38125"/>
              <a:chExt cx="1614462" cy="1022959"/>
            </a:xfrm>
          </p:grpSpPr>
          <p:sp>
            <p:nvSpPr>
              <p:cNvPr id="3092" name="Google Shape;3092;p116"/>
              <p:cNvSpPr/>
              <p:nvPr/>
            </p:nvSpPr>
            <p:spPr>
              <a:xfrm>
                <a:off x="4680577" y="38125"/>
                <a:ext cx="1614462" cy="1022959"/>
              </a:xfrm>
              <a:custGeom>
                <a:rect b="b" l="l" r="r" t="t"/>
                <a:pathLst>
                  <a:path extrusionOk="0" h="8699" w="13729">
                    <a:moveTo>
                      <a:pt x="407" y="1"/>
                    </a:moveTo>
                    <a:cubicBezTo>
                      <a:pt x="175" y="1"/>
                      <a:pt x="1" y="175"/>
                      <a:pt x="1" y="392"/>
                    </a:cubicBezTo>
                    <a:lnTo>
                      <a:pt x="1" y="8292"/>
                    </a:lnTo>
                    <a:cubicBezTo>
                      <a:pt x="1" y="8524"/>
                      <a:pt x="175" y="8698"/>
                      <a:pt x="407" y="8698"/>
                    </a:cubicBezTo>
                    <a:lnTo>
                      <a:pt x="13322" y="8698"/>
                    </a:lnTo>
                    <a:cubicBezTo>
                      <a:pt x="13540" y="8698"/>
                      <a:pt x="13728" y="8524"/>
                      <a:pt x="13728" y="8292"/>
                    </a:cubicBezTo>
                    <a:lnTo>
                      <a:pt x="13728" y="392"/>
                    </a:lnTo>
                    <a:cubicBezTo>
                      <a:pt x="13728" y="175"/>
                      <a:pt x="13540" y="1"/>
                      <a:pt x="1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116"/>
              <p:cNvSpPr/>
              <p:nvPr/>
            </p:nvSpPr>
            <p:spPr>
              <a:xfrm>
                <a:off x="4702803" y="121617"/>
                <a:ext cx="1570011" cy="913831"/>
              </a:xfrm>
              <a:custGeom>
                <a:rect b="b" l="l" r="r" t="t"/>
                <a:pathLst>
                  <a:path extrusionOk="0" h="7771" w="13351">
                    <a:moveTo>
                      <a:pt x="319" y="1"/>
                    </a:moveTo>
                    <a:cubicBezTo>
                      <a:pt x="145" y="1"/>
                      <a:pt x="0" y="131"/>
                      <a:pt x="0" y="305"/>
                    </a:cubicBezTo>
                    <a:lnTo>
                      <a:pt x="0" y="7452"/>
                    </a:lnTo>
                    <a:cubicBezTo>
                      <a:pt x="0" y="7626"/>
                      <a:pt x="145" y="7771"/>
                      <a:pt x="319" y="7771"/>
                    </a:cubicBezTo>
                    <a:lnTo>
                      <a:pt x="13032" y="7771"/>
                    </a:lnTo>
                    <a:cubicBezTo>
                      <a:pt x="13206" y="7771"/>
                      <a:pt x="13351" y="7626"/>
                      <a:pt x="13351" y="7452"/>
                    </a:cubicBezTo>
                    <a:lnTo>
                      <a:pt x="13351" y="305"/>
                    </a:lnTo>
                    <a:cubicBezTo>
                      <a:pt x="13351" y="131"/>
                      <a:pt x="13206" y="1"/>
                      <a:pt x="130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116"/>
              <p:cNvSpPr/>
              <p:nvPr/>
            </p:nvSpPr>
            <p:spPr>
              <a:xfrm>
                <a:off x="6219882" y="58586"/>
                <a:ext cx="41041" cy="41041"/>
              </a:xfrm>
              <a:custGeom>
                <a:rect b="b" l="l" r="r" t="t"/>
                <a:pathLst>
                  <a:path extrusionOk="0" h="349" w="349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116"/>
              <p:cNvSpPr/>
              <p:nvPr/>
            </p:nvSpPr>
            <p:spPr>
              <a:xfrm>
                <a:off x="6153442" y="58586"/>
                <a:ext cx="40923" cy="41041"/>
              </a:xfrm>
              <a:custGeom>
                <a:rect b="b" l="l" r="r" t="t"/>
                <a:pathLst>
                  <a:path extrusionOk="0" h="349" w="348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116"/>
              <p:cNvSpPr/>
              <p:nvPr/>
            </p:nvSpPr>
            <p:spPr>
              <a:xfrm>
                <a:off x="6076653" y="58586"/>
                <a:ext cx="49625" cy="42217"/>
              </a:xfrm>
              <a:custGeom>
                <a:rect b="b" l="l" r="r" t="t"/>
                <a:pathLst>
                  <a:path extrusionOk="0" h="359" w="422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7" name="Google Shape;3097;p116"/>
            <p:cNvGrpSpPr/>
            <p:nvPr/>
          </p:nvGrpSpPr>
          <p:grpSpPr>
            <a:xfrm>
              <a:off x="563298" y="1779751"/>
              <a:ext cx="3682332" cy="2483561"/>
              <a:chOff x="658548" y="1779751"/>
              <a:chExt cx="3682332" cy="2483561"/>
            </a:xfrm>
          </p:grpSpPr>
          <p:sp>
            <p:nvSpPr>
              <p:cNvPr id="3098" name="Google Shape;3098;p116"/>
              <p:cNvSpPr/>
              <p:nvPr/>
            </p:nvSpPr>
            <p:spPr>
              <a:xfrm>
                <a:off x="1491354" y="3299872"/>
                <a:ext cx="373362" cy="933189"/>
              </a:xfrm>
              <a:custGeom>
                <a:rect b="b" l="l" r="r" t="t"/>
                <a:pathLst>
                  <a:path extrusionOk="0" h="13022" w="5210">
                    <a:moveTo>
                      <a:pt x="2977" y="0"/>
                    </a:moveTo>
                    <a:lnTo>
                      <a:pt x="2748" y="86"/>
                    </a:lnTo>
                    <a:lnTo>
                      <a:pt x="2233" y="286"/>
                    </a:lnTo>
                    <a:lnTo>
                      <a:pt x="1918" y="401"/>
                    </a:lnTo>
                    <a:cubicBezTo>
                      <a:pt x="745" y="830"/>
                      <a:pt x="0" y="1946"/>
                      <a:pt x="29" y="3177"/>
                    </a:cubicBezTo>
                    <a:lnTo>
                      <a:pt x="315" y="10389"/>
                    </a:lnTo>
                    <a:cubicBezTo>
                      <a:pt x="344" y="11362"/>
                      <a:pt x="945" y="12220"/>
                      <a:pt x="1832" y="12592"/>
                    </a:cubicBezTo>
                    <a:lnTo>
                      <a:pt x="1889" y="12621"/>
                    </a:lnTo>
                    <a:lnTo>
                      <a:pt x="4064" y="12907"/>
                    </a:lnTo>
                    <a:lnTo>
                      <a:pt x="4551" y="12965"/>
                    </a:lnTo>
                    <a:lnTo>
                      <a:pt x="5095" y="13022"/>
                    </a:lnTo>
                    <a:lnTo>
                      <a:pt x="5152" y="12592"/>
                    </a:lnTo>
                    <a:lnTo>
                      <a:pt x="5181" y="12478"/>
                    </a:lnTo>
                    <a:lnTo>
                      <a:pt x="5209" y="12192"/>
                    </a:lnTo>
                    <a:lnTo>
                      <a:pt x="4608" y="12135"/>
                    </a:lnTo>
                    <a:lnTo>
                      <a:pt x="2118" y="11791"/>
                    </a:lnTo>
                    <a:cubicBezTo>
                      <a:pt x="1546" y="11534"/>
                      <a:pt x="1174" y="10990"/>
                      <a:pt x="1145" y="10360"/>
                    </a:cubicBezTo>
                    <a:lnTo>
                      <a:pt x="859" y="3148"/>
                    </a:lnTo>
                    <a:cubicBezTo>
                      <a:pt x="830" y="2290"/>
                      <a:pt x="1374" y="1488"/>
                      <a:pt x="2176" y="1202"/>
                    </a:cubicBezTo>
                    <a:lnTo>
                      <a:pt x="2548" y="1059"/>
                    </a:lnTo>
                    <a:lnTo>
                      <a:pt x="3149" y="830"/>
                    </a:lnTo>
                    <a:lnTo>
                      <a:pt x="3292" y="801"/>
                    </a:lnTo>
                    <a:lnTo>
                      <a:pt x="3177" y="487"/>
                    </a:lnTo>
                    <a:lnTo>
                      <a:pt x="3149" y="401"/>
                    </a:lnTo>
                    <a:lnTo>
                      <a:pt x="3120" y="343"/>
                    </a:lnTo>
                    <a:lnTo>
                      <a:pt x="3063" y="172"/>
                    </a:lnTo>
                    <a:lnTo>
                      <a:pt x="30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116"/>
              <p:cNvSpPr/>
              <p:nvPr/>
            </p:nvSpPr>
            <p:spPr>
              <a:xfrm>
                <a:off x="1507765" y="3324453"/>
                <a:ext cx="338462" cy="888113"/>
              </a:xfrm>
              <a:custGeom>
                <a:rect b="b" l="l" r="r" t="t"/>
                <a:pathLst>
                  <a:path extrusionOk="0" h="12393" w="4723">
                    <a:moveTo>
                      <a:pt x="2605" y="0"/>
                    </a:moveTo>
                    <a:lnTo>
                      <a:pt x="1775" y="287"/>
                    </a:lnTo>
                    <a:cubicBezTo>
                      <a:pt x="687" y="659"/>
                      <a:pt x="0" y="1689"/>
                      <a:pt x="58" y="2834"/>
                    </a:cubicBezTo>
                    <a:lnTo>
                      <a:pt x="344" y="10046"/>
                    </a:lnTo>
                    <a:cubicBezTo>
                      <a:pt x="372" y="10933"/>
                      <a:pt x="888" y="11706"/>
                      <a:pt x="1689" y="12049"/>
                    </a:cubicBezTo>
                    <a:lnTo>
                      <a:pt x="1718" y="12049"/>
                    </a:lnTo>
                    <a:lnTo>
                      <a:pt x="4665" y="12393"/>
                    </a:lnTo>
                    <a:lnTo>
                      <a:pt x="4723" y="12049"/>
                    </a:lnTo>
                    <a:lnTo>
                      <a:pt x="1832" y="11677"/>
                    </a:lnTo>
                    <a:lnTo>
                      <a:pt x="1803" y="11677"/>
                    </a:lnTo>
                    <a:cubicBezTo>
                      <a:pt x="1145" y="11391"/>
                      <a:pt x="716" y="10761"/>
                      <a:pt x="687" y="10046"/>
                    </a:cubicBezTo>
                    <a:lnTo>
                      <a:pt x="401" y="2834"/>
                    </a:lnTo>
                    <a:cubicBezTo>
                      <a:pt x="372" y="1861"/>
                      <a:pt x="973" y="973"/>
                      <a:pt x="1889" y="630"/>
                    </a:cubicBezTo>
                    <a:lnTo>
                      <a:pt x="2261" y="487"/>
                    </a:lnTo>
                    <a:lnTo>
                      <a:pt x="2777" y="315"/>
                    </a:lnTo>
                    <a:lnTo>
                      <a:pt x="2719" y="144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116"/>
              <p:cNvSpPr/>
              <p:nvPr/>
            </p:nvSpPr>
            <p:spPr>
              <a:xfrm>
                <a:off x="1813338" y="4138691"/>
                <a:ext cx="170342" cy="124621"/>
              </a:xfrm>
              <a:custGeom>
                <a:rect b="b" l="l" r="r" t="t"/>
                <a:pathLst>
                  <a:path extrusionOk="0" h="1739" w="2377">
                    <a:moveTo>
                      <a:pt x="115" y="0"/>
                    </a:moveTo>
                    <a:lnTo>
                      <a:pt x="87" y="401"/>
                    </a:lnTo>
                    <a:lnTo>
                      <a:pt x="58" y="659"/>
                    </a:lnTo>
                    <a:lnTo>
                      <a:pt x="58" y="687"/>
                    </a:lnTo>
                    <a:lnTo>
                      <a:pt x="58" y="830"/>
                    </a:lnTo>
                    <a:lnTo>
                      <a:pt x="58" y="1002"/>
                    </a:lnTo>
                    <a:lnTo>
                      <a:pt x="29" y="1231"/>
                    </a:lnTo>
                    <a:lnTo>
                      <a:pt x="1" y="1603"/>
                    </a:lnTo>
                    <a:lnTo>
                      <a:pt x="1460" y="1717"/>
                    </a:lnTo>
                    <a:cubicBezTo>
                      <a:pt x="1503" y="1732"/>
                      <a:pt x="1539" y="1739"/>
                      <a:pt x="1575" y="1739"/>
                    </a:cubicBezTo>
                    <a:cubicBezTo>
                      <a:pt x="1611" y="1739"/>
                      <a:pt x="1646" y="1732"/>
                      <a:pt x="1689" y="1717"/>
                    </a:cubicBezTo>
                    <a:cubicBezTo>
                      <a:pt x="2033" y="1660"/>
                      <a:pt x="2290" y="1374"/>
                      <a:pt x="2347" y="1002"/>
                    </a:cubicBezTo>
                    <a:cubicBezTo>
                      <a:pt x="2376" y="544"/>
                      <a:pt x="2033" y="143"/>
                      <a:pt x="1575" y="143"/>
                    </a:cubicBezTo>
                    <a:lnTo>
                      <a:pt x="831" y="5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116"/>
              <p:cNvSpPr/>
              <p:nvPr/>
            </p:nvSpPr>
            <p:spPr>
              <a:xfrm>
                <a:off x="1706702" y="3256731"/>
                <a:ext cx="685093" cy="847122"/>
              </a:xfrm>
              <a:custGeom>
                <a:rect b="b" l="l" r="r" t="t"/>
                <a:pathLst>
                  <a:path extrusionOk="0" h="11821" w="9560">
                    <a:moveTo>
                      <a:pt x="2150" y="1"/>
                    </a:moveTo>
                    <a:cubicBezTo>
                      <a:pt x="1805" y="1"/>
                      <a:pt x="1454" y="66"/>
                      <a:pt x="1117" y="201"/>
                    </a:cubicBezTo>
                    <a:lnTo>
                      <a:pt x="1" y="602"/>
                    </a:lnTo>
                    <a:lnTo>
                      <a:pt x="315" y="1403"/>
                    </a:lnTo>
                    <a:lnTo>
                      <a:pt x="1403" y="974"/>
                    </a:lnTo>
                    <a:cubicBezTo>
                      <a:pt x="1633" y="884"/>
                      <a:pt x="1875" y="840"/>
                      <a:pt x="2116" y="840"/>
                    </a:cubicBezTo>
                    <a:cubicBezTo>
                      <a:pt x="2714" y="840"/>
                      <a:pt x="3305" y="1106"/>
                      <a:pt x="3692" y="1575"/>
                    </a:cubicBezTo>
                    <a:lnTo>
                      <a:pt x="8214" y="7213"/>
                    </a:lnTo>
                    <a:cubicBezTo>
                      <a:pt x="8586" y="7700"/>
                      <a:pt x="8672" y="8358"/>
                      <a:pt x="8415" y="8930"/>
                    </a:cubicBezTo>
                    <a:lnTo>
                      <a:pt x="6354" y="11248"/>
                    </a:lnTo>
                    <a:lnTo>
                      <a:pt x="6984" y="11821"/>
                    </a:lnTo>
                    <a:lnTo>
                      <a:pt x="9130" y="9388"/>
                    </a:lnTo>
                    <a:lnTo>
                      <a:pt x="9130" y="9359"/>
                    </a:lnTo>
                    <a:cubicBezTo>
                      <a:pt x="9559" y="8472"/>
                      <a:pt x="9445" y="7442"/>
                      <a:pt x="8844" y="6698"/>
                    </a:cubicBezTo>
                    <a:lnTo>
                      <a:pt x="4322" y="1060"/>
                    </a:lnTo>
                    <a:cubicBezTo>
                      <a:pt x="3777" y="374"/>
                      <a:pt x="2977" y="1"/>
                      <a:pt x="2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116"/>
              <p:cNvSpPr/>
              <p:nvPr/>
            </p:nvSpPr>
            <p:spPr>
              <a:xfrm>
                <a:off x="1729276" y="3275507"/>
                <a:ext cx="644031" cy="803767"/>
              </a:xfrm>
              <a:custGeom>
                <a:rect b="b" l="l" r="r" t="t"/>
                <a:pathLst>
                  <a:path extrusionOk="0" h="11216" w="8987">
                    <a:moveTo>
                      <a:pt x="1827" y="0"/>
                    </a:moveTo>
                    <a:cubicBezTo>
                      <a:pt x="1658" y="0"/>
                      <a:pt x="1487" y="18"/>
                      <a:pt x="1317" y="54"/>
                    </a:cubicBezTo>
                    <a:cubicBezTo>
                      <a:pt x="1145" y="54"/>
                      <a:pt x="1002" y="111"/>
                      <a:pt x="859" y="168"/>
                    </a:cubicBezTo>
                    <a:lnTo>
                      <a:pt x="0" y="512"/>
                    </a:lnTo>
                    <a:lnTo>
                      <a:pt x="115" y="855"/>
                    </a:lnTo>
                    <a:lnTo>
                      <a:pt x="1002" y="483"/>
                    </a:lnTo>
                    <a:cubicBezTo>
                      <a:pt x="1254" y="386"/>
                      <a:pt x="1517" y="339"/>
                      <a:pt x="1779" y="339"/>
                    </a:cubicBezTo>
                    <a:cubicBezTo>
                      <a:pt x="2442" y="339"/>
                      <a:pt x="3098" y="637"/>
                      <a:pt x="3549" y="1170"/>
                    </a:cubicBezTo>
                    <a:lnTo>
                      <a:pt x="8071" y="6808"/>
                    </a:lnTo>
                    <a:cubicBezTo>
                      <a:pt x="8500" y="7352"/>
                      <a:pt x="8615" y="8124"/>
                      <a:pt x="8329" y="8754"/>
                    </a:cubicBezTo>
                    <a:lnTo>
                      <a:pt x="8300" y="8811"/>
                    </a:lnTo>
                    <a:lnTo>
                      <a:pt x="6382" y="10986"/>
                    </a:lnTo>
                    <a:lnTo>
                      <a:pt x="6640" y="11215"/>
                    </a:lnTo>
                    <a:lnTo>
                      <a:pt x="8615" y="9012"/>
                    </a:lnTo>
                    <a:lnTo>
                      <a:pt x="8615" y="8983"/>
                    </a:lnTo>
                    <a:cubicBezTo>
                      <a:pt x="8987" y="8182"/>
                      <a:pt x="8872" y="7266"/>
                      <a:pt x="8329" y="6579"/>
                    </a:cubicBezTo>
                    <a:lnTo>
                      <a:pt x="3807" y="970"/>
                    </a:lnTo>
                    <a:cubicBezTo>
                      <a:pt x="3314" y="360"/>
                      <a:pt x="2591" y="0"/>
                      <a:pt x="1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116"/>
              <p:cNvSpPr/>
              <p:nvPr/>
            </p:nvSpPr>
            <p:spPr>
              <a:xfrm>
                <a:off x="2055775" y="4011489"/>
                <a:ext cx="196570" cy="174642"/>
              </a:xfrm>
              <a:custGeom>
                <a:rect b="b" l="l" r="r" t="t"/>
                <a:pathLst>
                  <a:path extrusionOk="0" h="2437" w="2743">
                    <a:moveTo>
                      <a:pt x="1569" y="1"/>
                    </a:moveTo>
                    <a:lnTo>
                      <a:pt x="567" y="1060"/>
                    </a:lnTo>
                    <a:cubicBezTo>
                      <a:pt x="0" y="1649"/>
                      <a:pt x="530" y="2437"/>
                      <a:pt x="1143" y="2437"/>
                    </a:cubicBezTo>
                    <a:cubicBezTo>
                      <a:pt x="1335" y="2437"/>
                      <a:pt x="1535" y="2360"/>
                      <a:pt x="1712" y="2176"/>
                    </a:cubicBezTo>
                    <a:lnTo>
                      <a:pt x="2742" y="1117"/>
                    </a:lnTo>
                    <a:lnTo>
                      <a:pt x="2170" y="545"/>
                    </a:lnTo>
                    <a:lnTo>
                      <a:pt x="15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116"/>
              <p:cNvSpPr/>
              <p:nvPr/>
            </p:nvSpPr>
            <p:spPr>
              <a:xfrm>
                <a:off x="1597989" y="2888310"/>
                <a:ext cx="1064546" cy="1180711"/>
              </a:xfrm>
              <a:custGeom>
                <a:rect b="b" l="l" r="r" t="t"/>
                <a:pathLst>
                  <a:path extrusionOk="0" h="16476" w="14855">
                    <a:moveTo>
                      <a:pt x="4794" y="1"/>
                    </a:moveTo>
                    <a:cubicBezTo>
                      <a:pt x="4441" y="1"/>
                      <a:pt x="4079" y="35"/>
                      <a:pt x="3721" y="105"/>
                    </a:cubicBezTo>
                    <a:cubicBezTo>
                      <a:pt x="2290" y="391"/>
                      <a:pt x="1231" y="1164"/>
                      <a:pt x="802" y="2194"/>
                    </a:cubicBezTo>
                    <a:cubicBezTo>
                      <a:pt x="1" y="4026"/>
                      <a:pt x="1346" y="6029"/>
                      <a:pt x="1518" y="6258"/>
                    </a:cubicBezTo>
                    <a:lnTo>
                      <a:pt x="2090" y="5829"/>
                    </a:lnTo>
                    <a:cubicBezTo>
                      <a:pt x="1832" y="5457"/>
                      <a:pt x="1632" y="5056"/>
                      <a:pt x="1489" y="4627"/>
                    </a:cubicBezTo>
                    <a:cubicBezTo>
                      <a:pt x="1203" y="3940"/>
                      <a:pt x="1174" y="3167"/>
                      <a:pt x="1460" y="2480"/>
                    </a:cubicBezTo>
                    <a:cubicBezTo>
                      <a:pt x="1804" y="1650"/>
                      <a:pt x="2691" y="1049"/>
                      <a:pt x="3864" y="821"/>
                    </a:cubicBezTo>
                    <a:cubicBezTo>
                      <a:pt x="4180" y="762"/>
                      <a:pt x="4497" y="733"/>
                      <a:pt x="4804" y="733"/>
                    </a:cubicBezTo>
                    <a:cubicBezTo>
                      <a:pt x="5697" y="733"/>
                      <a:pt x="6508" y="974"/>
                      <a:pt x="6955" y="1422"/>
                    </a:cubicBezTo>
                    <a:cubicBezTo>
                      <a:pt x="7470" y="1908"/>
                      <a:pt x="7413" y="2538"/>
                      <a:pt x="7270" y="3597"/>
                    </a:cubicBezTo>
                    <a:cubicBezTo>
                      <a:pt x="7127" y="4655"/>
                      <a:pt x="6955" y="5857"/>
                      <a:pt x="7756" y="7059"/>
                    </a:cubicBezTo>
                    <a:cubicBezTo>
                      <a:pt x="8558" y="8290"/>
                      <a:pt x="9788" y="8634"/>
                      <a:pt x="10876" y="8948"/>
                    </a:cubicBezTo>
                    <a:cubicBezTo>
                      <a:pt x="11849" y="9206"/>
                      <a:pt x="12765" y="9464"/>
                      <a:pt x="13309" y="10293"/>
                    </a:cubicBezTo>
                    <a:cubicBezTo>
                      <a:pt x="14081" y="11524"/>
                      <a:pt x="13795" y="13499"/>
                      <a:pt x="12479" y="16160"/>
                    </a:cubicBezTo>
                    <a:lnTo>
                      <a:pt x="13108" y="16475"/>
                    </a:lnTo>
                    <a:cubicBezTo>
                      <a:pt x="14596" y="13527"/>
                      <a:pt x="14854" y="11381"/>
                      <a:pt x="13938" y="9921"/>
                    </a:cubicBezTo>
                    <a:cubicBezTo>
                      <a:pt x="13223" y="8863"/>
                      <a:pt x="12135" y="8548"/>
                      <a:pt x="11076" y="8233"/>
                    </a:cubicBezTo>
                    <a:cubicBezTo>
                      <a:pt x="10017" y="7947"/>
                      <a:pt x="9016" y="7661"/>
                      <a:pt x="8357" y="6659"/>
                    </a:cubicBezTo>
                    <a:cubicBezTo>
                      <a:pt x="7728" y="5686"/>
                      <a:pt x="7842" y="4684"/>
                      <a:pt x="7985" y="3682"/>
                    </a:cubicBezTo>
                    <a:cubicBezTo>
                      <a:pt x="8129" y="2681"/>
                      <a:pt x="8243" y="1650"/>
                      <a:pt x="7470" y="906"/>
                    </a:cubicBezTo>
                    <a:cubicBezTo>
                      <a:pt x="6887" y="323"/>
                      <a:pt x="5880" y="1"/>
                      <a:pt x="47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116"/>
              <p:cNvSpPr/>
              <p:nvPr/>
            </p:nvSpPr>
            <p:spPr>
              <a:xfrm>
                <a:off x="1624648" y="2907301"/>
                <a:ext cx="1019399" cy="1141225"/>
              </a:xfrm>
              <a:custGeom>
                <a:rect b="b" l="l" r="r" t="t"/>
                <a:pathLst>
                  <a:path extrusionOk="0" h="15925" w="14225">
                    <a:moveTo>
                      <a:pt x="4438" y="0"/>
                    </a:moveTo>
                    <a:cubicBezTo>
                      <a:pt x="4091" y="0"/>
                      <a:pt x="3733" y="32"/>
                      <a:pt x="3378" y="98"/>
                    </a:cubicBezTo>
                    <a:cubicBezTo>
                      <a:pt x="2061" y="355"/>
                      <a:pt x="1060" y="1071"/>
                      <a:pt x="630" y="2044"/>
                    </a:cubicBezTo>
                    <a:cubicBezTo>
                      <a:pt x="1" y="3503"/>
                      <a:pt x="831" y="5077"/>
                      <a:pt x="1203" y="5650"/>
                    </a:cubicBezTo>
                    <a:lnTo>
                      <a:pt x="1403" y="5507"/>
                    </a:lnTo>
                    <a:cubicBezTo>
                      <a:pt x="1174" y="5192"/>
                      <a:pt x="1002" y="4820"/>
                      <a:pt x="888" y="4448"/>
                    </a:cubicBezTo>
                    <a:cubicBezTo>
                      <a:pt x="573" y="3704"/>
                      <a:pt x="544" y="2874"/>
                      <a:pt x="859" y="2130"/>
                    </a:cubicBezTo>
                    <a:cubicBezTo>
                      <a:pt x="1231" y="1214"/>
                      <a:pt x="2147" y="584"/>
                      <a:pt x="3435" y="327"/>
                    </a:cubicBezTo>
                    <a:cubicBezTo>
                      <a:pt x="3743" y="265"/>
                      <a:pt x="4058" y="236"/>
                      <a:pt x="4367" y="236"/>
                    </a:cubicBezTo>
                    <a:cubicBezTo>
                      <a:pt x="5350" y="236"/>
                      <a:pt x="6276" y="528"/>
                      <a:pt x="6755" y="985"/>
                    </a:cubicBezTo>
                    <a:cubicBezTo>
                      <a:pt x="7356" y="1557"/>
                      <a:pt x="7270" y="2416"/>
                      <a:pt x="7127" y="3360"/>
                    </a:cubicBezTo>
                    <a:cubicBezTo>
                      <a:pt x="6984" y="4390"/>
                      <a:pt x="6841" y="5535"/>
                      <a:pt x="7585" y="6680"/>
                    </a:cubicBezTo>
                    <a:cubicBezTo>
                      <a:pt x="8329" y="7825"/>
                      <a:pt x="9502" y="8140"/>
                      <a:pt x="10561" y="8454"/>
                    </a:cubicBezTo>
                    <a:cubicBezTo>
                      <a:pt x="11534" y="8712"/>
                      <a:pt x="12536" y="8998"/>
                      <a:pt x="13137" y="9914"/>
                    </a:cubicBezTo>
                    <a:cubicBezTo>
                      <a:pt x="13938" y="11145"/>
                      <a:pt x="13709" y="13148"/>
                      <a:pt x="12421" y="15781"/>
                    </a:cubicBezTo>
                    <a:lnTo>
                      <a:pt x="12650" y="15924"/>
                    </a:lnTo>
                    <a:cubicBezTo>
                      <a:pt x="13996" y="13148"/>
                      <a:pt x="14224" y="11145"/>
                      <a:pt x="13366" y="9800"/>
                    </a:cubicBezTo>
                    <a:cubicBezTo>
                      <a:pt x="12708" y="8798"/>
                      <a:pt x="11706" y="8512"/>
                      <a:pt x="10647" y="8225"/>
                    </a:cubicBezTo>
                    <a:cubicBezTo>
                      <a:pt x="9560" y="7939"/>
                      <a:pt x="8472" y="7596"/>
                      <a:pt x="7785" y="6566"/>
                    </a:cubicBezTo>
                    <a:cubicBezTo>
                      <a:pt x="7098" y="5507"/>
                      <a:pt x="7241" y="4390"/>
                      <a:pt x="7356" y="3417"/>
                    </a:cubicBezTo>
                    <a:cubicBezTo>
                      <a:pt x="7499" y="2444"/>
                      <a:pt x="7613" y="1529"/>
                      <a:pt x="6927" y="813"/>
                    </a:cubicBezTo>
                    <a:cubicBezTo>
                      <a:pt x="6393" y="279"/>
                      <a:pt x="5460" y="0"/>
                      <a:pt x="44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116"/>
              <p:cNvSpPr/>
              <p:nvPr/>
            </p:nvSpPr>
            <p:spPr>
              <a:xfrm>
                <a:off x="1649300" y="3245480"/>
                <a:ext cx="153859" cy="150850"/>
              </a:xfrm>
              <a:custGeom>
                <a:rect b="b" l="l" r="r" t="t"/>
                <a:pathLst>
                  <a:path extrusionOk="0" h="2105" w="2147">
                    <a:moveTo>
                      <a:pt x="1073" y="1"/>
                    </a:moveTo>
                    <a:cubicBezTo>
                      <a:pt x="1011" y="1"/>
                      <a:pt x="949" y="5"/>
                      <a:pt x="887" y="15"/>
                    </a:cubicBezTo>
                    <a:lnTo>
                      <a:pt x="859" y="15"/>
                    </a:lnTo>
                    <a:cubicBezTo>
                      <a:pt x="372" y="101"/>
                      <a:pt x="0" y="530"/>
                      <a:pt x="0" y="1045"/>
                    </a:cubicBezTo>
                    <a:cubicBezTo>
                      <a:pt x="0" y="1217"/>
                      <a:pt x="57" y="1389"/>
                      <a:pt x="143" y="1560"/>
                    </a:cubicBezTo>
                    <a:cubicBezTo>
                      <a:pt x="200" y="1646"/>
                      <a:pt x="258" y="1732"/>
                      <a:pt x="344" y="1818"/>
                    </a:cubicBezTo>
                    <a:cubicBezTo>
                      <a:pt x="487" y="1961"/>
                      <a:pt x="687" y="2047"/>
                      <a:pt x="916" y="2104"/>
                    </a:cubicBezTo>
                    <a:lnTo>
                      <a:pt x="1288" y="2104"/>
                    </a:lnTo>
                    <a:cubicBezTo>
                      <a:pt x="1746" y="1990"/>
                      <a:pt x="2089" y="1618"/>
                      <a:pt x="2118" y="1160"/>
                    </a:cubicBezTo>
                    <a:cubicBezTo>
                      <a:pt x="2147" y="1045"/>
                      <a:pt x="2147" y="931"/>
                      <a:pt x="2118" y="845"/>
                    </a:cubicBezTo>
                    <a:cubicBezTo>
                      <a:pt x="2089" y="673"/>
                      <a:pt x="2004" y="501"/>
                      <a:pt x="1860" y="358"/>
                    </a:cubicBezTo>
                    <a:cubicBezTo>
                      <a:pt x="1670" y="120"/>
                      <a:pt x="1379" y="1"/>
                      <a:pt x="10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116"/>
              <p:cNvSpPr/>
              <p:nvPr/>
            </p:nvSpPr>
            <p:spPr>
              <a:xfrm>
                <a:off x="1686207" y="3279305"/>
                <a:ext cx="82125" cy="82125"/>
              </a:xfrm>
              <a:custGeom>
                <a:rect b="b" l="l" r="r" t="t"/>
                <a:pathLst>
                  <a:path extrusionOk="0" h="1146" w="1146">
                    <a:moveTo>
                      <a:pt x="573" y="1"/>
                    </a:moveTo>
                    <a:cubicBezTo>
                      <a:pt x="258" y="1"/>
                      <a:pt x="0" y="258"/>
                      <a:pt x="0" y="573"/>
                    </a:cubicBezTo>
                    <a:cubicBezTo>
                      <a:pt x="0" y="888"/>
                      <a:pt x="258" y="1146"/>
                      <a:pt x="573" y="1146"/>
                    </a:cubicBezTo>
                    <a:cubicBezTo>
                      <a:pt x="888" y="1146"/>
                      <a:pt x="1145" y="888"/>
                      <a:pt x="1145" y="573"/>
                    </a:cubicBezTo>
                    <a:cubicBezTo>
                      <a:pt x="1145" y="258"/>
                      <a:pt x="888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116"/>
              <p:cNvSpPr/>
              <p:nvPr/>
            </p:nvSpPr>
            <p:spPr>
              <a:xfrm>
                <a:off x="2375323" y="3949787"/>
                <a:ext cx="262285" cy="217711"/>
              </a:xfrm>
              <a:custGeom>
                <a:rect b="b" l="l" r="r" t="t"/>
                <a:pathLst>
                  <a:path extrusionOk="0" h="3038" w="3660">
                    <a:moveTo>
                      <a:pt x="1987" y="0"/>
                    </a:moveTo>
                    <a:cubicBezTo>
                      <a:pt x="1889" y="0"/>
                      <a:pt x="1789" y="11"/>
                      <a:pt x="1689" y="32"/>
                    </a:cubicBezTo>
                    <a:cubicBezTo>
                      <a:pt x="344" y="290"/>
                      <a:pt x="0" y="2035"/>
                      <a:pt x="1117" y="2779"/>
                    </a:cubicBezTo>
                    <a:cubicBezTo>
                      <a:pt x="1384" y="2958"/>
                      <a:pt x="1673" y="3037"/>
                      <a:pt x="1954" y="3037"/>
                    </a:cubicBezTo>
                    <a:cubicBezTo>
                      <a:pt x="2846" y="3037"/>
                      <a:pt x="3659" y="2235"/>
                      <a:pt x="3463" y="1234"/>
                    </a:cubicBezTo>
                    <a:cubicBezTo>
                      <a:pt x="3313" y="507"/>
                      <a:pt x="2680" y="0"/>
                      <a:pt x="1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116"/>
              <p:cNvSpPr/>
              <p:nvPr/>
            </p:nvSpPr>
            <p:spPr>
              <a:xfrm>
                <a:off x="2406066" y="3973292"/>
                <a:ext cx="205815" cy="172348"/>
              </a:xfrm>
              <a:custGeom>
                <a:rect b="b" l="l" r="r" t="t"/>
                <a:pathLst>
                  <a:path extrusionOk="0" h="2405" w="2872">
                    <a:moveTo>
                      <a:pt x="1522" y="0"/>
                    </a:moveTo>
                    <a:cubicBezTo>
                      <a:pt x="1454" y="0"/>
                      <a:pt x="1386" y="6"/>
                      <a:pt x="1317" y="19"/>
                    </a:cubicBezTo>
                    <a:cubicBezTo>
                      <a:pt x="258" y="248"/>
                      <a:pt x="1" y="1593"/>
                      <a:pt x="888" y="2194"/>
                    </a:cubicBezTo>
                    <a:cubicBezTo>
                      <a:pt x="1102" y="2339"/>
                      <a:pt x="1332" y="2404"/>
                      <a:pt x="1554" y="2404"/>
                    </a:cubicBezTo>
                    <a:cubicBezTo>
                      <a:pt x="2250" y="2404"/>
                      <a:pt x="2871" y="1766"/>
                      <a:pt x="2719" y="963"/>
                    </a:cubicBezTo>
                    <a:cubicBezTo>
                      <a:pt x="2592" y="402"/>
                      <a:pt x="2078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116"/>
              <p:cNvSpPr/>
              <p:nvPr/>
            </p:nvSpPr>
            <p:spPr>
              <a:xfrm>
                <a:off x="2469632" y="4023026"/>
                <a:ext cx="86783" cy="72881"/>
              </a:xfrm>
              <a:custGeom>
                <a:rect b="b" l="l" r="r" t="t"/>
                <a:pathLst>
                  <a:path extrusionOk="0" h="1017" w="1211">
                    <a:moveTo>
                      <a:pt x="673" y="1"/>
                    </a:moveTo>
                    <a:cubicBezTo>
                      <a:pt x="640" y="1"/>
                      <a:pt x="607" y="4"/>
                      <a:pt x="573" y="12"/>
                    </a:cubicBezTo>
                    <a:cubicBezTo>
                      <a:pt x="115" y="97"/>
                      <a:pt x="1" y="670"/>
                      <a:pt x="373" y="927"/>
                    </a:cubicBezTo>
                    <a:cubicBezTo>
                      <a:pt x="462" y="989"/>
                      <a:pt x="557" y="1016"/>
                      <a:pt x="650" y="1016"/>
                    </a:cubicBezTo>
                    <a:cubicBezTo>
                      <a:pt x="945" y="1016"/>
                      <a:pt x="1211" y="739"/>
                      <a:pt x="1146" y="412"/>
                    </a:cubicBezTo>
                    <a:cubicBezTo>
                      <a:pt x="1096" y="163"/>
                      <a:pt x="894" y="1"/>
                      <a:pt x="6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116"/>
              <p:cNvSpPr/>
              <p:nvPr/>
            </p:nvSpPr>
            <p:spPr>
              <a:xfrm>
                <a:off x="1813338" y="4198171"/>
                <a:ext cx="168264" cy="65141"/>
              </a:xfrm>
              <a:custGeom>
                <a:rect b="b" l="l" r="r" t="t"/>
                <a:pathLst>
                  <a:path extrusionOk="0" h="909" w="2348">
                    <a:moveTo>
                      <a:pt x="58" y="0"/>
                    </a:moveTo>
                    <a:lnTo>
                      <a:pt x="58" y="172"/>
                    </a:lnTo>
                    <a:lnTo>
                      <a:pt x="29" y="401"/>
                    </a:lnTo>
                    <a:lnTo>
                      <a:pt x="1" y="773"/>
                    </a:lnTo>
                    <a:lnTo>
                      <a:pt x="1460" y="887"/>
                    </a:lnTo>
                    <a:cubicBezTo>
                      <a:pt x="1503" y="902"/>
                      <a:pt x="1539" y="909"/>
                      <a:pt x="1575" y="909"/>
                    </a:cubicBezTo>
                    <a:cubicBezTo>
                      <a:pt x="1611" y="909"/>
                      <a:pt x="1646" y="902"/>
                      <a:pt x="1689" y="887"/>
                    </a:cubicBezTo>
                    <a:cubicBezTo>
                      <a:pt x="2033" y="830"/>
                      <a:pt x="2290" y="544"/>
                      <a:pt x="2347" y="172"/>
                    </a:cubicBezTo>
                    <a:lnTo>
                      <a:pt x="659" y="29"/>
                    </a:lnTo>
                    <a:lnTo>
                      <a:pt x="401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116"/>
              <p:cNvSpPr/>
              <p:nvPr/>
            </p:nvSpPr>
            <p:spPr>
              <a:xfrm>
                <a:off x="2098415" y="4052552"/>
                <a:ext cx="153931" cy="132862"/>
              </a:xfrm>
              <a:custGeom>
                <a:rect b="b" l="l" r="r" t="t"/>
                <a:pathLst>
                  <a:path extrusionOk="0" h="1854" w="2148">
                    <a:moveTo>
                      <a:pt x="1575" y="0"/>
                    </a:moveTo>
                    <a:lnTo>
                      <a:pt x="1" y="1632"/>
                    </a:lnTo>
                    <a:cubicBezTo>
                      <a:pt x="151" y="1782"/>
                      <a:pt x="340" y="1854"/>
                      <a:pt x="532" y="1854"/>
                    </a:cubicBezTo>
                    <a:cubicBezTo>
                      <a:pt x="741" y="1854"/>
                      <a:pt x="952" y="1767"/>
                      <a:pt x="1117" y="1603"/>
                    </a:cubicBezTo>
                    <a:lnTo>
                      <a:pt x="2147" y="544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116"/>
              <p:cNvSpPr/>
              <p:nvPr/>
            </p:nvSpPr>
            <p:spPr>
              <a:xfrm>
                <a:off x="2432725" y="2243628"/>
                <a:ext cx="816379" cy="1015243"/>
              </a:xfrm>
              <a:custGeom>
                <a:rect b="b" l="l" r="r" t="t"/>
                <a:pathLst>
                  <a:path extrusionOk="0" h="14167" w="11392">
                    <a:moveTo>
                      <a:pt x="3177" y="0"/>
                    </a:moveTo>
                    <a:lnTo>
                      <a:pt x="1" y="12020"/>
                    </a:lnTo>
                    <a:lnTo>
                      <a:pt x="8157" y="14167"/>
                    </a:lnTo>
                    <a:lnTo>
                      <a:pt x="8272" y="14024"/>
                    </a:lnTo>
                    <a:lnTo>
                      <a:pt x="11391" y="2175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116"/>
              <p:cNvSpPr/>
              <p:nvPr/>
            </p:nvSpPr>
            <p:spPr>
              <a:xfrm>
                <a:off x="2451214" y="2237465"/>
                <a:ext cx="797890" cy="1011158"/>
              </a:xfrm>
              <a:custGeom>
                <a:rect b="b" l="l" r="r" t="t"/>
                <a:pathLst>
                  <a:path extrusionOk="0" h="14110" w="11134">
                    <a:moveTo>
                      <a:pt x="3177" y="0"/>
                    </a:moveTo>
                    <a:lnTo>
                      <a:pt x="0" y="12020"/>
                    </a:lnTo>
                    <a:lnTo>
                      <a:pt x="8014" y="14110"/>
                    </a:lnTo>
                    <a:lnTo>
                      <a:pt x="11133" y="2261"/>
                    </a:lnTo>
                    <a:lnTo>
                      <a:pt x="9530" y="1832"/>
                    </a:lnTo>
                    <a:lnTo>
                      <a:pt x="9473" y="1632"/>
                    </a:lnTo>
                    <a:lnTo>
                      <a:pt x="3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116"/>
              <p:cNvSpPr/>
              <p:nvPr/>
            </p:nvSpPr>
            <p:spPr>
              <a:xfrm>
                <a:off x="2488121" y="2321526"/>
                <a:ext cx="685094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0" y="10418"/>
                    </a:lnTo>
                    <a:lnTo>
                      <a:pt x="6812" y="12192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116"/>
              <p:cNvSpPr/>
              <p:nvPr/>
            </p:nvSpPr>
            <p:spPr>
              <a:xfrm>
                <a:off x="2498369" y="2315363"/>
                <a:ext cx="685093" cy="873781"/>
              </a:xfrm>
              <a:custGeom>
                <a:rect b="b" l="l" r="r" t="t"/>
                <a:pathLst>
                  <a:path extrusionOk="0" h="12193" w="9560">
                    <a:moveTo>
                      <a:pt x="2748" y="1"/>
                    </a:moveTo>
                    <a:lnTo>
                      <a:pt x="1" y="10418"/>
                    </a:lnTo>
                    <a:lnTo>
                      <a:pt x="6812" y="12193"/>
                    </a:lnTo>
                    <a:lnTo>
                      <a:pt x="9559" y="1804"/>
                    </a:lnTo>
                    <a:lnTo>
                      <a:pt x="27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116"/>
              <p:cNvSpPr/>
              <p:nvPr/>
            </p:nvSpPr>
            <p:spPr>
              <a:xfrm>
                <a:off x="2806020" y="2329767"/>
                <a:ext cx="330292" cy="104627"/>
              </a:xfrm>
              <a:custGeom>
                <a:rect b="b" l="l" r="r" t="t"/>
                <a:pathLst>
                  <a:path extrusionOk="0" h="1460" w="4609">
                    <a:moveTo>
                      <a:pt x="58" y="0"/>
                    </a:moveTo>
                    <a:lnTo>
                      <a:pt x="0" y="286"/>
                    </a:lnTo>
                    <a:lnTo>
                      <a:pt x="4522" y="1460"/>
                    </a:lnTo>
                    <a:lnTo>
                      <a:pt x="4608" y="1145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116"/>
              <p:cNvSpPr/>
              <p:nvPr/>
            </p:nvSpPr>
            <p:spPr>
              <a:xfrm>
                <a:off x="2793694" y="2372837"/>
                <a:ext cx="264650" cy="88217"/>
              </a:xfrm>
              <a:custGeom>
                <a:rect b="b" l="l" r="r" t="t"/>
                <a:pathLst>
                  <a:path extrusionOk="0" h="1231" w="3693">
                    <a:moveTo>
                      <a:pt x="87" y="0"/>
                    </a:moveTo>
                    <a:lnTo>
                      <a:pt x="1" y="315"/>
                    </a:lnTo>
                    <a:lnTo>
                      <a:pt x="3607" y="1231"/>
                    </a:lnTo>
                    <a:lnTo>
                      <a:pt x="3693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116"/>
              <p:cNvSpPr/>
              <p:nvPr/>
            </p:nvSpPr>
            <p:spPr>
              <a:xfrm>
                <a:off x="2734213" y="2481478"/>
                <a:ext cx="221580" cy="80119"/>
              </a:xfrm>
              <a:custGeom>
                <a:rect b="b" l="l" r="r" t="t"/>
                <a:pathLst>
                  <a:path extrusionOk="0" h="1118" w="3092">
                    <a:moveTo>
                      <a:pt x="87" y="1"/>
                    </a:moveTo>
                    <a:lnTo>
                      <a:pt x="1" y="316"/>
                    </a:lnTo>
                    <a:lnTo>
                      <a:pt x="3006" y="1117"/>
                    </a:lnTo>
                    <a:lnTo>
                      <a:pt x="3092" y="802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116"/>
              <p:cNvSpPr/>
              <p:nvPr/>
            </p:nvSpPr>
            <p:spPr>
              <a:xfrm>
                <a:off x="2771120" y="2460982"/>
                <a:ext cx="330292" cy="104699"/>
              </a:xfrm>
              <a:custGeom>
                <a:rect b="b" l="l" r="r" t="t"/>
                <a:pathLst>
                  <a:path extrusionOk="0" h="1461" w="4609">
                    <a:moveTo>
                      <a:pt x="87" y="1"/>
                    </a:moveTo>
                    <a:lnTo>
                      <a:pt x="1" y="287"/>
                    </a:lnTo>
                    <a:lnTo>
                      <a:pt x="4523" y="1460"/>
                    </a:lnTo>
                    <a:lnTo>
                      <a:pt x="4609" y="1146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116"/>
              <p:cNvSpPr/>
              <p:nvPr/>
            </p:nvSpPr>
            <p:spPr>
              <a:xfrm>
                <a:off x="2711639" y="2567617"/>
                <a:ext cx="262643" cy="90366"/>
              </a:xfrm>
              <a:custGeom>
                <a:rect b="b" l="l" r="r" t="t"/>
                <a:pathLst>
                  <a:path extrusionOk="0" h="1261" w="3665">
                    <a:moveTo>
                      <a:pt x="58" y="1"/>
                    </a:moveTo>
                    <a:lnTo>
                      <a:pt x="1" y="316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116"/>
              <p:cNvSpPr/>
              <p:nvPr/>
            </p:nvSpPr>
            <p:spPr>
              <a:xfrm>
                <a:off x="2699385" y="2612765"/>
                <a:ext cx="221580" cy="78040"/>
              </a:xfrm>
              <a:custGeom>
                <a:rect b="b" l="l" r="r" t="t"/>
                <a:pathLst>
                  <a:path extrusionOk="0" h="1089" w="3092">
                    <a:moveTo>
                      <a:pt x="86" y="1"/>
                    </a:moveTo>
                    <a:lnTo>
                      <a:pt x="0" y="315"/>
                    </a:lnTo>
                    <a:lnTo>
                      <a:pt x="3005" y="1088"/>
                    </a:lnTo>
                    <a:lnTo>
                      <a:pt x="3091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116"/>
              <p:cNvSpPr/>
              <p:nvPr/>
            </p:nvSpPr>
            <p:spPr>
              <a:xfrm>
                <a:off x="2689137" y="2655835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57" y="1"/>
                    </a:moveTo>
                    <a:lnTo>
                      <a:pt x="0" y="287"/>
                    </a:lnTo>
                    <a:lnTo>
                      <a:pt x="4493" y="1489"/>
                    </a:lnTo>
                    <a:lnTo>
                      <a:pt x="4579" y="117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116"/>
              <p:cNvSpPr/>
              <p:nvPr/>
            </p:nvSpPr>
            <p:spPr>
              <a:xfrm>
                <a:off x="2676811" y="2698904"/>
                <a:ext cx="262571" cy="90295"/>
              </a:xfrm>
              <a:custGeom>
                <a:rect b="b" l="l" r="r" t="t"/>
                <a:pathLst>
                  <a:path extrusionOk="0" h="1260" w="3664">
                    <a:moveTo>
                      <a:pt x="86" y="1"/>
                    </a:moveTo>
                    <a:lnTo>
                      <a:pt x="0" y="315"/>
                    </a:lnTo>
                    <a:lnTo>
                      <a:pt x="3578" y="1260"/>
                    </a:lnTo>
                    <a:lnTo>
                      <a:pt x="3664" y="945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116"/>
              <p:cNvSpPr/>
              <p:nvPr/>
            </p:nvSpPr>
            <p:spPr>
              <a:xfrm>
                <a:off x="2713718" y="2680487"/>
                <a:ext cx="223659" cy="75891"/>
              </a:xfrm>
              <a:custGeom>
                <a:rect b="b" l="l" r="r" t="t"/>
                <a:pathLst>
                  <a:path extrusionOk="0" h="1059" w="3121">
                    <a:moveTo>
                      <a:pt x="86" y="0"/>
                    </a:moveTo>
                    <a:lnTo>
                      <a:pt x="1" y="286"/>
                    </a:lnTo>
                    <a:lnTo>
                      <a:pt x="3034" y="1059"/>
                    </a:lnTo>
                    <a:lnTo>
                      <a:pt x="3120" y="77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116"/>
              <p:cNvSpPr/>
              <p:nvPr/>
            </p:nvSpPr>
            <p:spPr>
              <a:xfrm>
                <a:off x="2703470" y="2721478"/>
                <a:ext cx="330292" cy="106705"/>
              </a:xfrm>
              <a:custGeom>
                <a:rect b="b" l="l" r="r" t="t"/>
                <a:pathLst>
                  <a:path extrusionOk="0" h="1489" w="4609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9"/>
                    </a:lnTo>
                    <a:lnTo>
                      <a:pt x="4608" y="117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116"/>
              <p:cNvSpPr/>
              <p:nvPr/>
            </p:nvSpPr>
            <p:spPr>
              <a:xfrm>
                <a:off x="2641911" y="2830191"/>
                <a:ext cx="262643" cy="90295"/>
              </a:xfrm>
              <a:custGeom>
                <a:rect b="b" l="l" r="r" t="t"/>
                <a:pathLst>
                  <a:path extrusionOk="0" h="1260" w="3665">
                    <a:moveTo>
                      <a:pt x="87" y="0"/>
                    </a:moveTo>
                    <a:lnTo>
                      <a:pt x="1" y="315"/>
                    </a:lnTo>
                    <a:lnTo>
                      <a:pt x="3578" y="1259"/>
                    </a:lnTo>
                    <a:lnTo>
                      <a:pt x="3664" y="94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116"/>
              <p:cNvSpPr/>
              <p:nvPr/>
            </p:nvSpPr>
            <p:spPr>
              <a:xfrm>
                <a:off x="2629656" y="2873261"/>
                <a:ext cx="221580" cy="80047"/>
              </a:xfrm>
              <a:custGeom>
                <a:rect b="b" l="l" r="r" t="t"/>
                <a:pathLst>
                  <a:path extrusionOk="0" h="1117" w="3092">
                    <a:moveTo>
                      <a:pt x="86" y="0"/>
                    </a:moveTo>
                    <a:lnTo>
                      <a:pt x="0" y="315"/>
                    </a:lnTo>
                    <a:lnTo>
                      <a:pt x="3005" y="1116"/>
                    </a:lnTo>
                    <a:lnTo>
                      <a:pt x="3091" y="8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116"/>
              <p:cNvSpPr/>
              <p:nvPr/>
            </p:nvSpPr>
            <p:spPr>
              <a:xfrm>
                <a:off x="2619408" y="2916331"/>
                <a:ext cx="328214" cy="106705"/>
              </a:xfrm>
              <a:custGeom>
                <a:rect b="b" l="l" r="r" t="t"/>
                <a:pathLst>
                  <a:path extrusionOk="0" h="1489" w="4580">
                    <a:moveTo>
                      <a:pt x="86" y="0"/>
                    </a:moveTo>
                    <a:lnTo>
                      <a:pt x="0" y="315"/>
                    </a:lnTo>
                    <a:lnTo>
                      <a:pt x="4522" y="1488"/>
                    </a:lnTo>
                    <a:lnTo>
                      <a:pt x="4579" y="120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116"/>
              <p:cNvSpPr/>
              <p:nvPr/>
            </p:nvSpPr>
            <p:spPr>
              <a:xfrm>
                <a:off x="2607082" y="2959400"/>
                <a:ext cx="264650" cy="90295"/>
              </a:xfrm>
              <a:custGeom>
                <a:rect b="b" l="l" r="r" t="t"/>
                <a:pathLst>
                  <a:path extrusionOk="0" h="1260" w="3693">
                    <a:moveTo>
                      <a:pt x="86" y="0"/>
                    </a:moveTo>
                    <a:lnTo>
                      <a:pt x="0" y="315"/>
                    </a:lnTo>
                    <a:lnTo>
                      <a:pt x="3606" y="1259"/>
                    </a:lnTo>
                    <a:lnTo>
                      <a:pt x="3692" y="945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116"/>
              <p:cNvSpPr/>
              <p:nvPr/>
            </p:nvSpPr>
            <p:spPr>
              <a:xfrm>
                <a:off x="2646067" y="2940911"/>
                <a:ext cx="223587" cy="78040"/>
              </a:xfrm>
              <a:custGeom>
                <a:rect b="b" l="l" r="r" t="t"/>
                <a:pathLst>
                  <a:path extrusionOk="0" h="1089" w="3120">
                    <a:moveTo>
                      <a:pt x="86" y="1"/>
                    </a:moveTo>
                    <a:lnTo>
                      <a:pt x="0" y="315"/>
                    </a:lnTo>
                    <a:lnTo>
                      <a:pt x="3034" y="1088"/>
                    </a:lnTo>
                    <a:lnTo>
                      <a:pt x="3120" y="802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116"/>
              <p:cNvSpPr/>
              <p:nvPr/>
            </p:nvSpPr>
            <p:spPr>
              <a:xfrm>
                <a:off x="2771120" y="2218976"/>
                <a:ext cx="356951" cy="172348"/>
              </a:xfrm>
              <a:custGeom>
                <a:rect b="b" l="l" r="r" t="t"/>
                <a:pathLst>
                  <a:path extrusionOk="0" h="2405" w="4981">
                    <a:moveTo>
                      <a:pt x="1031" y="1"/>
                    </a:moveTo>
                    <a:lnTo>
                      <a:pt x="688" y="344"/>
                    </a:lnTo>
                    <a:lnTo>
                      <a:pt x="402" y="659"/>
                    </a:lnTo>
                    <a:lnTo>
                      <a:pt x="344" y="688"/>
                    </a:lnTo>
                    <a:lnTo>
                      <a:pt x="230" y="831"/>
                    </a:lnTo>
                    <a:lnTo>
                      <a:pt x="1" y="1088"/>
                    </a:lnTo>
                    <a:lnTo>
                      <a:pt x="4981" y="2405"/>
                    </a:lnTo>
                    <a:lnTo>
                      <a:pt x="4952" y="2347"/>
                    </a:lnTo>
                    <a:lnTo>
                      <a:pt x="4895" y="2033"/>
                    </a:lnTo>
                    <a:lnTo>
                      <a:pt x="4838" y="1861"/>
                    </a:lnTo>
                    <a:lnTo>
                      <a:pt x="4838" y="1804"/>
                    </a:lnTo>
                    <a:lnTo>
                      <a:pt x="4809" y="1603"/>
                    </a:lnTo>
                    <a:lnTo>
                      <a:pt x="4752" y="1403"/>
                    </a:lnTo>
                    <a:lnTo>
                      <a:pt x="4637" y="916"/>
                    </a:lnTo>
                    <a:lnTo>
                      <a:pt x="4523" y="888"/>
                    </a:lnTo>
                    <a:lnTo>
                      <a:pt x="4294" y="802"/>
                    </a:lnTo>
                    <a:lnTo>
                      <a:pt x="4179" y="745"/>
                    </a:lnTo>
                    <a:lnTo>
                      <a:pt x="3893" y="630"/>
                    </a:lnTo>
                    <a:lnTo>
                      <a:pt x="3636" y="544"/>
                    </a:lnTo>
                    <a:lnTo>
                      <a:pt x="3607" y="516"/>
                    </a:lnTo>
                    <a:lnTo>
                      <a:pt x="3235" y="401"/>
                    </a:lnTo>
                    <a:lnTo>
                      <a:pt x="3149" y="373"/>
                    </a:lnTo>
                    <a:cubicBezTo>
                      <a:pt x="3086" y="415"/>
                      <a:pt x="3008" y="441"/>
                      <a:pt x="2926" y="441"/>
                    </a:cubicBezTo>
                    <a:cubicBezTo>
                      <a:pt x="2896" y="441"/>
                      <a:pt x="2865" y="438"/>
                      <a:pt x="2834" y="430"/>
                    </a:cubicBezTo>
                    <a:cubicBezTo>
                      <a:pt x="2720" y="373"/>
                      <a:pt x="2605" y="315"/>
                      <a:pt x="2548" y="201"/>
                    </a:cubicBezTo>
                    <a:lnTo>
                      <a:pt x="2147" y="144"/>
                    </a:lnTo>
                    <a:lnTo>
                      <a:pt x="2061" y="144"/>
                    </a:lnTo>
                    <a:lnTo>
                      <a:pt x="1832" y="115"/>
                    </a:lnTo>
                    <a:lnTo>
                      <a:pt x="1317" y="29"/>
                    </a:lnTo>
                    <a:lnTo>
                      <a:pt x="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116"/>
              <p:cNvSpPr/>
              <p:nvPr/>
            </p:nvSpPr>
            <p:spPr>
              <a:xfrm>
                <a:off x="2756787" y="2262045"/>
                <a:ext cx="387336" cy="135729"/>
              </a:xfrm>
              <a:custGeom>
                <a:rect b="b" l="l" r="r" t="t"/>
                <a:pathLst>
                  <a:path extrusionOk="0" h="1894" w="5405">
                    <a:moveTo>
                      <a:pt x="458" y="1"/>
                    </a:moveTo>
                    <a:lnTo>
                      <a:pt x="401" y="29"/>
                    </a:lnTo>
                    <a:lnTo>
                      <a:pt x="258" y="172"/>
                    </a:lnTo>
                    <a:lnTo>
                      <a:pt x="115" y="287"/>
                    </a:lnTo>
                    <a:cubicBezTo>
                      <a:pt x="1" y="373"/>
                      <a:pt x="29" y="544"/>
                      <a:pt x="172" y="573"/>
                    </a:cubicBezTo>
                    <a:lnTo>
                      <a:pt x="5152" y="1890"/>
                    </a:lnTo>
                    <a:cubicBezTo>
                      <a:pt x="5162" y="1892"/>
                      <a:pt x="5172" y="1893"/>
                      <a:pt x="5183" y="1893"/>
                    </a:cubicBezTo>
                    <a:cubicBezTo>
                      <a:pt x="5290" y="1893"/>
                      <a:pt x="5405" y="1765"/>
                      <a:pt x="5352" y="1661"/>
                    </a:cubicBezTo>
                    <a:lnTo>
                      <a:pt x="5266" y="1489"/>
                    </a:lnTo>
                    <a:lnTo>
                      <a:pt x="5209" y="1289"/>
                    </a:lnTo>
                    <a:lnTo>
                      <a:pt x="5181" y="1231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116"/>
              <p:cNvSpPr/>
              <p:nvPr/>
            </p:nvSpPr>
            <p:spPr>
              <a:xfrm>
                <a:off x="2918818" y="2156844"/>
                <a:ext cx="127201" cy="125338"/>
              </a:xfrm>
              <a:custGeom>
                <a:rect b="b" l="l" r="r" t="t"/>
                <a:pathLst>
                  <a:path extrusionOk="0" h="1749" w="1775">
                    <a:moveTo>
                      <a:pt x="974" y="467"/>
                    </a:moveTo>
                    <a:cubicBezTo>
                      <a:pt x="1202" y="524"/>
                      <a:pt x="1317" y="753"/>
                      <a:pt x="1288" y="982"/>
                    </a:cubicBezTo>
                    <a:cubicBezTo>
                      <a:pt x="1260" y="1039"/>
                      <a:pt x="1202" y="1097"/>
                      <a:pt x="1174" y="1154"/>
                    </a:cubicBezTo>
                    <a:cubicBezTo>
                      <a:pt x="1145" y="1182"/>
                      <a:pt x="1117" y="1182"/>
                      <a:pt x="1117" y="1211"/>
                    </a:cubicBezTo>
                    <a:cubicBezTo>
                      <a:pt x="1033" y="1253"/>
                      <a:pt x="949" y="1280"/>
                      <a:pt x="865" y="1280"/>
                    </a:cubicBezTo>
                    <a:cubicBezTo>
                      <a:pt x="835" y="1280"/>
                      <a:pt x="804" y="1276"/>
                      <a:pt x="773" y="1268"/>
                    </a:cubicBezTo>
                    <a:cubicBezTo>
                      <a:pt x="315" y="1154"/>
                      <a:pt x="401" y="467"/>
                      <a:pt x="888" y="467"/>
                    </a:cubicBezTo>
                    <a:close/>
                    <a:moveTo>
                      <a:pt x="846" y="1"/>
                    </a:moveTo>
                    <a:cubicBezTo>
                      <a:pt x="470" y="1"/>
                      <a:pt x="123" y="261"/>
                      <a:pt x="29" y="639"/>
                    </a:cubicBezTo>
                    <a:cubicBezTo>
                      <a:pt x="0" y="696"/>
                      <a:pt x="0" y="753"/>
                      <a:pt x="0" y="782"/>
                    </a:cubicBezTo>
                    <a:cubicBezTo>
                      <a:pt x="0" y="868"/>
                      <a:pt x="0" y="925"/>
                      <a:pt x="0" y="982"/>
                    </a:cubicBezTo>
                    <a:cubicBezTo>
                      <a:pt x="29" y="1211"/>
                      <a:pt x="144" y="1383"/>
                      <a:pt x="287" y="1526"/>
                    </a:cubicBezTo>
                    <a:cubicBezTo>
                      <a:pt x="454" y="1676"/>
                      <a:pt x="670" y="1749"/>
                      <a:pt x="883" y="1749"/>
                    </a:cubicBezTo>
                    <a:cubicBezTo>
                      <a:pt x="1035" y="1749"/>
                      <a:pt x="1186" y="1712"/>
                      <a:pt x="1317" y="1640"/>
                    </a:cubicBezTo>
                    <a:cubicBezTo>
                      <a:pt x="1403" y="1583"/>
                      <a:pt x="1489" y="1526"/>
                      <a:pt x="1546" y="1440"/>
                    </a:cubicBezTo>
                    <a:lnTo>
                      <a:pt x="1575" y="1411"/>
                    </a:lnTo>
                    <a:cubicBezTo>
                      <a:pt x="1660" y="1326"/>
                      <a:pt x="1689" y="1211"/>
                      <a:pt x="1718" y="1097"/>
                    </a:cubicBezTo>
                    <a:cubicBezTo>
                      <a:pt x="1775" y="925"/>
                      <a:pt x="1775" y="753"/>
                      <a:pt x="1718" y="610"/>
                    </a:cubicBezTo>
                    <a:lnTo>
                      <a:pt x="1660" y="496"/>
                    </a:lnTo>
                    <a:cubicBezTo>
                      <a:pt x="1575" y="267"/>
                      <a:pt x="1346" y="95"/>
                      <a:pt x="1088" y="38"/>
                    </a:cubicBezTo>
                    <a:cubicBezTo>
                      <a:pt x="1007" y="13"/>
                      <a:pt x="926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116"/>
              <p:cNvSpPr/>
              <p:nvPr/>
            </p:nvSpPr>
            <p:spPr>
              <a:xfrm>
                <a:off x="2660400" y="2237465"/>
                <a:ext cx="18489" cy="10319"/>
              </a:xfrm>
              <a:custGeom>
                <a:rect b="b" l="l" r="r" t="t"/>
                <a:pathLst>
                  <a:path extrusionOk="0" h="144" w="258">
                    <a:moveTo>
                      <a:pt x="258" y="0"/>
                    </a:moveTo>
                    <a:lnTo>
                      <a:pt x="0" y="86"/>
                    </a:lnTo>
                    <a:lnTo>
                      <a:pt x="229" y="14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16"/>
              <p:cNvSpPr/>
              <p:nvPr/>
            </p:nvSpPr>
            <p:spPr>
              <a:xfrm>
                <a:off x="2799857" y="2241550"/>
                <a:ext cx="317967" cy="106705"/>
              </a:xfrm>
              <a:custGeom>
                <a:rect b="b" l="l" r="r" t="t"/>
                <a:pathLst>
                  <a:path extrusionOk="0" h="1489" w="4437">
                    <a:moveTo>
                      <a:pt x="287" y="0"/>
                    </a:moveTo>
                    <a:lnTo>
                      <a:pt x="1" y="315"/>
                    </a:lnTo>
                    <a:lnTo>
                      <a:pt x="4437" y="1489"/>
                    </a:lnTo>
                    <a:lnTo>
                      <a:pt x="4379" y="1288"/>
                    </a:lnTo>
                    <a:lnTo>
                      <a:pt x="4351" y="108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16"/>
              <p:cNvSpPr/>
              <p:nvPr/>
            </p:nvSpPr>
            <p:spPr>
              <a:xfrm>
                <a:off x="2882970" y="2915145"/>
                <a:ext cx="853214" cy="73016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16"/>
              <p:cNvSpPr/>
              <p:nvPr/>
            </p:nvSpPr>
            <p:spPr>
              <a:xfrm>
                <a:off x="3185407" y="3063957"/>
                <a:ext cx="371355" cy="328644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16"/>
              <p:cNvSpPr/>
              <p:nvPr/>
            </p:nvSpPr>
            <p:spPr>
              <a:xfrm>
                <a:off x="3089019" y="3369601"/>
                <a:ext cx="110862" cy="10054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16"/>
              <p:cNvSpPr/>
              <p:nvPr/>
            </p:nvSpPr>
            <p:spPr>
              <a:xfrm>
                <a:off x="3132089" y="3363438"/>
                <a:ext cx="71877" cy="71806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16"/>
              <p:cNvSpPr/>
              <p:nvPr/>
            </p:nvSpPr>
            <p:spPr>
              <a:xfrm>
                <a:off x="2877827" y="3449577"/>
                <a:ext cx="225665" cy="201013"/>
              </a:xfrm>
              <a:custGeom>
                <a:rect b="b" l="l" r="r" t="t"/>
                <a:pathLst>
                  <a:path extrusionOk="0" h="2805" w="3149">
                    <a:moveTo>
                      <a:pt x="2976" y="0"/>
                    </a:moveTo>
                    <a:lnTo>
                      <a:pt x="200" y="2290"/>
                    </a:lnTo>
                    <a:lnTo>
                      <a:pt x="0" y="2805"/>
                    </a:lnTo>
                    <a:lnTo>
                      <a:pt x="3148" y="201"/>
                    </a:lnTo>
                    <a:lnTo>
                      <a:pt x="29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16"/>
              <p:cNvSpPr/>
              <p:nvPr/>
            </p:nvSpPr>
            <p:spPr>
              <a:xfrm>
                <a:off x="3232633" y="3291631"/>
                <a:ext cx="57473" cy="63636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16"/>
              <p:cNvSpPr/>
              <p:nvPr/>
            </p:nvSpPr>
            <p:spPr>
              <a:xfrm>
                <a:off x="1249346" y="2247713"/>
                <a:ext cx="949671" cy="578388"/>
              </a:xfrm>
              <a:custGeom>
                <a:rect b="b" l="l" r="r" t="t"/>
                <a:pathLst>
                  <a:path extrusionOk="0" h="8071" w="13252">
                    <a:moveTo>
                      <a:pt x="8300" y="5209"/>
                    </a:moveTo>
                    <a:lnTo>
                      <a:pt x="8186" y="5438"/>
                    </a:lnTo>
                    <a:lnTo>
                      <a:pt x="8136" y="5503"/>
                    </a:lnTo>
                    <a:lnTo>
                      <a:pt x="8300" y="5209"/>
                    </a:lnTo>
                    <a:close/>
                    <a:moveTo>
                      <a:pt x="1031" y="0"/>
                    </a:moveTo>
                    <a:lnTo>
                      <a:pt x="0" y="1889"/>
                    </a:lnTo>
                    <a:lnTo>
                      <a:pt x="401" y="2118"/>
                    </a:lnTo>
                    <a:lnTo>
                      <a:pt x="802" y="1374"/>
                    </a:lnTo>
                    <a:lnTo>
                      <a:pt x="1574" y="1803"/>
                    </a:lnTo>
                    <a:lnTo>
                      <a:pt x="1088" y="2748"/>
                    </a:lnTo>
                    <a:lnTo>
                      <a:pt x="7041" y="6010"/>
                    </a:lnTo>
                    <a:cubicBezTo>
                      <a:pt x="7153" y="6076"/>
                      <a:pt x="7278" y="6108"/>
                      <a:pt x="7401" y="6108"/>
                    </a:cubicBezTo>
                    <a:cubicBezTo>
                      <a:pt x="7654" y="6108"/>
                      <a:pt x="7898" y="5974"/>
                      <a:pt x="8014" y="5724"/>
                    </a:cubicBezTo>
                    <a:lnTo>
                      <a:pt x="8107" y="5557"/>
                    </a:lnTo>
                    <a:lnTo>
                      <a:pt x="8107" y="5557"/>
                    </a:lnTo>
                    <a:lnTo>
                      <a:pt x="8701" y="5896"/>
                    </a:lnTo>
                    <a:lnTo>
                      <a:pt x="8787" y="5753"/>
                    </a:lnTo>
                    <a:lnTo>
                      <a:pt x="9616" y="6211"/>
                    </a:lnTo>
                    <a:lnTo>
                      <a:pt x="9645" y="6125"/>
                    </a:lnTo>
                    <a:lnTo>
                      <a:pt x="13251" y="8071"/>
                    </a:lnTo>
                    <a:lnTo>
                      <a:pt x="12936" y="7613"/>
                    </a:lnTo>
                    <a:lnTo>
                      <a:pt x="9794" y="5871"/>
                    </a:lnTo>
                    <a:lnTo>
                      <a:pt x="9845" y="5781"/>
                    </a:lnTo>
                    <a:lnTo>
                      <a:pt x="9015" y="5324"/>
                    </a:lnTo>
                    <a:lnTo>
                      <a:pt x="9073" y="5209"/>
                    </a:lnTo>
                    <a:lnTo>
                      <a:pt x="8488" y="4875"/>
                    </a:lnTo>
                    <a:lnTo>
                      <a:pt x="8586" y="4694"/>
                    </a:lnTo>
                    <a:cubicBezTo>
                      <a:pt x="8787" y="4350"/>
                      <a:pt x="8643" y="3893"/>
                      <a:pt x="8300" y="3692"/>
                    </a:cubicBezTo>
                    <a:lnTo>
                      <a:pt x="2347" y="430"/>
                    </a:lnTo>
                    <a:lnTo>
                      <a:pt x="1832" y="1374"/>
                    </a:lnTo>
                    <a:lnTo>
                      <a:pt x="1059" y="945"/>
                    </a:lnTo>
                    <a:lnTo>
                      <a:pt x="1431" y="201"/>
                    </a:lnTo>
                    <a:lnTo>
                      <a:pt x="10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116"/>
              <p:cNvSpPr/>
              <p:nvPr/>
            </p:nvSpPr>
            <p:spPr>
              <a:xfrm>
                <a:off x="1427788" y="2342021"/>
                <a:ext cx="393857" cy="286507"/>
              </a:xfrm>
              <a:custGeom>
                <a:rect b="b" l="l" r="r" t="t"/>
                <a:pathLst>
                  <a:path extrusionOk="0" h="3998" w="5496">
                    <a:moveTo>
                      <a:pt x="945" y="1"/>
                    </a:moveTo>
                    <a:lnTo>
                      <a:pt x="0" y="1718"/>
                    </a:lnTo>
                    <a:lnTo>
                      <a:pt x="3893" y="3864"/>
                    </a:lnTo>
                    <a:cubicBezTo>
                      <a:pt x="4038" y="3955"/>
                      <a:pt x="4201" y="3997"/>
                      <a:pt x="4364" y="3997"/>
                    </a:cubicBezTo>
                    <a:cubicBezTo>
                      <a:pt x="4713" y="3997"/>
                      <a:pt x="5062" y="3805"/>
                      <a:pt x="5238" y="3492"/>
                    </a:cubicBezTo>
                    <a:cubicBezTo>
                      <a:pt x="5495" y="3006"/>
                      <a:pt x="5323" y="2405"/>
                      <a:pt x="4837" y="2147"/>
                    </a:cubicBez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116"/>
              <p:cNvSpPr/>
              <p:nvPr/>
            </p:nvSpPr>
            <p:spPr>
              <a:xfrm>
                <a:off x="1276005" y="2290782"/>
                <a:ext cx="194922" cy="129279"/>
              </a:xfrm>
              <a:custGeom>
                <a:rect b="b" l="l" r="r" t="t"/>
                <a:pathLst>
                  <a:path extrusionOk="0" h="1804" w="2720">
                    <a:moveTo>
                      <a:pt x="229" y="0"/>
                    </a:moveTo>
                    <a:lnTo>
                      <a:pt x="0" y="430"/>
                    </a:lnTo>
                    <a:lnTo>
                      <a:pt x="2490" y="1803"/>
                    </a:lnTo>
                    <a:lnTo>
                      <a:pt x="2719" y="1374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116"/>
              <p:cNvSpPr/>
              <p:nvPr/>
            </p:nvSpPr>
            <p:spPr>
              <a:xfrm>
                <a:off x="1394966" y="2323604"/>
                <a:ext cx="100542" cy="141533"/>
              </a:xfrm>
              <a:custGeom>
                <a:rect b="b" l="l" r="r" t="t"/>
                <a:pathLst>
                  <a:path extrusionOk="0" h="1975" w="1403">
                    <a:moveTo>
                      <a:pt x="945" y="0"/>
                    </a:moveTo>
                    <a:lnTo>
                      <a:pt x="0" y="1746"/>
                    </a:lnTo>
                    <a:lnTo>
                      <a:pt x="458" y="1975"/>
                    </a:lnTo>
                    <a:lnTo>
                      <a:pt x="1403" y="25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116"/>
              <p:cNvSpPr/>
              <p:nvPr/>
            </p:nvSpPr>
            <p:spPr>
              <a:xfrm>
                <a:off x="1230857" y="2229223"/>
                <a:ext cx="104699" cy="151853"/>
              </a:xfrm>
              <a:custGeom>
                <a:rect b="b" l="l" r="r" t="t"/>
                <a:pathLst>
                  <a:path extrusionOk="0" h="2119" w="1461">
                    <a:moveTo>
                      <a:pt x="1060" y="1"/>
                    </a:moveTo>
                    <a:lnTo>
                      <a:pt x="1" y="1890"/>
                    </a:lnTo>
                    <a:lnTo>
                      <a:pt x="402" y="2119"/>
                    </a:lnTo>
                    <a:lnTo>
                      <a:pt x="1460" y="230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16"/>
              <p:cNvSpPr/>
              <p:nvPr/>
            </p:nvSpPr>
            <p:spPr>
              <a:xfrm>
                <a:off x="1817422" y="2590191"/>
                <a:ext cx="119031" cy="86210"/>
              </a:xfrm>
              <a:custGeom>
                <a:rect b="b" l="l" r="r" t="t"/>
                <a:pathLst>
                  <a:path extrusionOk="0" h="1203" w="1661">
                    <a:moveTo>
                      <a:pt x="230" y="1"/>
                    </a:moveTo>
                    <a:lnTo>
                      <a:pt x="1" y="401"/>
                    </a:lnTo>
                    <a:lnTo>
                      <a:pt x="1432" y="1203"/>
                    </a:lnTo>
                    <a:lnTo>
                      <a:pt x="1661" y="773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16"/>
              <p:cNvSpPr/>
              <p:nvPr/>
            </p:nvSpPr>
            <p:spPr>
              <a:xfrm>
                <a:off x="1813338" y="2579943"/>
                <a:ext cx="67793" cy="71877"/>
              </a:xfrm>
              <a:custGeom>
                <a:rect b="b" l="l" r="r" t="t"/>
                <a:pathLst>
                  <a:path extrusionOk="0" h="1003" w="946">
                    <a:moveTo>
                      <a:pt x="344" y="1"/>
                    </a:moveTo>
                    <a:lnTo>
                      <a:pt x="1" y="659"/>
                    </a:lnTo>
                    <a:lnTo>
                      <a:pt x="602" y="1002"/>
                    </a:lnTo>
                    <a:lnTo>
                      <a:pt x="945" y="344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16"/>
              <p:cNvSpPr/>
              <p:nvPr/>
            </p:nvSpPr>
            <p:spPr>
              <a:xfrm>
                <a:off x="1924129" y="2653757"/>
                <a:ext cx="256408" cy="156009"/>
              </a:xfrm>
              <a:custGeom>
                <a:rect b="b" l="l" r="r" t="t"/>
                <a:pathLst>
                  <a:path extrusionOk="0" h="2177" w="3578">
                    <a:moveTo>
                      <a:pt x="115" y="1"/>
                    </a:moveTo>
                    <a:lnTo>
                      <a:pt x="0" y="230"/>
                    </a:lnTo>
                    <a:lnTo>
                      <a:pt x="3578" y="2176"/>
                    </a:lnTo>
                    <a:lnTo>
                      <a:pt x="3291" y="1718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16"/>
              <p:cNvSpPr/>
              <p:nvPr/>
            </p:nvSpPr>
            <p:spPr>
              <a:xfrm>
                <a:off x="1716950" y="2524548"/>
                <a:ext cx="51382" cy="67793"/>
              </a:xfrm>
              <a:custGeom>
                <a:rect b="b" l="l" r="r" t="t"/>
                <a:pathLst>
                  <a:path extrusionOk="0" h="946" w="717">
                    <a:moveTo>
                      <a:pt x="401" y="1"/>
                    </a:moveTo>
                    <a:lnTo>
                      <a:pt x="1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16"/>
              <p:cNvSpPr/>
              <p:nvPr/>
            </p:nvSpPr>
            <p:spPr>
              <a:xfrm>
                <a:off x="1663633" y="2495882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7" y="916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16"/>
              <p:cNvSpPr/>
              <p:nvPr/>
            </p:nvSpPr>
            <p:spPr>
              <a:xfrm>
                <a:off x="1610315" y="2465067"/>
                <a:ext cx="51310" cy="67793"/>
              </a:xfrm>
              <a:custGeom>
                <a:rect b="b" l="l" r="r" t="t"/>
                <a:pathLst>
                  <a:path extrusionOk="0" h="946" w="716">
                    <a:moveTo>
                      <a:pt x="401" y="1"/>
                    </a:moveTo>
                    <a:lnTo>
                      <a:pt x="0" y="774"/>
                    </a:lnTo>
                    <a:lnTo>
                      <a:pt x="287" y="945"/>
                    </a:lnTo>
                    <a:lnTo>
                      <a:pt x="716" y="173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16"/>
              <p:cNvSpPr/>
              <p:nvPr/>
            </p:nvSpPr>
            <p:spPr>
              <a:xfrm>
                <a:off x="1556997" y="2436402"/>
                <a:ext cx="51310" cy="67721"/>
              </a:xfrm>
              <a:custGeom>
                <a:rect b="b" l="l" r="r" t="t"/>
                <a:pathLst>
                  <a:path extrusionOk="0" h="945" w="716">
                    <a:moveTo>
                      <a:pt x="401" y="0"/>
                    </a:moveTo>
                    <a:lnTo>
                      <a:pt x="0" y="773"/>
                    </a:lnTo>
                    <a:lnTo>
                      <a:pt x="286" y="945"/>
                    </a:lnTo>
                    <a:lnTo>
                      <a:pt x="716" y="172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16"/>
              <p:cNvSpPr/>
              <p:nvPr/>
            </p:nvSpPr>
            <p:spPr>
              <a:xfrm>
                <a:off x="1503680" y="2407665"/>
                <a:ext cx="51310" cy="65715"/>
              </a:xfrm>
              <a:custGeom>
                <a:rect b="b" l="l" r="r" t="t"/>
                <a:pathLst>
                  <a:path extrusionOk="0" h="917" w="716">
                    <a:moveTo>
                      <a:pt x="401" y="1"/>
                    </a:moveTo>
                    <a:lnTo>
                      <a:pt x="0" y="773"/>
                    </a:lnTo>
                    <a:lnTo>
                      <a:pt x="286" y="916"/>
                    </a:lnTo>
                    <a:lnTo>
                      <a:pt x="716" y="17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116"/>
              <p:cNvSpPr/>
              <p:nvPr/>
            </p:nvSpPr>
            <p:spPr>
              <a:xfrm>
                <a:off x="1723113" y="1779751"/>
                <a:ext cx="746580" cy="892270"/>
              </a:xfrm>
              <a:custGeom>
                <a:rect b="b" l="l" r="r" t="t"/>
                <a:pathLst>
                  <a:path extrusionOk="0" h="12451" w="10418">
                    <a:moveTo>
                      <a:pt x="4541" y="0"/>
                    </a:moveTo>
                    <a:cubicBezTo>
                      <a:pt x="4380" y="0"/>
                      <a:pt x="4217" y="39"/>
                      <a:pt x="4064" y="120"/>
                    </a:cubicBezTo>
                    <a:lnTo>
                      <a:pt x="659" y="2009"/>
                    </a:lnTo>
                    <a:cubicBezTo>
                      <a:pt x="172" y="2266"/>
                      <a:pt x="0" y="2867"/>
                      <a:pt x="287" y="3354"/>
                    </a:cubicBezTo>
                    <a:lnTo>
                      <a:pt x="5009" y="11939"/>
                    </a:lnTo>
                    <a:cubicBezTo>
                      <a:pt x="5182" y="12266"/>
                      <a:pt x="5509" y="12450"/>
                      <a:pt x="5852" y="12450"/>
                    </a:cubicBezTo>
                    <a:cubicBezTo>
                      <a:pt x="6021" y="12450"/>
                      <a:pt x="6194" y="12406"/>
                      <a:pt x="6354" y="12311"/>
                    </a:cubicBezTo>
                    <a:lnTo>
                      <a:pt x="9760" y="10451"/>
                    </a:lnTo>
                    <a:cubicBezTo>
                      <a:pt x="10246" y="10194"/>
                      <a:pt x="10418" y="9593"/>
                      <a:pt x="10160" y="9106"/>
                    </a:cubicBezTo>
                    <a:lnTo>
                      <a:pt x="5409" y="520"/>
                    </a:lnTo>
                    <a:cubicBezTo>
                      <a:pt x="5233" y="186"/>
                      <a:pt x="4894" y="0"/>
                      <a:pt x="4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116"/>
              <p:cNvSpPr/>
              <p:nvPr/>
            </p:nvSpPr>
            <p:spPr>
              <a:xfrm>
                <a:off x="1737446" y="1813863"/>
                <a:ext cx="685093" cy="793232"/>
              </a:xfrm>
              <a:custGeom>
                <a:rect b="b" l="l" r="r" t="t"/>
                <a:pathLst>
                  <a:path extrusionOk="0" h="11069" w="9560">
                    <a:moveTo>
                      <a:pt x="3356" y="1"/>
                    </a:moveTo>
                    <a:cubicBezTo>
                      <a:pt x="2880" y="1"/>
                      <a:pt x="2397" y="116"/>
                      <a:pt x="1947" y="359"/>
                    </a:cubicBezTo>
                    <a:lnTo>
                      <a:pt x="1947" y="388"/>
                    </a:lnTo>
                    <a:cubicBezTo>
                      <a:pt x="516" y="1160"/>
                      <a:pt x="1" y="2935"/>
                      <a:pt x="774" y="4366"/>
                    </a:cubicBezTo>
                    <a:lnTo>
                      <a:pt x="3635" y="9546"/>
                    </a:lnTo>
                    <a:cubicBezTo>
                      <a:pt x="4180" y="10519"/>
                      <a:pt x="5175" y="11069"/>
                      <a:pt x="6206" y="11069"/>
                    </a:cubicBezTo>
                    <a:cubicBezTo>
                      <a:pt x="6691" y="11069"/>
                      <a:pt x="7184" y="10947"/>
                      <a:pt x="7642" y="10691"/>
                    </a:cubicBezTo>
                    <a:cubicBezTo>
                      <a:pt x="9044" y="9918"/>
                      <a:pt x="9560" y="8144"/>
                      <a:pt x="8787" y="6713"/>
                    </a:cubicBezTo>
                    <a:lnTo>
                      <a:pt x="5925" y="1533"/>
                    </a:lnTo>
                    <a:cubicBezTo>
                      <a:pt x="5395" y="551"/>
                      <a:pt x="4394" y="1"/>
                      <a:pt x="33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116"/>
              <p:cNvSpPr/>
              <p:nvPr/>
            </p:nvSpPr>
            <p:spPr>
              <a:xfrm>
                <a:off x="2227624" y="2483556"/>
                <a:ext cx="36978" cy="54249"/>
              </a:xfrm>
              <a:custGeom>
                <a:rect b="b" l="l" r="r" t="t"/>
                <a:pathLst>
                  <a:path extrusionOk="0" h="757" w="516">
                    <a:moveTo>
                      <a:pt x="58" y="1"/>
                    </a:moveTo>
                    <a:cubicBezTo>
                      <a:pt x="29" y="29"/>
                      <a:pt x="1" y="58"/>
                      <a:pt x="29" y="86"/>
                    </a:cubicBezTo>
                    <a:lnTo>
                      <a:pt x="373" y="716"/>
                    </a:lnTo>
                    <a:cubicBezTo>
                      <a:pt x="393" y="736"/>
                      <a:pt x="413" y="757"/>
                      <a:pt x="434" y="757"/>
                    </a:cubicBezTo>
                    <a:cubicBezTo>
                      <a:pt x="442" y="757"/>
                      <a:pt x="450" y="753"/>
                      <a:pt x="459" y="745"/>
                    </a:cubicBezTo>
                    <a:cubicBezTo>
                      <a:pt x="487" y="745"/>
                      <a:pt x="516" y="687"/>
                      <a:pt x="487" y="659"/>
                    </a:cubicBezTo>
                    <a:lnTo>
                      <a:pt x="144" y="29"/>
                    </a:lnTo>
                    <a:cubicBezTo>
                      <a:pt x="115" y="1"/>
                      <a:pt x="87" y="1"/>
                      <a:pt x="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116"/>
              <p:cNvSpPr/>
              <p:nvPr/>
            </p:nvSpPr>
            <p:spPr>
              <a:xfrm>
                <a:off x="1965121" y="2005706"/>
                <a:ext cx="229750" cy="406111"/>
              </a:xfrm>
              <a:custGeom>
                <a:rect b="b" l="l" r="r" t="t"/>
                <a:pathLst>
                  <a:path extrusionOk="0" h="5667" w="3206">
                    <a:moveTo>
                      <a:pt x="29" y="0"/>
                    </a:moveTo>
                    <a:cubicBezTo>
                      <a:pt x="1" y="29"/>
                      <a:pt x="1" y="86"/>
                      <a:pt x="29" y="115"/>
                    </a:cubicBezTo>
                    <a:lnTo>
                      <a:pt x="659" y="1202"/>
                    </a:lnTo>
                    <a:cubicBezTo>
                      <a:pt x="659" y="1223"/>
                      <a:pt x="673" y="1243"/>
                      <a:pt x="692" y="1243"/>
                    </a:cubicBezTo>
                    <a:cubicBezTo>
                      <a:pt x="699" y="1243"/>
                      <a:pt x="708" y="1239"/>
                      <a:pt x="716" y="1231"/>
                    </a:cubicBezTo>
                    <a:cubicBezTo>
                      <a:pt x="745" y="1231"/>
                      <a:pt x="773" y="1174"/>
                      <a:pt x="745" y="1145"/>
                    </a:cubicBezTo>
                    <a:lnTo>
                      <a:pt x="115" y="29"/>
                    </a:lnTo>
                    <a:cubicBezTo>
                      <a:pt x="86" y="0"/>
                      <a:pt x="58" y="0"/>
                      <a:pt x="29" y="0"/>
                    </a:cubicBezTo>
                    <a:close/>
                    <a:moveTo>
                      <a:pt x="1285" y="2221"/>
                    </a:moveTo>
                    <a:cubicBezTo>
                      <a:pt x="1277" y="2221"/>
                      <a:pt x="1268" y="2224"/>
                      <a:pt x="1260" y="2233"/>
                    </a:cubicBezTo>
                    <a:cubicBezTo>
                      <a:pt x="1231" y="2261"/>
                      <a:pt x="1231" y="2290"/>
                      <a:pt x="1231" y="2318"/>
                    </a:cubicBezTo>
                    <a:lnTo>
                      <a:pt x="1861" y="3435"/>
                    </a:lnTo>
                    <a:cubicBezTo>
                      <a:pt x="1861" y="3449"/>
                      <a:pt x="1868" y="3456"/>
                      <a:pt x="1879" y="3456"/>
                    </a:cubicBezTo>
                    <a:cubicBezTo>
                      <a:pt x="1889" y="3456"/>
                      <a:pt x="1904" y="3449"/>
                      <a:pt x="1918" y="3435"/>
                    </a:cubicBezTo>
                    <a:cubicBezTo>
                      <a:pt x="1947" y="3435"/>
                      <a:pt x="1975" y="3377"/>
                      <a:pt x="1947" y="3377"/>
                    </a:cubicBezTo>
                    <a:lnTo>
                      <a:pt x="1346" y="2261"/>
                    </a:lnTo>
                    <a:cubicBezTo>
                      <a:pt x="1325" y="2241"/>
                      <a:pt x="1305" y="2221"/>
                      <a:pt x="1285" y="2221"/>
                    </a:cubicBezTo>
                    <a:close/>
                    <a:moveTo>
                      <a:pt x="2530" y="4443"/>
                    </a:moveTo>
                    <a:cubicBezTo>
                      <a:pt x="2519" y="4443"/>
                      <a:pt x="2505" y="4451"/>
                      <a:pt x="2490" y="4465"/>
                    </a:cubicBezTo>
                    <a:cubicBezTo>
                      <a:pt x="2462" y="4465"/>
                      <a:pt x="2462" y="4493"/>
                      <a:pt x="2462" y="4522"/>
                    </a:cubicBezTo>
                    <a:lnTo>
                      <a:pt x="3063" y="5638"/>
                    </a:lnTo>
                    <a:cubicBezTo>
                      <a:pt x="3091" y="5667"/>
                      <a:pt x="3120" y="5667"/>
                      <a:pt x="3149" y="5667"/>
                    </a:cubicBezTo>
                    <a:cubicBezTo>
                      <a:pt x="3177" y="5638"/>
                      <a:pt x="3206" y="5610"/>
                      <a:pt x="3177" y="5581"/>
                    </a:cubicBezTo>
                    <a:lnTo>
                      <a:pt x="2548" y="4465"/>
                    </a:lnTo>
                    <a:cubicBezTo>
                      <a:pt x="2548" y="4451"/>
                      <a:pt x="2540" y="4443"/>
                      <a:pt x="2530" y="4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16"/>
              <p:cNvSpPr/>
              <p:nvPr/>
            </p:nvSpPr>
            <p:spPr>
              <a:xfrm>
                <a:off x="1897471" y="1881800"/>
                <a:ext cx="34900" cy="54249"/>
              </a:xfrm>
              <a:custGeom>
                <a:rect b="b" l="l" r="r" t="t"/>
                <a:pathLst>
                  <a:path extrusionOk="0" h="757" w="487">
                    <a:moveTo>
                      <a:pt x="54" y="0"/>
                    </a:moveTo>
                    <a:cubicBezTo>
                      <a:pt x="45" y="0"/>
                      <a:pt x="37" y="4"/>
                      <a:pt x="29" y="12"/>
                    </a:cubicBezTo>
                    <a:cubicBezTo>
                      <a:pt x="0" y="12"/>
                      <a:pt x="0" y="69"/>
                      <a:pt x="0" y="98"/>
                    </a:cubicBezTo>
                    <a:lnTo>
                      <a:pt x="372" y="728"/>
                    </a:lnTo>
                    <a:cubicBezTo>
                      <a:pt x="372" y="756"/>
                      <a:pt x="401" y="756"/>
                      <a:pt x="458" y="756"/>
                    </a:cubicBezTo>
                    <a:cubicBezTo>
                      <a:pt x="458" y="728"/>
                      <a:pt x="487" y="699"/>
                      <a:pt x="458" y="670"/>
                    </a:cubicBezTo>
                    <a:lnTo>
                      <a:pt x="115" y="41"/>
                    </a:lnTo>
                    <a:cubicBezTo>
                      <a:pt x="94" y="21"/>
                      <a:pt x="74" y="0"/>
                      <a:pt x="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16"/>
              <p:cNvSpPr/>
              <p:nvPr/>
            </p:nvSpPr>
            <p:spPr>
              <a:xfrm>
                <a:off x="2068245" y="2483126"/>
                <a:ext cx="141032" cy="111579"/>
              </a:xfrm>
              <a:custGeom>
                <a:rect b="b" l="l" r="r" t="t"/>
                <a:pathLst>
                  <a:path extrusionOk="0" h="1557" w="1968">
                    <a:moveTo>
                      <a:pt x="960" y="1"/>
                    </a:moveTo>
                    <a:cubicBezTo>
                      <a:pt x="392" y="1"/>
                      <a:pt x="1" y="621"/>
                      <a:pt x="279" y="1151"/>
                    </a:cubicBezTo>
                    <a:cubicBezTo>
                      <a:pt x="417" y="1409"/>
                      <a:pt x="693" y="1557"/>
                      <a:pt x="983" y="1557"/>
                    </a:cubicBezTo>
                    <a:cubicBezTo>
                      <a:pt x="1112" y="1557"/>
                      <a:pt x="1243" y="1528"/>
                      <a:pt x="1366" y="1466"/>
                    </a:cubicBezTo>
                    <a:cubicBezTo>
                      <a:pt x="1967" y="1123"/>
                      <a:pt x="1853" y="207"/>
                      <a:pt x="1194" y="35"/>
                    </a:cubicBezTo>
                    <a:cubicBezTo>
                      <a:pt x="1114" y="12"/>
                      <a:pt x="1036" y="1"/>
                      <a:pt x="96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16"/>
              <p:cNvSpPr/>
              <p:nvPr/>
            </p:nvSpPr>
            <p:spPr>
              <a:xfrm>
                <a:off x="2079997" y="2492658"/>
                <a:ext cx="110432" cy="91728"/>
              </a:xfrm>
              <a:custGeom>
                <a:rect b="b" l="l" r="r" t="t"/>
                <a:pathLst>
                  <a:path extrusionOk="0" h="1280" w="1541">
                    <a:moveTo>
                      <a:pt x="807" y="0"/>
                    </a:moveTo>
                    <a:cubicBezTo>
                      <a:pt x="710" y="0"/>
                      <a:pt x="611" y="23"/>
                      <a:pt x="515" y="74"/>
                    </a:cubicBezTo>
                    <a:cubicBezTo>
                      <a:pt x="0" y="331"/>
                      <a:pt x="86" y="1076"/>
                      <a:pt x="630" y="1247"/>
                    </a:cubicBezTo>
                    <a:cubicBezTo>
                      <a:pt x="690" y="1269"/>
                      <a:pt x="753" y="1280"/>
                      <a:pt x="815" y="1280"/>
                    </a:cubicBezTo>
                    <a:cubicBezTo>
                      <a:pt x="1077" y="1280"/>
                      <a:pt x="1333" y="1096"/>
                      <a:pt x="1403" y="818"/>
                    </a:cubicBezTo>
                    <a:cubicBezTo>
                      <a:pt x="1540" y="381"/>
                      <a:pt x="1199" y="0"/>
                      <a:pt x="8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16"/>
              <p:cNvSpPr/>
              <p:nvPr/>
            </p:nvSpPr>
            <p:spPr>
              <a:xfrm>
                <a:off x="2110741" y="2512293"/>
                <a:ext cx="55467" cy="53389"/>
              </a:xfrm>
              <a:custGeom>
                <a:rect b="b" l="l" r="r" t="t"/>
                <a:pathLst>
                  <a:path extrusionOk="0" h="745" w="774">
                    <a:moveTo>
                      <a:pt x="115" y="0"/>
                    </a:moveTo>
                    <a:lnTo>
                      <a:pt x="0" y="143"/>
                    </a:lnTo>
                    <a:lnTo>
                      <a:pt x="630" y="744"/>
                    </a:lnTo>
                    <a:lnTo>
                      <a:pt x="773" y="60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16"/>
              <p:cNvSpPr/>
              <p:nvPr/>
            </p:nvSpPr>
            <p:spPr>
              <a:xfrm>
                <a:off x="1997943" y="2344315"/>
                <a:ext cx="132361" cy="112510"/>
              </a:xfrm>
              <a:custGeom>
                <a:rect b="b" l="l" r="r" t="t"/>
                <a:pathLst>
                  <a:path extrusionOk="0" h="1570" w="1847">
                    <a:moveTo>
                      <a:pt x="871" y="0"/>
                    </a:moveTo>
                    <a:cubicBezTo>
                      <a:pt x="563" y="0"/>
                      <a:pt x="262" y="173"/>
                      <a:pt x="144" y="513"/>
                    </a:cubicBezTo>
                    <a:cubicBezTo>
                      <a:pt x="0" y="913"/>
                      <a:pt x="201" y="1371"/>
                      <a:pt x="630" y="1514"/>
                    </a:cubicBezTo>
                    <a:cubicBezTo>
                      <a:pt x="727" y="1552"/>
                      <a:pt x="824" y="1570"/>
                      <a:pt x="916" y="1570"/>
                    </a:cubicBezTo>
                    <a:cubicBezTo>
                      <a:pt x="1447" y="1570"/>
                      <a:pt x="1847" y="992"/>
                      <a:pt x="1603" y="455"/>
                    </a:cubicBezTo>
                    <a:cubicBezTo>
                      <a:pt x="1451" y="151"/>
                      <a:pt x="1158" y="0"/>
                      <a:pt x="8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16"/>
              <p:cNvSpPr/>
              <p:nvPr/>
            </p:nvSpPr>
            <p:spPr>
              <a:xfrm>
                <a:off x="2004464" y="2355422"/>
                <a:ext cx="112510" cy="91155"/>
              </a:xfrm>
              <a:custGeom>
                <a:rect b="b" l="l" r="r" t="t"/>
                <a:pathLst>
                  <a:path extrusionOk="0" h="1272" w="1570">
                    <a:moveTo>
                      <a:pt x="774" y="0"/>
                    </a:moveTo>
                    <a:cubicBezTo>
                      <a:pt x="348" y="0"/>
                      <a:pt x="0" y="461"/>
                      <a:pt x="196" y="901"/>
                    </a:cubicBezTo>
                    <a:cubicBezTo>
                      <a:pt x="301" y="1133"/>
                      <a:pt x="530" y="1272"/>
                      <a:pt x="781" y="1272"/>
                    </a:cubicBezTo>
                    <a:cubicBezTo>
                      <a:pt x="871" y="1272"/>
                      <a:pt x="964" y="1254"/>
                      <a:pt x="1054" y="1216"/>
                    </a:cubicBezTo>
                    <a:cubicBezTo>
                      <a:pt x="1569" y="987"/>
                      <a:pt x="1541" y="243"/>
                      <a:pt x="997" y="43"/>
                    </a:cubicBezTo>
                    <a:cubicBezTo>
                      <a:pt x="922" y="14"/>
                      <a:pt x="847" y="0"/>
                      <a:pt x="7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16"/>
              <p:cNvSpPr/>
              <p:nvPr/>
            </p:nvSpPr>
            <p:spPr>
              <a:xfrm>
                <a:off x="2051290" y="2369755"/>
                <a:ext cx="14404" cy="61630"/>
              </a:xfrm>
              <a:custGeom>
                <a:rect b="b" l="l" r="r" t="t"/>
                <a:pathLst>
                  <a:path extrusionOk="0" h="860" w="201">
                    <a:moveTo>
                      <a:pt x="1" y="1"/>
                    </a:moveTo>
                    <a:lnTo>
                      <a:pt x="1" y="859"/>
                    </a:lnTo>
                    <a:lnTo>
                      <a:pt x="201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16"/>
              <p:cNvSpPr/>
              <p:nvPr/>
            </p:nvSpPr>
            <p:spPr>
              <a:xfrm>
                <a:off x="1924129" y="2206435"/>
                <a:ext cx="125123" cy="112080"/>
              </a:xfrm>
              <a:custGeom>
                <a:rect b="b" l="l" r="r" t="t"/>
                <a:pathLst>
                  <a:path extrusionOk="0" h="1564" w="1746">
                    <a:moveTo>
                      <a:pt x="888" y="1"/>
                    </a:moveTo>
                    <a:cubicBezTo>
                      <a:pt x="556" y="1"/>
                      <a:pt x="231" y="199"/>
                      <a:pt x="115" y="548"/>
                    </a:cubicBezTo>
                    <a:cubicBezTo>
                      <a:pt x="0" y="948"/>
                      <a:pt x="229" y="1406"/>
                      <a:pt x="630" y="1521"/>
                    </a:cubicBezTo>
                    <a:cubicBezTo>
                      <a:pt x="711" y="1550"/>
                      <a:pt x="795" y="1564"/>
                      <a:pt x="878" y="1564"/>
                    </a:cubicBezTo>
                    <a:cubicBezTo>
                      <a:pt x="1203" y="1564"/>
                      <a:pt x="1512" y="1353"/>
                      <a:pt x="1603" y="1034"/>
                    </a:cubicBezTo>
                    <a:cubicBezTo>
                      <a:pt x="1746" y="605"/>
                      <a:pt x="1517" y="176"/>
                      <a:pt x="1116" y="33"/>
                    </a:cubicBezTo>
                    <a:cubicBezTo>
                      <a:pt x="1042" y="11"/>
                      <a:pt x="965" y="1"/>
                      <a:pt x="88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116"/>
              <p:cNvSpPr/>
              <p:nvPr/>
            </p:nvSpPr>
            <p:spPr>
              <a:xfrm>
                <a:off x="1932586" y="2215966"/>
                <a:ext cx="104412" cy="92158"/>
              </a:xfrm>
              <a:custGeom>
                <a:rect b="b" l="l" r="r" t="t"/>
                <a:pathLst>
                  <a:path extrusionOk="0" h="1286" w="1457">
                    <a:moveTo>
                      <a:pt x="746" y="0"/>
                    </a:moveTo>
                    <a:cubicBezTo>
                      <a:pt x="350" y="0"/>
                      <a:pt x="1" y="403"/>
                      <a:pt x="140" y="844"/>
                    </a:cubicBezTo>
                    <a:cubicBezTo>
                      <a:pt x="231" y="1134"/>
                      <a:pt x="478" y="1286"/>
                      <a:pt x="731" y="1286"/>
                    </a:cubicBezTo>
                    <a:cubicBezTo>
                      <a:pt x="953" y="1286"/>
                      <a:pt x="1180" y="1170"/>
                      <a:pt x="1313" y="930"/>
                    </a:cubicBezTo>
                    <a:cubicBezTo>
                      <a:pt x="1456" y="615"/>
                      <a:pt x="1342" y="243"/>
                      <a:pt x="1027" y="71"/>
                    </a:cubicBezTo>
                    <a:cubicBezTo>
                      <a:pt x="935" y="22"/>
                      <a:pt x="839" y="0"/>
                      <a:pt x="7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116"/>
              <p:cNvSpPr/>
              <p:nvPr/>
            </p:nvSpPr>
            <p:spPr>
              <a:xfrm>
                <a:off x="1956951" y="2237465"/>
                <a:ext cx="57473" cy="49304"/>
              </a:xfrm>
              <a:custGeom>
                <a:rect b="b" l="l" r="r" t="t"/>
                <a:pathLst>
                  <a:path extrusionOk="0" h="688" w="802">
                    <a:moveTo>
                      <a:pt x="687" y="0"/>
                    </a:moveTo>
                    <a:lnTo>
                      <a:pt x="0" y="544"/>
                    </a:lnTo>
                    <a:lnTo>
                      <a:pt x="115" y="687"/>
                    </a:lnTo>
                    <a:lnTo>
                      <a:pt x="801" y="172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116"/>
              <p:cNvSpPr/>
              <p:nvPr/>
            </p:nvSpPr>
            <p:spPr>
              <a:xfrm>
                <a:off x="1849958" y="2068841"/>
                <a:ext cx="133722" cy="112582"/>
              </a:xfrm>
              <a:custGeom>
                <a:rect b="b" l="l" r="r" t="t"/>
                <a:pathLst>
                  <a:path extrusionOk="0" h="1571" w="1866">
                    <a:moveTo>
                      <a:pt x="798" y="0"/>
                    </a:moveTo>
                    <a:cubicBezTo>
                      <a:pt x="410" y="0"/>
                      <a:pt x="89" y="324"/>
                      <a:pt x="62" y="722"/>
                    </a:cubicBezTo>
                    <a:cubicBezTo>
                      <a:pt x="1" y="1211"/>
                      <a:pt x="405" y="1570"/>
                      <a:pt x="828" y="1570"/>
                    </a:cubicBezTo>
                    <a:cubicBezTo>
                      <a:pt x="999" y="1570"/>
                      <a:pt x="1173" y="1512"/>
                      <a:pt x="1321" y="1380"/>
                    </a:cubicBezTo>
                    <a:cubicBezTo>
                      <a:pt x="1865" y="922"/>
                      <a:pt x="1579" y="64"/>
                      <a:pt x="892" y="6"/>
                    </a:cubicBezTo>
                    <a:cubicBezTo>
                      <a:pt x="860" y="2"/>
                      <a:pt x="829" y="0"/>
                      <a:pt x="7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116"/>
              <p:cNvSpPr/>
              <p:nvPr/>
            </p:nvSpPr>
            <p:spPr>
              <a:xfrm>
                <a:off x="1858486" y="2079017"/>
                <a:ext cx="99396" cy="90940"/>
              </a:xfrm>
              <a:custGeom>
                <a:rect b="b" l="l" r="r" t="t"/>
                <a:pathLst>
                  <a:path extrusionOk="0" h="1269" w="1387">
                    <a:moveTo>
                      <a:pt x="709" y="1"/>
                    </a:moveTo>
                    <a:cubicBezTo>
                      <a:pt x="574" y="1"/>
                      <a:pt x="435" y="46"/>
                      <a:pt x="315" y="151"/>
                    </a:cubicBezTo>
                    <a:cubicBezTo>
                      <a:pt x="29" y="351"/>
                      <a:pt x="0" y="752"/>
                      <a:pt x="229" y="1038"/>
                    </a:cubicBezTo>
                    <a:cubicBezTo>
                      <a:pt x="356" y="1196"/>
                      <a:pt x="533" y="1269"/>
                      <a:pt x="709" y="1269"/>
                    </a:cubicBezTo>
                    <a:cubicBezTo>
                      <a:pt x="1011" y="1269"/>
                      <a:pt x="1309" y="1056"/>
                      <a:pt x="1345" y="694"/>
                    </a:cubicBezTo>
                    <a:cubicBezTo>
                      <a:pt x="1387" y="303"/>
                      <a:pt x="1057" y="1"/>
                      <a:pt x="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16"/>
              <p:cNvSpPr/>
              <p:nvPr/>
            </p:nvSpPr>
            <p:spPr>
              <a:xfrm>
                <a:off x="1876903" y="2110262"/>
                <a:ext cx="63708" cy="28808"/>
              </a:xfrm>
              <a:custGeom>
                <a:rect b="b" l="l" r="r" t="t"/>
                <a:pathLst>
                  <a:path extrusionOk="0" h="402" w="889">
                    <a:moveTo>
                      <a:pt x="831" y="1"/>
                    </a:moveTo>
                    <a:lnTo>
                      <a:pt x="1" y="201"/>
                    </a:lnTo>
                    <a:lnTo>
                      <a:pt x="58" y="402"/>
                    </a:lnTo>
                    <a:lnTo>
                      <a:pt x="888" y="201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16"/>
              <p:cNvSpPr/>
              <p:nvPr/>
            </p:nvSpPr>
            <p:spPr>
              <a:xfrm>
                <a:off x="1776431" y="1929814"/>
                <a:ext cx="112868" cy="112868"/>
              </a:xfrm>
              <a:custGeom>
                <a:rect b="b" l="l" r="r" t="t"/>
                <a:pathLst>
                  <a:path extrusionOk="0" h="1575" w="1575">
                    <a:moveTo>
                      <a:pt x="802" y="0"/>
                    </a:moveTo>
                    <a:cubicBezTo>
                      <a:pt x="373" y="0"/>
                      <a:pt x="1" y="372"/>
                      <a:pt x="1" y="802"/>
                    </a:cubicBezTo>
                    <a:cubicBezTo>
                      <a:pt x="1" y="1231"/>
                      <a:pt x="373" y="1574"/>
                      <a:pt x="802" y="1574"/>
                    </a:cubicBezTo>
                    <a:cubicBezTo>
                      <a:pt x="1231" y="1574"/>
                      <a:pt x="1575" y="1231"/>
                      <a:pt x="1575" y="802"/>
                    </a:cubicBezTo>
                    <a:cubicBezTo>
                      <a:pt x="1575" y="372"/>
                      <a:pt x="1231" y="0"/>
                      <a:pt x="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16"/>
              <p:cNvSpPr/>
              <p:nvPr/>
            </p:nvSpPr>
            <p:spPr>
              <a:xfrm>
                <a:off x="1772346" y="1941567"/>
                <a:ext cx="109644" cy="90438"/>
              </a:xfrm>
              <a:custGeom>
                <a:rect b="b" l="l" r="r" t="t"/>
                <a:pathLst>
                  <a:path extrusionOk="0" h="1262" w="1530">
                    <a:moveTo>
                      <a:pt x="876" y="0"/>
                    </a:moveTo>
                    <a:cubicBezTo>
                      <a:pt x="843" y="0"/>
                      <a:pt x="808" y="3"/>
                      <a:pt x="773" y="8"/>
                    </a:cubicBezTo>
                    <a:cubicBezTo>
                      <a:pt x="229" y="37"/>
                      <a:pt x="0" y="752"/>
                      <a:pt x="458" y="1124"/>
                    </a:cubicBezTo>
                    <a:cubicBezTo>
                      <a:pt x="576" y="1219"/>
                      <a:pt x="712" y="1261"/>
                      <a:pt x="845" y="1261"/>
                    </a:cubicBezTo>
                    <a:cubicBezTo>
                      <a:pt x="1196" y="1261"/>
                      <a:pt x="1530" y="967"/>
                      <a:pt x="1489" y="552"/>
                    </a:cubicBezTo>
                    <a:cubicBezTo>
                      <a:pt x="1463" y="241"/>
                      <a:pt x="1202" y="0"/>
                      <a:pt x="8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16"/>
              <p:cNvSpPr/>
              <p:nvPr/>
            </p:nvSpPr>
            <p:spPr>
              <a:xfrm>
                <a:off x="1815416" y="1956473"/>
                <a:ext cx="34900" cy="63636"/>
              </a:xfrm>
              <a:custGeom>
                <a:rect b="b" l="l" r="r" t="t"/>
                <a:pathLst>
                  <a:path extrusionOk="0" h="888" w="487">
                    <a:moveTo>
                      <a:pt x="287" y="0"/>
                    </a:moveTo>
                    <a:lnTo>
                      <a:pt x="0" y="802"/>
                    </a:lnTo>
                    <a:lnTo>
                      <a:pt x="201" y="888"/>
                    </a:lnTo>
                    <a:lnTo>
                      <a:pt x="487" y="5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116"/>
              <p:cNvSpPr/>
              <p:nvPr/>
            </p:nvSpPr>
            <p:spPr>
              <a:xfrm>
                <a:off x="1958958" y="1824971"/>
                <a:ext cx="128563" cy="112510"/>
              </a:xfrm>
              <a:custGeom>
                <a:rect b="b" l="l" r="r" t="t"/>
                <a:pathLst>
                  <a:path extrusionOk="0" h="1570" w="1794">
                    <a:moveTo>
                      <a:pt x="872" y="1"/>
                    </a:moveTo>
                    <a:cubicBezTo>
                      <a:pt x="754" y="1"/>
                      <a:pt x="633" y="28"/>
                      <a:pt x="516" y="90"/>
                    </a:cubicBezTo>
                    <a:cubicBezTo>
                      <a:pt x="115" y="319"/>
                      <a:pt x="1" y="805"/>
                      <a:pt x="201" y="1177"/>
                    </a:cubicBezTo>
                    <a:cubicBezTo>
                      <a:pt x="353" y="1444"/>
                      <a:pt x="618" y="1570"/>
                      <a:pt x="881" y="1570"/>
                    </a:cubicBezTo>
                    <a:cubicBezTo>
                      <a:pt x="1211" y="1570"/>
                      <a:pt x="1536" y="1372"/>
                      <a:pt x="1632" y="1005"/>
                    </a:cubicBezTo>
                    <a:cubicBezTo>
                      <a:pt x="1793" y="475"/>
                      <a:pt x="1360" y="1"/>
                      <a:pt x="8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116"/>
              <p:cNvSpPr/>
              <p:nvPr/>
            </p:nvSpPr>
            <p:spPr>
              <a:xfrm>
                <a:off x="1971284" y="1836365"/>
                <a:ext cx="104627" cy="91728"/>
              </a:xfrm>
              <a:custGeom>
                <a:rect b="b" l="l" r="r" t="t"/>
                <a:pathLst>
                  <a:path extrusionOk="0" h="1280" w="1460">
                    <a:moveTo>
                      <a:pt x="718" y="0"/>
                    </a:moveTo>
                    <a:cubicBezTo>
                      <a:pt x="487" y="0"/>
                      <a:pt x="265" y="137"/>
                      <a:pt x="143" y="360"/>
                    </a:cubicBezTo>
                    <a:cubicBezTo>
                      <a:pt x="0" y="675"/>
                      <a:pt x="115" y="1047"/>
                      <a:pt x="430" y="1219"/>
                    </a:cubicBezTo>
                    <a:cubicBezTo>
                      <a:pt x="520" y="1260"/>
                      <a:pt x="617" y="1279"/>
                      <a:pt x="714" y="1279"/>
                    </a:cubicBezTo>
                    <a:cubicBezTo>
                      <a:pt x="953" y="1279"/>
                      <a:pt x="1186" y="1157"/>
                      <a:pt x="1288" y="932"/>
                    </a:cubicBezTo>
                    <a:cubicBezTo>
                      <a:pt x="1460" y="618"/>
                      <a:pt x="1317" y="217"/>
                      <a:pt x="1002" y="74"/>
                    </a:cubicBezTo>
                    <a:cubicBezTo>
                      <a:pt x="910" y="24"/>
                      <a:pt x="813" y="0"/>
                      <a:pt x="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116"/>
              <p:cNvSpPr/>
              <p:nvPr/>
            </p:nvSpPr>
            <p:spPr>
              <a:xfrm>
                <a:off x="2034849" y="1963998"/>
                <a:ext cx="127201" cy="112152"/>
              </a:xfrm>
              <a:custGeom>
                <a:rect b="b" l="l" r="r" t="t"/>
                <a:pathLst>
                  <a:path extrusionOk="0" h="1565" w="1775">
                    <a:moveTo>
                      <a:pt x="893" y="1"/>
                    </a:moveTo>
                    <a:cubicBezTo>
                      <a:pt x="786" y="1"/>
                      <a:pt x="678" y="22"/>
                      <a:pt x="573" y="67"/>
                    </a:cubicBezTo>
                    <a:cubicBezTo>
                      <a:pt x="172" y="239"/>
                      <a:pt x="1" y="697"/>
                      <a:pt x="172" y="1097"/>
                    </a:cubicBezTo>
                    <a:cubicBezTo>
                      <a:pt x="299" y="1393"/>
                      <a:pt x="582" y="1564"/>
                      <a:pt x="883" y="1564"/>
                    </a:cubicBezTo>
                    <a:cubicBezTo>
                      <a:pt x="989" y="1564"/>
                      <a:pt x="1098" y="1543"/>
                      <a:pt x="1203" y="1498"/>
                    </a:cubicBezTo>
                    <a:cubicBezTo>
                      <a:pt x="1603" y="1326"/>
                      <a:pt x="1775" y="868"/>
                      <a:pt x="1603" y="468"/>
                    </a:cubicBezTo>
                    <a:cubicBezTo>
                      <a:pt x="1476" y="172"/>
                      <a:pt x="1193" y="1"/>
                      <a:pt x="8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116"/>
              <p:cNvSpPr/>
              <p:nvPr/>
            </p:nvSpPr>
            <p:spPr>
              <a:xfrm>
                <a:off x="2047176" y="1974317"/>
                <a:ext cx="102621" cy="91513"/>
              </a:xfrm>
              <a:custGeom>
                <a:rect b="b" l="l" r="r" t="t"/>
                <a:pathLst>
                  <a:path extrusionOk="0" h="1277" w="1432">
                    <a:moveTo>
                      <a:pt x="732" y="0"/>
                    </a:moveTo>
                    <a:cubicBezTo>
                      <a:pt x="611" y="0"/>
                      <a:pt x="486" y="38"/>
                      <a:pt x="372" y="123"/>
                    </a:cubicBezTo>
                    <a:cubicBezTo>
                      <a:pt x="86" y="295"/>
                      <a:pt x="0" y="696"/>
                      <a:pt x="201" y="982"/>
                    </a:cubicBezTo>
                    <a:cubicBezTo>
                      <a:pt x="331" y="1183"/>
                      <a:pt x="530" y="1277"/>
                      <a:pt x="726" y="1277"/>
                    </a:cubicBezTo>
                    <a:cubicBezTo>
                      <a:pt x="1004" y="1277"/>
                      <a:pt x="1278" y="1089"/>
                      <a:pt x="1345" y="753"/>
                    </a:cubicBezTo>
                    <a:cubicBezTo>
                      <a:pt x="1431" y="344"/>
                      <a:pt x="1097" y="0"/>
                      <a:pt x="7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116"/>
              <p:cNvSpPr/>
              <p:nvPr/>
            </p:nvSpPr>
            <p:spPr>
              <a:xfrm>
                <a:off x="2069750" y="1997464"/>
                <a:ext cx="59552" cy="45219"/>
              </a:xfrm>
              <a:custGeom>
                <a:rect b="b" l="l" r="r" t="t"/>
                <a:pathLst>
                  <a:path extrusionOk="0" h="631" w="831">
                    <a:moveTo>
                      <a:pt x="86" y="1"/>
                    </a:moveTo>
                    <a:lnTo>
                      <a:pt x="0" y="173"/>
                    </a:lnTo>
                    <a:lnTo>
                      <a:pt x="716" y="630"/>
                    </a:lnTo>
                    <a:lnTo>
                      <a:pt x="830" y="459"/>
                    </a:lnTo>
                    <a:lnTo>
                      <a:pt x="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116"/>
              <p:cNvSpPr/>
              <p:nvPr/>
            </p:nvSpPr>
            <p:spPr>
              <a:xfrm>
                <a:off x="2100493" y="2102093"/>
                <a:ext cx="148700" cy="113083"/>
              </a:xfrm>
              <a:custGeom>
                <a:rect b="b" l="l" r="r" t="t"/>
                <a:pathLst>
                  <a:path extrusionOk="0" h="1578" w="2075">
                    <a:moveTo>
                      <a:pt x="1052" y="1"/>
                    </a:moveTo>
                    <a:cubicBezTo>
                      <a:pt x="874" y="1"/>
                      <a:pt x="695" y="59"/>
                      <a:pt x="544" y="172"/>
                    </a:cubicBezTo>
                    <a:cubicBezTo>
                      <a:pt x="0" y="601"/>
                      <a:pt x="258" y="1489"/>
                      <a:pt x="945" y="1574"/>
                    </a:cubicBezTo>
                    <a:cubicBezTo>
                      <a:pt x="969" y="1576"/>
                      <a:pt x="993" y="1577"/>
                      <a:pt x="1017" y="1577"/>
                    </a:cubicBezTo>
                    <a:cubicBezTo>
                      <a:pt x="1689" y="1577"/>
                      <a:pt x="2075" y="812"/>
                      <a:pt x="1660" y="287"/>
                    </a:cubicBezTo>
                    <a:cubicBezTo>
                      <a:pt x="1500" y="94"/>
                      <a:pt x="1277" y="1"/>
                      <a:pt x="10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116"/>
              <p:cNvSpPr/>
              <p:nvPr/>
            </p:nvSpPr>
            <p:spPr>
              <a:xfrm>
                <a:off x="2113894" y="2112054"/>
                <a:ext cx="107637" cy="92158"/>
              </a:xfrm>
              <a:custGeom>
                <a:rect b="b" l="l" r="r" t="t"/>
                <a:pathLst>
                  <a:path extrusionOk="0" h="1286" w="1502">
                    <a:moveTo>
                      <a:pt x="832" y="1"/>
                    </a:moveTo>
                    <a:cubicBezTo>
                      <a:pt x="302" y="1"/>
                      <a:pt x="0" y="624"/>
                      <a:pt x="357" y="1063"/>
                    </a:cubicBezTo>
                    <a:cubicBezTo>
                      <a:pt x="490" y="1216"/>
                      <a:pt x="666" y="1286"/>
                      <a:pt x="839" y="1286"/>
                    </a:cubicBezTo>
                    <a:cubicBezTo>
                      <a:pt x="1152" y="1286"/>
                      <a:pt x="1455" y="1060"/>
                      <a:pt x="1473" y="691"/>
                    </a:cubicBezTo>
                    <a:cubicBezTo>
                      <a:pt x="1502" y="348"/>
                      <a:pt x="1244" y="33"/>
                      <a:pt x="901" y="4"/>
                    </a:cubicBezTo>
                    <a:cubicBezTo>
                      <a:pt x="877" y="2"/>
                      <a:pt x="854" y="1"/>
                      <a:pt x="8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116"/>
              <p:cNvSpPr/>
              <p:nvPr/>
            </p:nvSpPr>
            <p:spPr>
              <a:xfrm>
                <a:off x="2143563" y="2141078"/>
                <a:ext cx="63636" cy="34900"/>
              </a:xfrm>
              <a:custGeom>
                <a:rect b="b" l="l" r="r" t="t"/>
                <a:pathLst>
                  <a:path extrusionOk="0" h="487" w="888">
                    <a:moveTo>
                      <a:pt x="830" y="0"/>
                    </a:moveTo>
                    <a:lnTo>
                      <a:pt x="0" y="286"/>
                    </a:lnTo>
                    <a:lnTo>
                      <a:pt x="86" y="487"/>
                    </a:lnTo>
                    <a:lnTo>
                      <a:pt x="888" y="172"/>
                    </a:lnTo>
                    <a:lnTo>
                      <a:pt x="8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116"/>
              <p:cNvSpPr/>
              <p:nvPr/>
            </p:nvSpPr>
            <p:spPr>
              <a:xfrm>
                <a:off x="2186633" y="2239256"/>
                <a:ext cx="127201" cy="112868"/>
              </a:xfrm>
              <a:custGeom>
                <a:rect b="b" l="l" r="r" t="t"/>
                <a:pathLst>
                  <a:path extrusionOk="0" h="1575" w="1775">
                    <a:moveTo>
                      <a:pt x="875" y="0"/>
                    </a:moveTo>
                    <a:cubicBezTo>
                      <a:pt x="612" y="0"/>
                      <a:pt x="360" y="134"/>
                      <a:pt x="229" y="376"/>
                    </a:cubicBezTo>
                    <a:cubicBezTo>
                      <a:pt x="0" y="748"/>
                      <a:pt x="115" y="1234"/>
                      <a:pt x="487" y="1463"/>
                    </a:cubicBezTo>
                    <a:cubicBezTo>
                      <a:pt x="611" y="1540"/>
                      <a:pt x="748" y="1575"/>
                      <a:pt x="882" y="1575"/>
                    </a:cubicBezTo>
                    <a:cubicBezTo>
                      <a:pt x="1152" y="1575"/>
                      <a:pt x="1412" y="1435"/>
                      <a:pt x="1546" y="1206"/>
                    </a:cubicBezTo>
                    <a:cubicBezTo>
                      <a:pt x="1775" y="834"/>
                      <a:pt x="1660" y="347"/>
                      <a:pt x="1288" y="118"/>
                    </a:cubicBezTo>
                    <a:cubicBezTo>
                      <a:pt x="1159" y="39"/>
                      <a:pt x="1015" y="0"/>
                      <a:pt x="8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116"/>
              <p:cNvSpPr/>
              <p:nvPr/>
            </p:nvSpPr>
            <p:spPr>
              <a:xfrm>
                <a:off x="2197167" y="2250794"/>
                <a:ext cx="110504" cy="91585"/>
              </a:xfrm>
              <a:custGeom>
                <a:rect b="b" l="l" r="r" t="t"/>
                <a:pathLst>
                  <a:path extrusionOk="0" h="1278" w="1542">
                    <a:moveTo>
                      <a:pt x="736" y="1"/>
                    </a:moveTo>
                    <a:cubicBezTo>
                      <a:pt x="331" y="1"/>
                      <a:pt x="0" y="404"/>
                      <a:pt x="140" y="845"/>
                    </a:cubicBezTo>
                    <a:cubicBezTo>
                      <a:pt x="232" y="1098"/>
                      <a:pt x="492" y="1278"/>
                      <a:pt x="754" y="1278"/>
                    </a:cubicBezTo>
                    <a:cubicBezTo>
                      <a:pt x="817" y="1278"/>
                      <a:pt x="880" y="1267"/>
                      <a:pt x="941" y="1245"/>
                    </a:cubicBezTo>
                    <a:cubicBezTo>
                      <a:pt x="1485" y="1045"/>
                      <a:pt x="1542" y="329"/>
                      <a:pt x="1027" y="72"/>
                    </a:cubicBezTo>
                    <a:cubicBezTo>
                      <a:pt x="929" y="23"/>
                      <a:pt x="830" y="1"/>
                      <a:pt x="7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116"/>
              <p:cNvSpPr/>
              <p:nvPr/>
            </p:nvSpPr>
            <p:spPr>
              <a:xfrm>
                <a:off x="2223539" y="2270286"/>
                <a:ext cx="55467" cy="51310"/>
              </a:xfrm>
              <a:custGeom>
                <a:rect b="b" l="l" r="r" t="t"/>
                <a:pathLst>
                  <a:path extrusionOk="0" h="716" w="774">
                    <a:moveTo>
                      <a:pt x="630" y="0"/>
                    </a:moveTo>
                    <a:lnTo>
                      <a:pt x="1" y="573"/>
                    </a:lnTo>
                    <a:lnTo>
                      <a:pt x="144" y="716"/>
                    </a:lnTo>
                    <a:lnTo>
                      <a:pt x="773" y="115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116"/>
              <p:cNvSpPr/>
              <p:nvPr/>
            </p:nvSpPr>
            <p:spPr>
              <a:xfrm>
                <a:off x="2252276" y="2378498"/>
                <a:ext cx="134224" cy="111722"/>
              </a:xfrm>
              <a:custGeom>
                <a:rect b="b" l="l" r="r" t="t"/>
                <a:pathLst>
                  <a:path extrusionOk="0" h="1559" w="1873">
                    <a:moveTo>
                      <a:pt x="1074" y="0"/>
                    </a:moveTo>
                    <a:cubicBezTo>
                      <a:pt x="1041" y="0"/>
                      <a:pt x="1007" y="2"/>
                      <a:pt x="973" y="7"/>
                    </a:cubicBezTo>
                    <a:cubicBezTo>
                      <a:pt x="258" y="64"/>
                      <a:pt x="0" y="923"/>
                      <a:pt x="544" y="1381"/>
                    </a:cubicBezTo>
                    <a:cubicBezTo>
                      <a:pt x="691" y="1503"/>
                      <a:pt x="864" y="1558"/>
                      <a:pt x="1034" y="1558"/>
                    </a:cubicBezTo>
                    <a:cubicBezTo>
                      <a:pt x="1460" y="1558"/>
                      <a:pt x="1873" y="1213"/>
                      <a:pt x="1832" y="722"/>
                    </a:cubicBezTo>
                    <a:cubicBezTo>
                      <a:pt x="1779" y="301"/>
                      <a:pt x="1459" y="0"/>
                      <a:pt x="10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116"/>
              <p:cNvSpPr/>
              <p:nvPr/>
            </p:nvSpPr>
            <p:spPr>
              <a:xfrm>
                <a:off x="2259801" y="2387169"/>
                <a:ext cx="134726" cy="94380"/>
              </a:xfrm>
              <a:custGeom>
                <a:rect b="b" l="l" r="r" t="t"/>
                <a:pathLst>
                  <a:path extrusionOk="0" h="1317" w="1880">
                    <a:moveTo>
                      <a:pt x="938" y="1"/>
                    </a:moveTo>
                    <a:cubicBezTo>
                      <a:pt x="413" y="1"/>
                      <a:pt x="0" y="736"/>
                      <a:pt x="553" y="1174"/>
                    </a:cubicBezTo>
                    <a:cubicBezTo>
                      <a:pt x="681" y="1274"/>
                      <a:pt x="815" y="1317"/>
                      <a:pt x="942" y="1317"/>
                    </a:cubicBezTo>
                    <a:cubicBezTo>
                      <a:pt x="1467" y="1317"/>
                      <a:pt x="1879" y="582"/>
                      <a:pt x="1326" y="144"/>
                    </a:cubicBezTo>
                    <a:cubicBezTo>
                      <a:pt x="1198" y="43"/>
                      <a:pt x="1065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116"/>
              <p:cNvSpPr/>
              <p:nvPr/>
            </p:nvSpPr>
            <p:spPr>
              <a:xfrm>
                <a:off x="2295346" y="2419991"/>
                <a:ext cx="63636" cy="28808"/>
              </a:xfrm>
              <a:custGeom>
                <a:rect b="b" l="l" r="r" t="t"/>
                <a:pathLst>
                  <a:path extrusionOk="0" h="402" w="888">
                    <a:moveTo>
                      <a:pt x="29" y="0"/>
                    </a:moveTo>
                    <a:lnTo>
                      <a:pt x="0" y="201"/>
                    </a:lnTo>
                    <a:lnTo>
                      <a:pt x="830" y="401"/>
                    </a:lnTo>
                    <a:lnTo>
                      <a:pt x="887" y="20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116"/>
              <p:cNvSpPr/>
              <p:nvPr/>
            </p:nvSpPr>
            <p:spPr>
              <a:xfrm>
                <a:off x="2260446" y="2536874"/>
                <a:ext cx="72" cy="72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990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116"/>
              <p:cNvSpPr/>
              <p:nvPr/>
            </p:nvSpPr>
            <p:spPr>
              <a:xfrm rot="-5604720">
                <a:off x="991451" y="2753866"/>
                <a:ext cx="153858" cy="143611"/>
              </a:xfrm>
              <a:custGeom>
                <a:rect b="b" l="l" r="r" t="t"/>
                <a:pathLst>
                  <a:path extrusionOk="0" h="2004" w="2147">
                    <a:moveTo>
                      <a:pt x="487" y="0"/>
                    </a:moveTo>
                    <a:lnTo>
                      <a:pt x="0" y="544"/>
                    </a:lnTo>
                    <a:lnTo>
                      <a:pt x="1631" y="2004"/>
                    </a:lnTo>
                    <a:lnTo>
                      <a:pt x="2147" y="1431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116"/>
              <p:cNvSpPr/>
              <p:nvPr/>
            </p:nvSpPr>
            <p:spPr>
              <a:xfrm rot="-5604720">
                <a:off x="1036686" y="2566449"/>
                <a:ext cx="326134" cy="342545"/>
              </a:xfrm>
              <a:custGeom>
                <a:rect b="b" l="l" r="r" t="t"/>
                <a:pathLst>
                  <a:path extrusionOk="0" h="4780" w="4551">
                    <a:moveTo>
                      <a:pt x="2089" y="0"/>
                    </a:moveTo>
                    <a:lnTo>
                      <a:pt x="1946" y="258"/>
                    </a:lnTo>
                    <a:cubicBezTo>
                      <a:pt x="1689" y="659"/>
                      <a:pt x="1460" y="1088"/>
                      <a:pt x="1260" y="1517"/>
                    </a:cubicBezTo>
                    <a:cubicBezTo>
                      <a:pt x="1145" y="1775"/>
                      <a:pt x="1059" y="2061"/>
                      <a:pt x="1031" y="2319"/>
                    </a:cubicBezTo>
                    <a:cubicBezTo>
                      <a:pt x="973" y="2948"/>
                      <a:pt x="401" y="3807"/>
                      <a:pt x="86" y="4236"/>
                    </a:cubicBezTo>
                    <a:cubicBezTo>
                      <a:pt x="0" y="4379"/>
                      <a:pt x="29" y="4551"/>
                      <a:pt x="143" y="4665"/>
                    </a:cubicBezTo>
                    <a:cubicBezTo>
                      <a:pt x="201" y="4723"/>
                      <a:pt x="286" y="4751"/>
                      <a:pt x="344" y="4780"/>
                    </a:cubicBezTo>
                    <a:cubicBezTo>
                      <a:pt x="430" y="4780"/>
                      <a:pt x="515" y="4723"/>
                      <a:pt x="573" y="4665"/>
                    </a:cubicBezTo>
                    <a:cubicBezTo>
                      <a:pt x="945" y="4322"/>
                      <a:pt x="1746" y="3664"/>
                      <a:pt x="2376" y="3521"/>
                    </a:cubicBezTo>
                    <a:cubicBezTo>
                      <a:pt x="2633" y="3463"/>
                      <a:pt x="2891" y="3349"/>
                      <a:pt x="3120" y="3206"/>
                    </a:cubicBezTo>
                    <a:cubicBezTo>
                      <a:pt x="3549" y="2948"/>
                      <a:pt x="3921" y="2662"/>
                      <a:pt x="4322" y="2376"/>
                    </a:cubicBezTo>
                    <a:cubicBezTo>
                      <a:pt x="4465" y="2261"/>
                      <a:pt x="4551" y="2175"/>
                      <a:pt x="4551" y="2175"/>
                    </a:cubicBezTo>
                    <a:lnTo>
                      <a:pt x="20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116"/>
              <p:cNvSpPr/>
              <p:nvPr/>
            </p:nvSpPr>
            <p:spPr>
              <a:xfrm rot="-5604720">
                <a:off x="1039735" y="2599119"/>
                <a:ext cx="219501" cy="209253"/>
              </a:xfrm>
              <a:custGeom>
                <a:rect b="b" l="l" r="r" t="t"/>
                <a:pathLst>
                  <a:path extrusionOk="0" h="2920" w="3063">
                    <a:moveTo>
                      <a:pt x="687" y="0"/>
                    </a:moveTo>
                    <a:cubicBezTo>
                      <a:pt x="430" y="401"/>
                      <a:pt x="201" y="830"/>
                      <a:pt x="1" y="1259"/>
                    </a:cubicBezTo>
                    <a:lnTo>
                      <a:pt x="1889" y="2919"/>
                    </a:lnTo>
                    <a:cubicBezTo>
                      <a:pt x="2290" y="2690"/>
                      <a:pt x="2691" y="2404"/>
                      <a:pt x="3063" y="2118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116"/>
              <p:cNvSpPr/>
              <p:nvPr/>
            </p:nvSpPr>
            <p:spPr>
              <a:xfrm rot="-5604720">
                <a:off x="984205" y="2560906"/>
                <a:ext cx="233905" cy="215416"/>
              </a:xfrm>
              <a:custGeom>
                <a:rect b="b" l="l" r="r" t="t"/>
                <a:pathLst>
                  <a:path extrusionOk="0" h="3006" w="3264">
                    <a:moveTo>
                      <a:pt x="401" y="0"/>
                    </a:moveTo>
                    <a:lnTo>
                      <a:pt x="1" y="458"/>
                    </a:lnTo>
                    <a:lnTo>
                      <a:pt x="2863" y="3005"/>
                    </a:lnTo>
                    <a:lnTo>
                      <a:pt x="3263" y="254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116"/>
              <p:cNvSpPr/>
              <p:nvPr/>
            </p:nvSpPr>
            <p:spPr>
              <a:xfrm rot="-5604720">
                <a:off x="961350" y="2829837"/>
                <a:ext cx="112868" cy="121037"/>
              </a:xfrm>
              <a:custGeom>
                <a:rect b="b" l="l" r="r" t="t"/>
                <a:pathLst>
                  <a:path extrusionOk="0" h="1689" w="1575">
                    <a:moveTo>
                      <a:pt x="1231" y="0"/>
                    </a:moveTo>
                    <a:lnTo>
                      <a:pt x="1" y="1374"/>
                    </a:lnTo>
                    <a:lnTo>
                      <a:pt x="373" y="1689"/>
                    </a:lnTo>
                    <a:lnTo>
                      <a:pt x="1575" y="344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116"/>
              <p:cNvSpPr/>
              <p:nvPr/>
            </p:nvSpPr>
            <p:spPr>
              <a:xfrm rot="-5604720">
                <a:off x="650742" y="2900504"/>
                <a:ext cx="424598" cy="384395"/>
              </a:xfrm>
              <a:custGeom>
                <a:rect b="b" l="l" r="r" t="t"/>
                <a:pathLst>
                  <a:path extrusionOk="0" h="5364" w="5925">
                    <a:moveTo>
                      <a:pt x="1116" y="1"/>
                    </a:moveTo>
                    <a:cubicBezTo>
                      <a:pt x="847" y="1"/>
                      <a:pt x="576" y="108"/>
                      <a:pt x="373" y="326"/>
                    </a:cubicBezTo>
                    <a:cubicBezTo>
                      <a:pt x="0" y="756"/>
                      <a:pt x="58" y="1414"/>
                      <a:pt x="516" y="1757"/>
                    </a:cubicBezTo>
                    <a:lnTo>
                      <a:pt x="5066" y="5363"/>
                    </a:lnTo>
                    <a:lnTo>
                      <a:pt x="5925" y="4390"/>
                    </a:lnTo>
                    <a:lnTo>
                      <a:pt x="1832" y="298"/>
                    </a:lnTo>
                    <a:cubicBezTo>
                      <a:pt x="1635" y="101"/>
                      <a:pt x="1376" y="1"/>
                      <a:pt x="1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116"/>
              <p:cNvSpPr/>
              <p:nvPr/>
            </p:nvSpPr>
            <p:spPr>
              <a:xfrm rot="-2700000">
                <a:off x="3214673" y="3514046"/>
                <a:ext cx="1187077" cy="319540"/>
              </a:xfrm>
              <a:custGeom>
                <a:rect b="b" l="l" r="r" t="t"/>
                <a:pathLst>
                  <a:path extrusionOk="0" h="4459" w="16565">
                    <a:moveTo>
                      <a:pt x="1373" y="0"/>
                    </a:moveTo>
                    <a:cubicBezTo>
                      <a:pt x="1099" y="0"/>
                      <a:pt x="842" y="75"/>
                      <a:pt x="601" y="250"/>
                    </a:cubicBezTo>
                    <a:cubicBezTo>
                      <a:pt x="286" y="450"/>
                      <a:pt x="86" y="765"/>
                      <a:pt x="29" y="1108"/>
                    </a:cubicBezTo>
                    <a:cubicBezTo>
                      <a:pt x="0" y="1337"/>
                      <a:pt x="0" y="1538"/>
                      <a:pt x="57" y="1767"/>
                    </a:cubicBezTo>
                    <a:cubicBezTo>
                      <a:pt x="201" y="2253"/>
                      <a:pt x="630" y="2625"/>
                      <a:pt x="1145" y="2711"/>
                    </a:cubicBezTo>
                    <a:lnTo>
                      <a:pt x="9445" y="4257"/>
                    </a:lnTo>
                    <a:lnTo>
                      <a:pt x="9731" y="4142"/>
                    </a:lnTo>
                    <a:cubicBezTo>
                      <a:pt x="10324" y="3905"/>
                      <a:pt x="10944" y="3777"/>
                      <a:pt x="11563" y="3777"/>
                    </a:cubicBezTo>
                    <a:cubicBezTo>
                      <a:pt x="11840" y="3777"/>
                      <a:pt x="12118" y="3803"/>
                      <a:pt x="12392" y="3856"/>
                    </a:cubicBezTo>
                    <a:lnTo>
                      <a:pt x="15598" y="4371"/>
                    </a:lnTo>
                    <a:lnTo>
                      <a:pt x="16113" y="4457"/>
                    </a:lnTo>
                    <a:cubicBezTo>
                      <a:pt x="16124" y="4458"/>
                      <a:pt x="16135" y="4459"/>
                      <a:pt x="16146" y="4459"/>
                    </a:cubicBezTo>
                    <a:cubicBezTo>
                      <a:pt x="16387" y="4459"/>
                      <a:pt x="16565" y="4161"/>
                      <a:pt x="16428" y="3942"/>
                    </a:cubicBezTo>
                    <a:cubicBezTo>
                      <a:pt x="16370" y="3884"/>
                      <a:pt x="16313" y="3827"/>
                      <a:pt x="16227" y="3799"/>
                    </a:cubicBezTo>
                    <a:lnTo>
                      <a:pt x="15712" y="3684"/>
                    </a:lnTo>
                    <a:lnTo>
                      <a:pt x="12564" y="3026"/>
                    </a:lnTo>
                    <a:cubicBezTo>
                      <a:pt x="11677" y="2854"/>
                      <a:pt x="10847" y="2425"/>
                      <a:pt x="10189" y="1795"/>
                    </a:cubicBezTo>
                    <a:lnTo>
                      <a:pt x="9960" y="1566"/>
                    </a:lnTo>
                    <a:lnTo>
                      <a:pt x="1632" y="21"/>
                    </a:lnTo>
                    <a:cubicBezTo>
                      <a:pt x="1544" y="7"/>
                      <a:pt x="1457" y="0"/>
                      <a:pt x="1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116"/>
              <p:cNvSpPr/>
              <p:nvPr/>
            </p:nvSpPr>
            <p:spPr>
              <a:xfrm rot="-2700000">
                <a:off x="3226904" y="3693318"/>
                <a:ext cx="744565" cy="308002"/>
              </a:xfrm>
              <a:custGeom>
                <a:rect b="b" l="l" r="r" t="t"/>
                <a:pathLst>
                  <a:path extrusionOk="0" h="4298" w="10390">
                    <a:moveTo>
                      <a:pt x="1787" y="0"/>
                    </a:moveTo>
                    <a:cubicBezTo>
                      <a:pt x="1527" y="0"/>
                      <a:pt x="1263" y="86"/>
                      <a:pt x="1031" y="234"/>
                    </a:cubicBezTo>
                    <a:cubicBezTo>
                      <a:pt x="0" y="920"/>
                      <a:pt x="344" y="2523"/>
                      <a:pt x="1574" y="2752"/>
                    </a:cubicBezTo>
                    <a:lnTo>
                      <a:pt x="9874" y="4298"/>
                    </a:lnTo>
                    <a:lnTo>
                      <a:pt x="10389" y="1607"/>
                    </a:lnTo>
                    <a:lnTo>
                      <a:pt x="2061" y="33"/>
                    </a:lnTo>
                    <a:cubicBezTo>
                      <a:pt x="1971" y="11"/>
                      <a:pt x="1879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116"/>
              <p:cNvSpPr/>
              <p:nvPr/>
            </p:nvSpPr>
            <p:spPr>
              <a:xfrm rot="-2700000">
                <a:off x="3387895" y="3863071"/>
                <a:ext cx="190764" cy="107994"/>
              </a:xfrm>
              <a:custGeom>
                <a:rect b="b" l="l" r="r" t="t"/>
                <a:pathLst>
                  <a:path extrusionOk="0" h="1507" w="2662">
                    <a:moveTo>
                      <a:pt x="668" y="0"/>
                    </a:moveTo>
                    <a:cubicBezTo>
                      <a:pt x="367" y="0"/>
                      <a:pt x="109" y="216"/>
                      <a:pt x="58" y="524"/>
                    </a:cubicBezTo>
                    <a:cubicBezTo>
                      <a:pt x="0" y="868"/>
                      <a:pt x="201" y="1182"/>
                      <a:pt x="544" y="1240"/>
                    </a:cubicBezTo>
                    <a:lnTo>
                      <a:pt x="1889" y="1497"/>
                    </a:lnTo>
                    <a:cubicBezTo>
                      <a:pt x="1925" y="1503"/>
                      <a:pt x="1960" y="1506"/>
                      <a:pt x="1994" y="1506"/>
                    </a:cubicBezTo>
                    <a:cubicBezTo>
                      <a:pt x="2295" y="1506"/>
                      <a:pt x="2553" y="1290"/>
                      <a:pt x="2605" y="982"/>
                    </a:cubicBezTo>
                    <a:cubicBezTo>
                      <a:pt x="2662" y="667"/>
                      <a:pt x="2462" y="324"/>
                      <a:pt x="2118" y="267"/>
                    </a:cubicBezTo>
                    <a:lnTo>
                      <a:pt x="773" y="9"/>
                    </a:lnTo>
                    <a:cubicBezTo>
                      <a:pt x="738" y="3"/>
                      <a:pt x="702" y="0"/>
                      <a:pt x="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116"/>
              <p:cNvSpPr/>
              <p:nvPr/>
            </p:nvSpPr>
            <p:spPr>
              <a:xfrm rot="-2700000">
                <a:off x="3439889" y="3906143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8" y="830"/>
                    </a:lnTo>
                    <a:lnTo>
                      <a:pt x="401" y="57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116"/>
              <p:cNvSpPr/>
              <p:nvPr/>
            </p:nvSpPr>
            <p:spPr>
              <a:xfrm rot="-2700000">
                <a:off x="3469620" y="3887571"/>
                <a:ext cx="28736" cy="57473"/>
              </a:xfrm>
              <a:custGeom>
                <a:rect b="b" l="l" r="r" t="t"/>
                <a:pathLst>
                  <a:path extrusionOk="0" h="802" w="401">
                    <a:moveTo>
                      <a:pt x="143" y="1"/>
                    </a:moveTo>
                    <a:lnTo>
                      <a:pt x="0" y="773"/>
                    </a:lnTo>
                    <a:lnTo>
                      <a:pt x="258" y="802"/>
                    </a:lnTo>
                    <a:lnTo>
                      <a:pt x="401" y="29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116"/>
              <p:cNvSpPr/>
              <p:nvPr/>
            </p:nvSpPr>
            <p:spPr>
              <a:xfrm rot="-2700000">
                <a:off x="3497860" y="3868441"/>
                <a:ext cx="28808" cy="59551"/>
              </a:xfrm>
              <a:custGeom>
                <a:rect b="b" l="l" r="r" t="t"/>
                <a:pathLst>
                  <a:path extrusionOk="0" h="831" w="402">
                    <a:moveTo>
                      <a:pt x="144" y="0"/>
                    </a:moveTo>
                    <a:lnTo>
                      <a:pt x="1" y="773"/>
                    </a:lnTo>
                    <a:lnTo>
                      <a:pt x="259" y="830"/>
                    </a:lnTo>
                    <a:lnTo>
                      <a:pt x="402" y="5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116"/>
              <p:cNvSpPr/>
              <p:nvPr/>
            </p:nvSpPr>
            <p:spPr>
              <a:xfrm>
                <a:off x="2672726" y="3317215"/>
                <a:ext cx="114875" cy="116022"/>
              </a:xfrm>
              <a:custGeom>
                <a:rect b="b" l="l" r="r" t="t"/>
                <a:pathLst>
                  <a:path extrusionOk="0" h="1619" w="1603">
                    <a:moveTo>
                      <a:pt x="956" y="0"/>
                    </a:moveTo>
                    <a:cubicBezTo>
                      <a:pt x="787" y="0"/>
                      <a:pt x="616" y="67"/>
                      <a:pt x="487" y="216"/>
                    </a:cubicBezTo>
                    <a:lnTo>
                      <a:pt x="0" y="760"/>
                    </a:lnTo>
                    <a:lnTo>
                      <a:pt x="973" y="1618"/>
                    </a:lnTo>
                    <a:lnTo>
                      <a:pt x="1460" y="1074"/>
                    </a:lnTo>
                    <a:cubicBezTo>
                      <a:pt x="1546" y="931"/>
                      <a:pt x="1603" y="760"/>
                      <a:pt x="1603" y="588"/>
                    </a:cubicBezTo>
                    <a:cubicBezTo>
                      <a:pt x="1584" y="233"/>
                      <a:pt x="1273" y="0"/>
                      <a:pt x="9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116"/>
              <p:cNvSpPr/>
              <p:nvPr/>
            </p:nvSpPr>
            <p:spPr>
              <a:xfrm>
                <a:off x="2611239" y="3371607"/>
                <a:ext cx="131286" cy="113800"/>
              </a:xfrm>
              <a:custGeom>
                <a:rect b="b" l="l" r="r" t="t"/>
                <a:pathLst>
                  <a:path extrusionOk="0" h="1588" w="1832">
                    <a:moveTo>
                      <a:pt x="858" y="1"/>
                    </a:moveTo>
                    <a:lnTo>
                      <a:pt x="372" y="544"/>
                    </a:lnTo>
                    <a:cubicBezTo>
                      <a:pt x="1" y="1024"/>
                      <a:pt x="428" y="1587"/>
                      <a:pt x="905" y="1587"/>
                    </a:cubicBezTo>
                    <a:cubicBezTo>
                      <a:pt x="1055" y="1587"/>
                      <a:pt x="1209" y="1532"/>
                      <a:pt x="1345" y="1403"/>
                    </a:cubicBezTo>
                    <a:lnTo>
                      <a:pt x="1831" y="859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116"/>
              <p:cNvSpPr/>
              <p:nvPr/>
            </p:nvSpPr>
            <p:spPr>
              <a:xfrm>
                <a:off x="1864649" y="3619777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116"/>
              <p:cNvSpPr/>
              <p:nvPr/>
            </p:nvSpPr>
            <p:spPr>
              <a:xfrm>
                <a:off x="1784314" y="3569971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116"/>
              <p:cNvSpPr/>
              <p:nvPr/>
            </p:nvSpPr>
            <p:spPr>
              <a:xfrm>
                <a:off x="3237506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116"/>
              <p:cNvSpPr/>
              <p:nvPr/>
            </p:nvSpPr>
            <p:spPr>
              <a:xfrm>
                <a:off x="1354906" y="3218391"/>
                <a:ext cx="144687" cy="120321"/>
              </a:xfrm>
              <a:custGeom>
                <a:rect b="b" l="l" r="r" t="t"/>
                <a:pathLst>
                  <a:path extrusionOk="0" h="1679" w="2019">
                    <a:moveTo>
                      <a:pt x="986" y="0"/>
                    </a:moveTo>
                    <a:cubicBezTo>
                      <a:pt x="667" y="0"/>
                      <a:pt x="371" y="192"/>
                      <a:pt x="245" y="507"/>
                    </a:cubicBezTo>
                    <a:cubicBezTo>
                      <a:pt x="1" y="1093"/>
                      <a:pt x="464" y="1679"/>
                      <a:pt x="1032" y="1679"/>
                    </a:cubicBezTo>
                    <a:cubicBezTo>
                      <a:pt x="1130" y="1679"/>
                      <a:pt x="1231" y="1661"/>
                      <a:pt x="1332" y="1624"/>
                    </a:cubicBezTo>
                    <a:cubicBezTo>
                      <a:pt x="2019" y="1337"/>
                      <a:pt x="2019" y="364"/>
                      <a:pt x="1332" y="78"/>
                    </a:cubicBezTo>
                    <a:cubicBezTo>
                      <a:pt x="1218" y="25"/>
                      <a:pt x="1101" y="0"/>
                      <a:pt x="986" y="0"/>
                    </a:cubicBezTo>
                    <a:close/>
                  </a:path>
                </a:pathLst>
              </a:custGeom>
              <a:solidFill>
                <a:srgbClr val="B2D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116"/>
              <p:cNvSpPr/>
              <p:nvPr/>
            </p:nvSpPr>
            <p:spPr>
              <a:xfrm>
                <a:off x="1392888" y="3242399"/>
                <a:ext cx="69799" cy="73884"/>
              </a:xfrm>
              <a:custGeom>
                <a:rect b="b" l="l" r="r" t="t"/>
                <a:pathLst>
                  <a:path extrusionOk="0" h="1031" w="974">
                    <a:moveTo>
                      <a:pt x="201" y="1"/>
                    </a:moveTo>
                    <a:lnTo>
                      <a:pt x="1" y="172"/>
                    </a:lnTo>
                    <a:lnTo>
                      <a:pt x="773" y="1031"/>
                    </a:lnTo>
                    <a:lnTo>
                      <a:pt x="974" y="85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88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116"/>
              <p:cNvSpPr/>
              <p:nvPr/>
            </p:nvSpPr>
            <p:spPr>
              <a:xfrm>
                <a:off x="1663633" y="3833119"/>
                <a:ext cx="201085" cy="201013"/>
              </a:xfrm>
              <a:custGeom>
                <a:rect b="b" l="l" r="r" t="t"/>
                <a:pathLst>
                  <a:path extrusionOk="0" h="2805" w="2806">
                    <a:moveTo>
                      <a:pt x="773" y="0"/>
                    </a:moveTo>
                    <a:lnTo>
                      <a:pt x="773" y="773"/>
                    </a:lnTo>
                    <a:lnTo>
                      <a:pt x="0" y="773"/>
                    </a:lnTo>
                    <a:lnTo>
                      <a:pt x="0" y="2032"/>
                    </a:lnTo>
                    <a:lnTo>
                      <a:pt x="773" y="2032"/>
                    </a:lnTo>
                    <a:lnTo>
                      <a:pt x="773" y="2805"/>
                    </a:lnTo>
                    <a:lnTo>
                      <a:pt x="2032" y="2805"/>
                    </a:lnTo>
                    <a:lnTo>
                      <a:pt x="2032" y="2032"/>
                    </a:lnTo>
                    <a:lnTo>
                      <a:pt x="2805" y="2032"/>
                    </a:lnTo>
                    <a:lnTo>
                      <a:pt x="2805" y="773"/>
                    </a:lnTo>
                    <a:lnTo>
                      <a:pt x="2032" y="773"/>
                    </a:lnTo>
                    <a:lnTo>
                      <a:pt x="20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116"/>
              <p:cNvSpPr/>
              <p:nvPr/>
            </p:nvSpPr>
            <p:spPr>
              <a:xfrm>
                <a:off x="1815416" y="3004477"/>
                <a:ext cx="201013" cy="201085"/>
              </a:xfrm>
              <a:custGeom>
                <a:rect b="b" l="l" r="r" t="t"/>
                <a:pathLst>
                  <a:path extrusionOk="0" h="2806" w="2805">
                    <a:moveTo>
                      <a:pt x="773" y="1"/>
                    </a:moveTo>
                    <a:lnTo>
                      <a:pt x="773" y="745"/>
                    </a:lnTo>
                    <a:lnTo>
                      <a:pt x="0" y="745"/>
                    </a:lnTo>
                    <a:lnTo>
                      <a:pt x="0" y="2033"/>
                    </a:lnTo>
                    <a:lnTo>
                      <a:pt x="773" y="2033"/>
                    </a:lnTo>
                    <a:lnTo>
                      <a:pt x="773" y="2806"/>
                    </a:lnTo>
                    <a:lnTo>
                      <a:pt x="2032" y="2806"/>
                    </a:lnTo>
                    <a:lnTo>
                      <a:pt x="2032" y="2033"/>
                    </a:lnTo>
                    <a:lnTo>
                      <a:pt x="2805" y="2033"/>
                    </a:lnTo>
                    <a:lnTo>
                      <a:pt x="2805" y="745"/>
                    </a:lnTo>
                    <a:lnTo>
                      <a:pt x="2032" y="745"/>
                    </a:lnTo>
                    <a:lnTo>
                      <a:pt x="20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116"/>
              <p:cNvSpPr/>
              <p:nvPr/>
            </p:nvSpPr>
            <p:spPr>
              <a:xfrm>
                <a:off x="2783446" y="3990993"/>
                <a:ext cx="92373" cy="92373"/>
              </a:xfrm>
              <a:custGeom>
                <a:rect b="b" l="l" r="r" t="t"/>
                <a:pathLst>
                  <a:path extrusionOk="0" h="1289" w="1289">
                    <a:moveTo>
                      <a:pt x="344" y="1"/>
                    </a:moveTo>
                    <a:lnTo>
                      <a:pt x="344" y="344"/>
                    </a:lnTo>
                    <a:lnTo>
                      <a:pt x="1" y="344"/>
                    </a:lnTo>
                    <a:lnTo>
                      <a:pt x="1" y="945"/>
                    </a:lnTo>
                    <a:lnTo>
                      <a:pt x="344" y="945"/>
                    </a:lnTo>
                    <a:lnTo>
                      <a:pt x="344" y="1289"/>
                    </a:lnTo>
                    <a:lnTo>
                      <a:pt x="945" y="1289"/>
                    </a:lnTo>
                    <a:lnTo>
                      <a:pt x="945" y="945"/>
                    </a:lnTo>
                    <a:lnTo>
                      <a:pt x="1288" y="945"/>
                    </a:lnTo>
                    <a:lnTo>
                      <a:pt x="1288" y="344"/>
                    </a:lnTo>
                    <a:lnTo>
                      <a:pt x="945" y="344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116"/>
              <p:cNvSpPr/>
              <p:nvPr/>
            </p:nvSpPr>
            <p:spPr>
              <a:xfrm>
                <a:off x="2481958" y="3264972"/>
                <a:ext cx="92373" cy="94380"/>
              </a:xfrm>
              <a:custGeom>
                <a:rect b="b" l="l" r="r" t="t"/>
                <a:pathLst>
                  <a:path extrusionOk="0" h="1317" w="1289">
                    <a:moveTo>
                      <a:pt x="344" y="0"/>
                    </a:moveTo>
                    <a:lnTo>
                      <a:pt x="344" y="373"/>
                    </a:lnTo>
                    <a:lnTo>
                      <a:pt x="1" y="373"/>
                    </a:lnTo>
                    <a:lnTo>
                      <a:pt x="1" y="974"/>
                    </a:lnTo>
                    <a:lnTo>
                      <a:pt x="344" y="974"/>
                    </a:lnTo>
                    <a:lnTo>
                      <a:pt x="344" y="1317"/>
                    </a:lnTo>
                    <a:lnTo>
                      <a:pt x="945" y="1317"/>
                    </a:lnTo>
                    <a:lnTo>
                      <a:pt x="945" y="974"/>
                    </a:lnTo>
                    <a:lnTo>
                      <a:pt x="1288" y="974"/>
                    </a:lnTo>
                    <a:lnTo>
                      <a:pt x="1288" y="373"/>
                    </a:lnTo>
                    <a:lnTo>
                      <a:pt x="945" y="373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116"/>
              <p:cNvSpPr/>
              <p:nvPr/>
            </p:nvSpPr>
            <p:spPr>
              <a:xfrm>
                <a:off x="2229702" y="2866596"/>
                <a:ext cx="156941" cy="125696"/>
              </a:xfrm>
              <a:custGeom>
                <a:rect b="b" l="l" r="r" t="t"/>
                <a:pathLst>
                  <a:path extrusionOk="0" h="1754" w="2190">
                    <a:moveTo>
                      <a:pt x="630" y="0"/>
                    </a:moveTo>
                    <a:cubicBezTo>
                      <a:pt x="487" y="0"/>
                      <a:pt x="344" y="50"/>
                      <a:pt x="229" y="150"/>
                    </a:cubicBezTo>
                    <a:cubicBezTo>
                      <a:pt x="0" y="379"/>
                      <a:pt x="0" y="723"/>
                      <a:pt x="229" y="952"/>
                    </a:cubicBezTo>
                    <a:lnTo>
                      <a:pt x="1031" y="1753"/>
                    </a:lnTo>
                    <a:lnTo>
                      <a:pt x="1832" y="952"/>
                    </a:lnTo>
                    <a:cubicBezTo>
                      <a:pt x="2190" y="549"/>
                      <a:pt x="1814" y="8"/>
                      <a:pt x="1387" y="8"/>
                    </a:cubicBezTo>
                    <a:cubicBezTo>
                      <a:pt x="1267" y="8"/>
                      <a:pt x="1144" y="50"/>
                      <a:pt x="1031" y="150"/>
                    </a:cubicBezTo>
                    <a:cubicBezTo>
                      <a:pt x="916" y="50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116"/>
              <p:cNvSpPr/>
              <p:nvPr/>
            </p:nvSpPr>
            <p:spPr>
              <a:xfrm>
                <a:off x="2705548" y="3746980"/>
                <a:ext cx="156798" cy="127201"/>
              </a:xfrm>
              <a:custGeom>
                <a:rect b="b" l="l" r="r" t="t"/>
                <a:pathLst>
                  <a:path extrusionOk="0" h="1775" w="2188">
                    <a:moveTo>
                      <a:pt x="630" y="0"/>
                    </a:moveTo>
                    <a:cubicBezTo>
                      <a:pt x="487" y="0"/>
                      <a:pt x="343" y="57"/>
                      <a:pt x="229" y="172"/>
                    </a:cubicBezTo>
                    <a:cubicBezTo>
                      <a:pt x="0" y="401"/>
                      <a:pt x="0" y="744"/>
                      <a:pt x="229" y="973"/>
                    </a:cubicBezTo>
                    <a:lnTo>
                      <a:pt x="1030" y="1774"/>
                    </a:lnTo>
                    <a:lnTo>
                      <a:pt x="1832" y="973"/>
                    </a:lnTo>
                    <a:cubicBezTo>
                      <a:pt x="2187" y="551"/>
                      <a:pt x="1818" y="26"/>
                      <a:pt x="1395" y="26"/>
                    </a:cubicBezTo>
                    <a:cubicBezTo>
                      <a:pt x="1272" y="26"/>
                      <a:pt x="1146" y="69"/>
                      <a:pt x="1030" y="172"/>
                    </a:cubicBezTo>
                    <a:cubicBezTo>
                      <a:pt x="916" y="57"/>
                      <a:pt x="773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16"/>
              <p:cNvSpPr/>
              <p:nvPr/>
            </p:nvSpPr>
            <p:spPr>
              <a:xfrm>
                <a:off x="3166989" y="2911888"/>
                <a:ext cx="219574" cy="174713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116"/>
              <p:cNvSpPr/>
              <p:nvPr/>
            </p:nvSpPr>
            <p:spPr>
              <a:xfrm>
                <a:off x="1749772" y="2741974"/>
                <a:ext cx="100542" cy="84490"/>
              </a:xfrm>
              <a:custGeom>
                <a:rect b="b" l="l" r="r" t="t"/>
                <a:pathLst>
                  <a:path extrusionOk="0" h="1179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4" y="1124"/>
                      <a:pt x="647" y="1178"/>
                      <a:pt x="796" y="1178"/>
                    </a:cubicBezTo>
                    <a:cubicBezTo>
                      <a:pt x="1105" y="1178"/>
                      <a:pt x="1403" y="948"/>
                      <a:pt x="1403" y="602"/>
                    </a:cubicBezTo>
                    <a:cubicBezTo>
                      <a:pt x="1403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116"/>
              <p:cNvSpPr/>
              <p:nvPr/>
            </p:nvSpPr>
            <p:spPr>
              <a:xfrm>
                <a:off x="2266609" y="3162422"/>
                <a:ext cx="100542" cy="84418"/>
              </a:xfrm>
              <a:custGeom>
                <a:rect b="b" l="l" r="r" t="t"/>
                <a:pathLst>
                  <a:path extrusionOk="0" h="1178" w="1403">
                    <a:moveTo>
                      <a:pt x="802" y="1"/>
                    </a:moveTo>
                    <a:cubicBezTo>
                      <a:pt x="258" y="1"/>
                      <a:pt x="1" y="630"/>
                      <a:pt x="373" y="1002"/>
                    </a:cubicBezTo>
                    <a:cubicBezTo>
                      <a:pt x="493" y="1123"/>
                      <a:pt x="644" y="1177"/>
                      <a:pt x="792" y="1177"/>
                    </a:cubicBezTo>
                    <a:cubicBezTo>
                      <a:pt x="1102" y="1177"/>
                      <a:pt x="1403" y="940"/>
                      <a:pt x="1403" y="573"/>
                    </a:cubicBezTo>
                    <a:cubicBezTo>
                      <a:pt x="1374" y="258"/>
                      <a:pt x="1117" y="1"/>
                      <a:pt x="8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116"/>
              <p:cNvSpPr/>
              <p:nvPr/>
            </p:nvSpPr>
            <p:spPr>
              <a:xfrm>
                <a:off x="2010953" y="1846691"/>
                <a:ext cx="27345" cy="70589"/>
              </a:xfrm>
              <a:custGeom>
                <a:rect b="b" l="l" r="r" t="t"/>
                <a:pathLst>
                  <a:path extrusionOk="0" h="888" w="344">
                    <a:moveTo>
                      <a:pt x="200" y="0"/>
                    </a:moveTo>
                    <a:lnTo>
                      <a:pt x="0" y="29"/>
                    </a:lnTo>
                    <a:lnTo>
                      <a:pt x="143" y="887"/>
                    </a:lnTo>
                    <a:lnTo>
                      <a:pt x="344" y="8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116"/>
              <p:cNvSpPr/>
              <p:nvPr/>
            </p:nvSpPr>
            <p:spPr>
              <a:xfrm>
                <a:off x="3463343" y="246788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116"/>
              <p:cNvSpPr/>
              <p:nvPr/>
            </p:nvSpPr>
            <p:spPr>
              <a:xfrm rot="-1932883">
                <a:off x="2270689" y="1827413"/>
                <a:ext cx="219572" cy="174712"/>
              </a:xfrm>
              <a:custGeom>
                <a:rect b="b" l="l" r="r" t="t"/>
                <a:pathLst>
                  <a:path extrusionOk="0" h="2438" w="3064">
                    <a:moveTo>
                      <a:pt x="1944" y="0"/>
                    </a:moveTo>
                    <a:cubicBezTo>
                      <a:pt x="1763" y="0"/>
                      <a:pt x="1574" y="69"/>
                      <a:pt x="1403" y="234"/>
                    </a:cubicBezTo>
                    <a:cubicBezTo>
                      <a:pt x="1245" y="91"/>
                      <a:pt x="1045" y="19"/>
                      <a:pt x="845" y="19"/>
                    </a:cubicBezTo>
                    <a:cubicBezTo>
                      <a:pt x="644" y="19"/>
                      <a:pt x="444" y="91"/>
                      <a:pt x="287" y="234"/>
                    </a:cubicBezTo>
                    <a:cubicBezTo>
                      <a:pt x="0" y="549"/>
                      <a:pt x="0" y="1035"/>
                      <a:pt x="287" y="1350"/>
                    </a:cubicBezTo>
                    <a:lnTo>
                      <a:pt x="1403" y="2438"/>
                    </a:lnTo>
                    <a:lnTo>
                      <a:pt x="2490" y="1350"/>
                    </a:lnTo>
                    <a:cubicBezTo>
                      <a:pt x="3063" y="777"/>
                      <a:pt x="2550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116"/>
              <p:cNvSpPr/>
              <p:nvPr/>
            </p:nvSpPr>
            <p:spPr>
              <a:xfrm>
                <a:off x="945331" y="3540733"/>
                <a:ext cx="144902" cy="121683"/>
              </a:xfrm>
              <a:custGeom>
                <a:rect b="b" l="l" r="r" t="t"/>
                <a:pathLst>
                  <a:path extrusionOk="0" h="1698" w="2022">
                    <a:moveTo>
                      <a:pt x="952" y="1"/>
                    </a:moveTo>
                    <a:cubicBezTo>
                      <a:pt x="572" y="1"/>
                      <a:pt x="208" y="271"/>
                      <a:pt x="133" y="674"/>
                    </a:cubicBezTo>
                    <a:cubicBezTo>
                      <a:pt x="1" y="1245"/>
                      <a:pt x="441" y="1697"/>
                      <a:pt x="937" y="1697"/>
                    </a:cubicBezTo>
                    <a:cubicBezTo>
                      <a:pt x="1088" y="1697"/>
                      <a:pt x="1245" y="1655"/>
                      <a:pt x="1392" y="1562"/>
                    </a:cubicBezTo>
                    <a:cubicBezTo>
                      <a:pt x="2021" y="1132"/>
                      <a:pt x="1850" y="188"/>
                      <a:pt x="1106" y="16"/>
                    </a:cubicBezTo>
                    <a:cubicBezTo>
                      <a:pt x="1054" y="6"/>
                      <a:pt x="1003" y="1"/>
                      <a:pt x="9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116"/>
              <p:cNvSpPr/>
              <p:nvPr/>
            </p:nvSpPr>
            <p:spPr>
              <a:xfrm rot="3627148">
                <a:off x="863088" y="2319661"/>
                <a:ext cx="131286" cy="114947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116"/>
              <p:cNvSpPr/>
              <p:nvPr/>
            </p:nvSpPr>
            <p:spPr>
              <a:xfrm rot="3627148">
                <a:off x="862957" y="2229154"/>
                <a:ext cx="141892" cy="117598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116"/>
              <p:cNvSpPr/>
              <p:nvPr/>
            </p:nvSpPr>
            <p:spPr>
              <a:xfrm rot="-3582283">
                <a:off x="2786936" y="1904504"/>
                <a:ext cx="131283" cy="114945"/>
              </a:xfrm>
              <a:custGeom>
                <a:rect b="b" l="l" r="r" t="t"/>
                <a:pathLst>
                  <a:path extrusionOk="0" h="1604" w="1832">
                    <a:moveTo>
                      <a:pt x="859" y="1"/>
                    </a:moveTo>
                    <a:lnTo>
                      <a:pt x="0" y="945"/>
                    </a:lnTo>
                    <a:lnTo>
                      <a:pt x="544" y="1432"/>
                    </a:lnTo>
                    <a:cubicBezTo>
                      <a:pt x="658" y="1546"/>
                      <a:pt x="830" y="1603"/>
                      <a:pt x="1002" y="1603"/>
                    </a:cubicBezTo>
                    <a:cubicBezTo>
                      <a:pt x="1574" y="1546"/>
                      <a:pt x="1832" y="859"/>
                      <a:pt x="1403" y="487"/>
                    </a:cubicBezTo>
                    <a:lnTo>
                      <a:pt x="8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116"/>
              <p:cNvSpPr/>
              <p:nvPr/>
            </p:nvSpPr>
            <p:spPr>
              <a:xfrm rot="-3582283">
                <a:off x="2701924" y="1943509"/>
                <a:ext cx="141889" cy="117596"/>
              </a:xfrm>
              <a:custGeom>
                <a:rect b="b" l="l" r="r" t="t"/>
                <a:pathLst>
                  <a:path extrusionOk="0" h="1641" w="1980">
                    <a:moveTo>
                      <a:pt x="972" y="0"/>
                    </a:moveTo>
                    <a:cubicBezTo>
                      <a:pt x="439" y="0"/>
                      <a:pt x="0" y="732"/>
                      <a:pt x="577" y="1154"/>
                    </a:cubicBezTo>
                    <a:lnTo>
                      <a:pt x="1121" y="1640"/>
                    </a:lnTo>
                    <a:lnTo>
                      <a:pt x="1980" y="696"/>
                    </a:lnTo>
                    <a:lnTo>
                      <a:pt x="1436" y="209"/>
                    </a:lnTo>
                    <a:cubicBezTo>
                      <a:pt x="1288" y="61"/>
                      <a:pt x="1126" y="0"/>
                      <a:pt x="9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116"/>
              <p:cNvSpPr/>
              <p:nvPr/>
            </p:nvSpPr>
            <p:spPr>
              <a:xfrm rot="-4390579">
                <a:off x="3423910" y="2098571"/>
                <a:ext cx="736444" cy="630239"/>
              </a:xfrm>
              <a:custGeom>
                <a:rect b="b" l="l" r="r" t="t"/>
                <a:pathLst>
                  <a:path extrusionOk="0" h="10189" w="11906">
                    <a:moveTo>
                      <a:pt x="10532" y="0"/>
                    </a:moveTo>
                    <a:lnTo>
                      <a:pt x="10160" y="315"/>
                    </a:lnTo>
                    <a:lnTo>
                      <a:pt x="10675" y="973"/>
                    </a:lnTo>
                    <a:lnTo>
                      <a:pt x="9988" y="1517"/>
                    </a:lnTo>
                    <a:lnTo>
                      <a:pt x="9330" y="687"/>
                    </a:lnTo>
                    <a:lnTo>
                      <a:pt x="4064" y="4980"/>
                    </a:lnTo>
                    <a:cubicBezTo>
                      <a:pt x="3749" y="5238"/>
                      <a:pt x="3692" y="5724"/>
                      <a:pt x="3949" y="6010"/>
                    </a:cubicBezTo>
                    <a:lnTo>
                      <a:pt x="4093" y="6182"/>
                    </a:lnTo>
                    <a:lnTo>
                      <a:pt x="3549" y="6611"/>
                    </a:lnTo>
                    <a:lnTo>
                      <a:pt x="3635" y="6726"/>
                    </a:lnTo>
                    <a:lnTo>
                      <a:pt x="2919" y="7327"/>
                    </a:lnTo>
                    <a:lnTo>
                      <a:pt x="3005" y="7413"/>
                    </a:lnTo>
                    <a:lnTo>
                      <a:pt x="200" y="9702"/>
                    </a:lnTo>
                    <a:lnTo>
                      <a:pt x="0" y="10189"/>
                    </a:lnTo>
                    <a:lnTo>
                      <a:pt x="3177" y="7585"/>
                    </a:lnTo>
                    <a:lnTo>
                      <a:pt x="3234" y="7670"/>
                    </a:lnTo>
                    <a:lnTo>
                      <a:pt x="3949" y="7098"/>
                    </a:lnTo>
                    <a:lnTo>
                      <a:pt x="4035" y="7184"/>
                    </a:lnTo>
                    <a:lnTo>
                      <a:pt x="4575" y="6757"/>
                    </a:lnTo>
                    <a:lnTo>
                      <a:pt x="4575" y="6757"/>
                    </a:lnTo>
                    <a:lnTo>
                      <a:pt x="4694" y="6926"/>
                    </a:lnTo>
                    <a:cubicBezTo>
                      <a:pt x="4835" y="7099"/>
                      <a:pt x="5038" y="7186"/>
                      <a:pt x="5243" y="7186"/>
                    </a:cubicBezTo>
                    <a:cubicBezTo>
                      <a:pt x="5412" y="7186"/>
                      <a:pt x="5582" y="7128"/>
                      <a:pt x="5724" y="7012"/>
                    </a:cubicBezTo>
                    <a:lnTo>
                      <a:pt x="10990" y="2719"/>
                    </a:lnTo>
                    <a:lnTo>
                      <a:pt x="10332" y="1889"/>
                    </a:lnTo>
                    <a:lnTo>
                      <a:pt x="10990" y="1317"/>
                    </a:lnTo>
                    <a:lnTo>
                      <a:pt x="11534" y="1975"/>
                    </a:lnTo>
                    <a:lnTo>
                      <a:pt x="11906" y="1689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116"/>
              <p:cNvSpPr/>
              <p:nvPr/>
            </p:nvSpPr>
            <p:spPr>
              <a:xfrm rot="-4390579">
                <a:off x="3604311" y="2208060"/>
                <a:ext cx="320532" cy="283667"/>
              </a:xfrm>
              <a:custGeom>
                <a:rect b="b" l="l" r="r" t="t"/>
                <a:pathLst>
                  <a:path extrusionOk="0" h="4586" w="5182">
                    <a:moveTo>
                      <a:pt x="3922" y="1"/>
                    </a:moveTo>
                    <a:lnTo>
                      <a:pt x="487" y="2834"/>
                    </a:lnTo>
                    <a:cubicBezTo>
                      <a:pt x="58" y="3178"/>
                      <a:pt x="1" y="3779"/>
                      <a:pt x="344" y="4208"/>
                    </a:cubicBezTo>
                    <a:cubicBezTo>
                      <a:pt x="540" y="4453"/>
                      <a:pt x="830" y="4586"/>
                      <a:pt x="1122" y="4586"/>
                    </a:cubicBezTo>
                    <a:cubicBezTo>
                      <a:pt x="1341" y="4586"/>
                      <a:pt x="1562" y="4511"/>
                      <a:pt x="1747" y="4351"/>
                    </a:cubicBezTo>
                    <a:lnTo>
                      <a:pt x="5181" y="1546"/>
                    </a:lnTo>
                    <a:lnTo>
                      <a:pt x="3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116"/>
              <p:cNvSpPr/>
              <p:nvPr/>
            </p:nvSpPr>
            <p:spPr>
              <a:xfrm rot="-4390579">
                <a:off x="3818410" y="2541610"/>
                <a:ext cx="95690" cy="86782"/>
              </a:xfrm>
              <a:custGeom>
                <a:rect b="b" l="l" r="r" t="t"/>
                <a:pathLst>
                  <a:path extrusionOk="0" h="1403" w="1547">
                    <a:moveTo>
                      <a:pt x="1260" y="0"/>
                    </a:moveTo>
                    <a:lnTo>
                      <a:pt x="1" y="1030"/>
                    </a:lnTo>
                    <a:lnTo>
                      <a:pt x="287" y="1402"/>
                    </a:lnTo>
                    <a:lnTo>
                      <a:pt x="1546" y="372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116"/>
              <p:cNvSpPr/>
              <p:nvPr/>
            </p:nvSpPr>
            <p:spPr>
              <a:xfrm rot="-4390579">
                <a:off x="3824161" y="2529403"/>
                <a:ext cx="62040" cy="61979"/>
              </a:xfrm>
              <a:custGeom>
                <a:rect b="b" l="l" r="r" t="t"/>
                <a:pathLst>
                  <a:path extrusionOk="0" h="1002" w="1003">
                    <a:moveTo>
                      <a:pt x="516" y="0"/>
                    </a:moveTo>
                    <a:lnTo>
                      <a:pt x="1" y="429"/>
                    </a:lnTo>
                    <a:lnTo>
                      <a:pt x="487" y="1002"/>
                    </a:lnTo>
                    <a:lnTo>
                      <a:pt x="1003" y="573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116"/>
              <p:cNvSpPr/>
              <p:nvPr/>
            </p:nvSpPr>
            <p:spPr>
              <a:xfrm rot="-4390579">
                <a:off x="3790994" y="2436850"/>
                <a:ext cx="49608" cy="54927"/>
              </a:xfrm>
              <a:custGeom>
                <a:rect b="b" l="l" r="r" t="t"/>
                <a:pathLst>
                  <a:path extrusionOk="0" h="888" w="802">
                    <a:moveTo>
                      <a:pt x="258" y="1"/>
                    </a:moveTo>
                    <a:lnTo>
                      <a:pt x="0" y="201"/>
                    </a:lnTo>
                    <a:lnTo>
                      <a:pt x="544" y="888"/>
                    </a:lnTo>
                    <a:lnTo>
                      <a:pt x="802" y="659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117"/>
          <p:cNvSpPr txBox="1"/>
          <p:nvPr>
            <p:ph type="title"/>
          </p:nvPr>
        </p:nvSpPr>
        <p:spPr>
          <a:xfrm>
            <a:off x="4770750" y="1398550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Elementos de Processamento</a:t>
            </a:r>
            <a:r>
              <a:rPr lang="en"/>
              <a:t> do </a:t>
            </a:r>
            <a:r>
              <a:rPr lang="en"/>
              <a:t>Fluxo Atendimento, Transferência e Internação</a:t>
            </a:r>
            <a:endParaRPr/>
          </a:p>
        </p:txBody>
      </p:sp>
      <p:grpSp>
        <p:nvGrpSpPr>
          <p:cNvPr id="3237" name="Google Shape;3237;p117"/>
          <p:cNvGrpSpPr/>
          <p:nvPr/>
        </p:nvGrpSpPr>
        <p:grpSpPr>
          <a:xfrm>
            <a:off x="530707" y="1398640"/>
            <a:ext cx="4240050" cy="2615611"/>
            <a:chOff x="4322570" y="1685875"/>
            <a:chExt cx="4927426" cy="2918557"/>
          </a:xfrm>
        </p:grpSpPr>
        <p:sp>
          <p:nvSpPr>
            <p:cNvPr id="3238" name="Google Shape;3238;p117"/>
            <p:cNvSpPr/>
            <p:nvPr/>
          </p:nvSpPr>
          <p:spPr>
            <a:xfrm>
              <a:off x="4723750" y="1685875"/>
              <a:ext cx="4526246" cy="2918557"/>
            </a:xfrm>
            <a:custGeom>
              <a:rect b="b" l="l" r="r" t="t"/>
              <a:pathLst>
                <a:path extrusionOk="0" h="27630" w="4285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7"/>
            <p:cNvSpPr/>
            <p:nvPr/>
          </p:nvSpPr>
          <p:spPr>
            <a:xfrm>
              <a:off x="4953391" y="1966113"/>
              <a:ext cx="4086825" cy="194570"/>
            </a:xfrm>
            <a:custGeom>
              <a:rect b="b" l="l" r="r" t="t"/>
              <a:pathLst>
                <a:path extrusionOk="0" h="1842" w="3869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7"/>
            <p:cNvSpPr/>
            <p:nvPr/>
          </p:nvSpPr>
          <p:spPr>
            <a:xfrm>
              <a:off x="5063669" y="2034984"/>
              <a:ext cx="1574098" cy="56723"/>
            </a:xfrm>
            <a:custGeom>
              <a:rect b="b" l="l" r="r" t="t"/>
              <a:pathLst>
                <a:path extrusionOk="0" h="537" w="14902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7"/>
            <p:cNvSpPr/>
            <p:nvPr/>
          </p:nvSpPr>
          <p:spPr>
            <a:xfrm>
              <a:off x="6778583" y="2034984"/>
              <a:ext cx="689130" cy="56723"/>
            </a:xfrm>
            <a:custGeom>
              <a:rect b="b" l="l" r="r" t="t"/>
              <a:pathLst>
                <a:path extrusionOk="0" h="537" w="6524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7"/>
            <p:cNvSpPr/>
            <p:nvPr/>
          </p:nvSpPr>
          <p:spPr>
            <a:xfrm>
              <a:off x="4953391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7"/>
            <p:cNvSpPr/>
            <p:nvPr/>
          </p:nvSpPr>
          <p:spPr>
            <a:xfrm>
              <a:off x="5094302" y="1791506"/>
              <a:ext cx="72040" cy="70561"/>
            </a:xfrm>
            <a:custGeom>
              <a:rect b="b" l="l" r="r" t="t"/>
              <a:pathLst>
                <a:path extrusionOk="0" h="668" w="682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7"/>
            <p:cNvSpPr/>
            <p:nvPr/>
          </p:nvSpPr>
          <p:spPr>
            <a:xfrm>
              <a:off x="5235108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7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7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7" name="Google Shape;3247;p117"/>
          <p:cNvGrpSpPr/>
          <p:nvPr/>
        </p:nvGrpSpPr>
        <p:grpSpPr>
          <a:xfrm>
            <a:off x="2689100" y="2057989"/>
            <a:ext cx="1785245" cy="1796661"/>
            <a:chOff x="8429700" y="549598"/>
            <a:chExt cx="3880967" cy="3750859"/>
          </a:xfrm>
        </p:grpSpPr>
        <p:sp>
          <p:nvSpPr>
            <p:cNvPr id="3248" name="Google Shape;3248;p117"/>
            <p:cNvSpPr/>
            <p:nvPr/>
          </p:nvSpPr>
          <p:spPr>
            <a:xfrm>
              <a:off x="9869980" y="549598"/>
              <a:ext cx="2400468" cy="2760204"/>
            </a:xfrm>
            <a:custGeom>
              <a:rect b="b" l="l" r="r" t="t"/>
              <a:pathLst>
                <a:path extrusionOk="0" h="31382" w="27292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7"/>
            <p:cNvSpPr/>
            <p:nvPr/>
          </p:nvSpPr>
          <p:spPr>
            <a:xfrm>
              <a:off x="10772320" y="2600026"/>
              <a:ext cx="493076" cy="574874"/>
            </a:xfrm>
            <a:custGeom>
              <a:rect b="b" l="l" r="r" t="t"/>
              <a:pathLst>
                <a:path extrusionOk="0" h="6536" w="5606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7"/>
            <p:cNvSpPr/>
            <p:nvPr/>
          </p:nvSpPr>
          <p:spPr>
            <a:xfrm>
              <a:off x="10867049" y="2696338"/>
              <a:ext cx="346895" cy="334053"/>
            </a:xfrm>
            <a:custGeom>
              <a:rect b="b" l="l" r="r" t="t"/>
              <a:pathLst>
                <a:path extrusionOk="0" h="3798" w="3944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7"/>
            <p:cNvSpPr/>
            <p:nvPr/>
          </p:nvSpPr>
          <p:spPr>
            <a:xfrm>
              <a:off x="11008394" y="2720438"/>
              <a:ext cx="97982" cy="239326"/>
            </a:xfrm>
            <a:custGeom>
              <a:rect b="b" l="l" r="r" t="t"/>
              <a:pathLst>
                <a:path extrusionOk="0" h="2721" w="1114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7"/>
            <p:cNvSpPr/>
            <p:nvPr/>
          </p:nvSpPr>
          <p:spPr>
            <a:xfrm>
              <a:off x="11077440" y="2097446"/>
              <a:ext cx="492988" cy="576545"/>
            </a:xfrm>
            <a:custGeom>
              <a:rect b="b" l="l" r="r" t="t"/>
              <a:pathLst>
                <a:path extrusionOk="0" h="6555" w="5605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7"/>
            <p:cNvSpPr/>
            <p:nvPr/>
          </p:nvSpPr>
          <p:spPr>
            <a:xfrm>
              <a:off x="11191431" y="2195429"/>
              <a:ext cx="329216" cy="334053"/>
            </a:xfrm>
            <a:custGeom>
              <a:rect b="b" l="l" r="r" t="t"/>
              <a:pathLst>
                <a:path extrusionOk="0" h="3798" w="3743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7"/>
            <p:cNvSpPr/>
            <p:nvPr/>
          </p:nvSpPr>
          <p:spPr>
            <a:xfrm>
              <a:off x="11313425" y="2217858"/>
              <a:ext cx="99653" cy="240909"/>
            </a:xfrm>
            <a:custGeom>
              <a:rect b="b" l="l" r="r" t="t"/>
              <a:pathLst>
                <a:path extrusionOk="0" h="2739" w="1133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7"/>
            <p:cNvSpPr/>
            <p:nvPr/>
          </p:nvSpPr>
          <p:spPr>
            <a:xfrm>
              <a:off x="11337525" y="1601287"/>
              <a:ext cx="494659" cy="574962"/>
            </a:xfrm>
            <a:custGeom>
              <a:rect b="b" l="l" r="r" t="t"/>
              <a:pathLst>
                <a:path extrusionOk="0" h="6537" w="5624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7"/>
            <p:cNvSpPr/>
            <p:nvPr/>
          </p:nvSpPr>
          <p:spPr>
            <a:xfrm>
              <a:off x="11451516" y="1697686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7"/>
            <p:cNvSpPr/>
            <p:nvPr/>
          </p:nvSpPr>
          <p:spPr>
            <a:xfrm>
              <a:off x="11573599" y="1721698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7"/>
            <p:cNvSpPr/>
            <p:nvPr/>
          </p:nvSpPr>
          <p:spPr>
            <a:xfrm>
              <a:off x="11613707" y="1065020"/>
              <a:ext cx="491405" cy="573291"/>
            </a:xfrm>
            <a:custGeom>
              <a:rect b="b" l="l" r="r" t="t"/>
              <a:pathLst>
                <a:path extrusionOk="0" h="6518" w="5587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7"/>
            <p:cNvSpPr/>
            <p:nvPr/>
          </p:nvSpPr>
          <p:spPr>
            <a:xfrm>
              <a:off x="11727698" y="1161331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7"/>
            <p:cNvSpPr/>
            <p:nvPr/>
          </p:nvSpPr>
          <p:spPr>
            <a:xfrm>
              <a:off x="11849693" y="1185431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7"/>
            <p:cNvSpPr/>
            <p:nvPr/>
          </p:nvSpPr>
          <p:spPr>
            <a:xfrm>
              <a:off x="10051433" y="2217858"/>
              <a:ext cx="492988" cy="574874"/>
            </a:xfrm>
            <a:custGeom>
              <a:rect b="b" l="l" r="r" t="t"/>
              <a:pathLst>
                <a:path extrusionOk="0" h="6536" w="5605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7"/>
            <p:cNvSpPr/>
            <p:nvPr/>
          </p:nvSpPr>
          <p:spPr>
            <a:xfrm>
              <a:off x="10165424" y="2314169"/>
              <a:ext cx="327632" cy="334141"/>
            </a:xfrm>
            <a:custGeom>
              <a:rect b="b" l="l" r="r" t="t"/>
              <a:pathLst>
                <a:path extrusionOk="0" h="3799" w="3725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7"/>
            <p:cNvSpPr/>
            <p:nvPr/>
          </p:nvSpPr>
          <p:spPr>
            <a:xfrm>
              <a:off x="10285836" y="2338269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7"/>
            <p:cNvSpPr/>
            <p:nvPr/>
          </p:nvSpPr>
          <p:spPr>
            <a:xfrm>
              <a:off x="10356464" y="1715278"/>
              <a:ext cx="492988" cy="574962"/>
            </a:xfrm>
            <a:custGeom>
              <a:rect b="b" l="l" r="r" t="t"/>
              <a:pathLst>
                <a:path extrusionOk="0" h="6537" w="5605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7"/>
            <p:cNvSpPr/>
            <p:nvPr/>
          </p:nvSpPr>
          <p:spPr>
            <a:xfrm>
              <a:off x="10472126" y="1813261"/>
              <a:ext cx="325961" cy="334053"/>
            </a:xfrm>
            <a:custGeom>
              <a:rect b="b" l="l" r="r" t="t"/>
              <a:pathLst>
                <a:path extrusionOk="0" h="3798" w="3706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7"/>
            <p:cNvSpPr/>
            <p:nvPr/>
          </p:nvSpPr>
          <p:spPr>
            <a:xfrm>
              <a:off x="10592538" y="1835689"/>
              <a:ext cx="99653" cy="240997"/>
            </a:xfrm>
            <a:custGeom>
              <a:rect b="b" l="l" r="r" t="t"/>
              <a:pathLst>
                <a:path extrusionOk="0" h="2740" w="1133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7"/>
            <p:cNvSpPr/>
            <p:nvPr/>
          </p:nvSpPr>
          <p:spPr>
            <a:xfrm>
              <a:off x="10614967" y="1219206"/>
              <a:ext cx="494659" cy="574874"/>
            </a:xfrm>
            <a:custGeom>
              <a:rect b="b" l="l" r="r" t="t"/>
              <a:pathLst>
                <a:path extrusionOk="0" h="6536" w="5624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7"/>
            <p:cNvSpPr/>
            <p:nvPr/>
          </p:nvSpPr>
          <p:spPr>
            <a:xfrm>
              <a:off x="10730629" y="1315518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7"/>
            <p:cNvSpPr/>
            <p:nvPr/>
          </p:nvSpPr>
          <p:spPr>
            <a:xfrm>
              <a:off x="10852624" y="1339618"/>
              <a:ext cx="98070" cy="239326"/>
            </a:xfrm>
            <a:custGeom>
              <a:rect b="b" l="l" r="r" t="t"/>
              <a:pathLst>
                <a:path extrusionOk="0" h="2721" w="1115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7"/>
            <p:cNvSpPr/>
            <p:nvPr/>
          </p:nvSpPr>
          <p:spPr>
            <a:xfrm>
              <a:off x="10892732" y="681268"/>
              <a:ext cx="493076" cy="576545"/>
            </a:xfrm>
            <a:custGeom>
              <a:rect b="b" l="l" r="r" t="t"/>
              <a:pathLst>
                <a:path extrusionOk="0" h="6555" w="5606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7"/>
            <p:cNvSpPr/>
            <p:nvPr/>
          </p:nvSpPr>
          <p:spPr>
            <a:xfrm>
              <a:off x="11006811" y="780834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7"/>
            <p:cNvSpPr/>
            <p:nvPr/>
          </p:nvSpPr>
          <p:spPr>
            <a:xfrm>
              <a:off x="11127223" y="803263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7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7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7"/>
            <p:cNvSpPr/>
            <p:nvPr/>
          </p:nvSpPr>
          <p:spPr>
            <a:xfrm>
              <a:off x="8429700" y="1938510"/>
              <a:ext cx="451297" cy="395094"/>
            </a:xfrm>
            <a:custGeom>
              <a:rect b="b" l="l" r="r" t="t"/>
              <a:pathLst>
                <a:path extrusionOk="0" h="4492" w="5131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7"/>
            <p:cNvSpPr/>
            <p:nvPr/>
          </p:nvSpPr>
          <p:spPr>
            <a:xfrm>
              <a:off x="8485904" y="1962610"/>
              <a:ext cx="327632" cy="343640"/>
            </a:xfrm>
            <a:custGeom>
              <a:rect b="b" l="l" r="r" t="t"/>
              <a:pathLst>
                <a:path extrusionOk="0" h="3907" w="3725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7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7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7"/>
            <p:cNvSpPr/>
            <p:nvPr/>
          </p:nvSpPr>
          <p:spPr>
            <a:xfrm>
              <a:off x="9829872" y="1509813"/>
              <a:ext cx="480146" cy="250496"/>
            </a:xfrm>
            <a:custGeom>
              <a:rect b="b" l="l" r="r" t="t"/>
              <a:pathLst>
                <a:path extrusionOk="0" h="2848" w="5459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7"/>
            <p:cNvSpPr/>
            <p:nvPr/>
          </p:nvSpPr>
          <p:spPr>
            <a:xfrm>
              <a:off x="9837876" y="1564345"/>
              <a:ext cx="456047" cy="130173"/>
            </a:xfrm>
            <a:custGeom>
              <a:rect b="b" l="l" r="r" t="t"/>
              <a:pathLst>
                <a:path extrusionOk="0" h="1480" w="5185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7"/>
            <p:cNvSpPr/>
            <p:nvPr/>
          </p:nvSpPr>
          <p:spPr>
            <a:xfrm>
              <a:off x="8967639" y="1726536"/>
              <a:ext cx="608561" cy="467305"/>
            </a:xfrm>
            <a:custGeom>
              <a:rect b="b" l="l" r="r" t="t"/>
              <a:pathLst>
                <a:path extrusionOk="0" h="5313" w="6919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7"/>
            <p:cNvSpPr/>
            <p:nvPr/>
          </p:nvSpPr>
          <p:spPr>
            <a:xfrm>
              <a:off x="8969222" y="1731989"/>
              <a:ext cx="385419" cy="317342"/>
            </a:xfrm>
            <a:custGeom>
              <a:rect b="b" l="l" r="r" t="t"/>
              <a:pathLst>
                <a:path extrusionOk="0" h="3608" w="4382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7"/>
            <p:cNvSpPr/>
            <p:nvPr/>
          </p:nvSpPr>
          <p:spPr>
            <a:xfrm>
              <a:off x="9711043" y="936076"/>
              <a:ext cx="300278" cy="355514"/>
            </a:xfrm>
            <a:custGeom>
              <a:rect b="b" l="l" r="r" t="t"/>
              <a:pathLst>
                <a:path extrusionOk="0" h="4042" w="3414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7"/>
            <p:cNvSpPr/>
            <p:nvPr/>
          </p:nvSpPr>
          <p:spPr>
            <a:xfrm>
              <a:off x="9770413" y="649692"/>
              <a:ext cx="315846" cy="381725"/>
            </a:xfrm>
            <a:custGeom>
              <a:rect b="b" l="l" r="r" t="t"/>
              <a:pathLst>
                <a:path extrusionOk="0" h="4340" w="3591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7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7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7"/>
            <p:cNvSpPr/>
            <p:nvPr/>
          </p:nvSpPr>
          <p:spPr>
            <a:xfrm>
              <a:off x="11986201" y="1651070"/>
              <a:ext cx="324466" cy="483401"/>
            </a:xfrm>
            <a:custGeom>
              <a:rect b="b" l="l" r="r" t="t"/>
              <a:pathLst>
                <a:path extrusionOk="0" h="5496" w="3689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7"/>
            <p:cNvSpPr/>
            <p:nvPr/>
          </p:nvSpPr>
          <p:spPr>
            <a:xfrm>
              <a:off x="12013467" y="1692849"/>
              <a:ext cx="277938" cy="390256"/>
            </a:xfrm>
            <a:custGeom>
              <a:rect b="b" l="l" r="r" t="t"/>
              <a:pathLst>
                <a:path extrusionOk="0" h="4437" w="316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17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17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7"/>
            <p:cNvSpPr/>
            <p:nvPr/>
          </p:nvSpPr>
          <p:spPr>
            <a:xfrm>
              <a:off x="11427416" y="3014299"/>
              <a:ext cx="464139" cy="374161"/>
            </a:xfrm>
            <a:custGeom>
              <a:rect b="b" l="l" r="r" t="t"/>
              <a:pathLst>
                <a:path extrusionOk="0" h="4254" w="5277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7"/>
            <p:cNvSpPr/>
            <p:nvPr/>
          </p:nvSpPr>
          <p:spPr>
            <a:xfrm>
              <a:off x="11477200" y="3038398"/>
              <a:ext cx="350149" cy="324378"/>
            </a:xfrm>
            <a:custGeom>
              <a:rect b="b" l="l" r="r" t="t"/>
              <a:pathLst>
                <a:path extrusionOk="0" h="3688" w="3981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7"/>
            <p:cNvSpPr/>
            <p:nvPr/>
          </p:nvSpPr>
          <p:spPr>
            <a:xfrm>
              <a:off x="11347201" y="2529398"/>
              <a:ext cx="608561" cy="465722"/>
            </a:xfrm>
            <a:custGeom>
              <a:rect b="b" l="l" r="r" t="t"/>
              <a:pathLst>
                <a:path extrusionOk="0" h="5295" w="6919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7"/>
            <p:cNvSpPr/>
            <p:nvPr/>
          </p:nvSpPr>
          <p:spPr>
            <a:xfrm>
              <a:off x="11347201" y="2672238"/>
              <a:ext cx="385419" cy="316638"/>
            </a:xfrm>
            <a:custGeom>
              <a:rect b="b" l="l" r="r" t="t"/>
              <a:pathLst>
                <a:path extrusionOk="0" h="3600" w="4382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7"/>
            <p:cNvSpPr/>
            <p:nvPr/>
          </p:nvSpPr>
          <p:spPr>
            <a:xfrm>
              <a:off x="11009977" y="3298484"/>
              <a:ext cx="372577" cy="320684"/>
            </a:xfrm>
            <a:custGeom>
              <a:rect b="b" l="l" r="r" t="t"/>
              <a:pathLst>
                <a:path extrusionOk="0" h="3646" w="4236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7"/>
            <p:cNvSpPr/>
            <p:nvPr/>
          </p:nvSpPr>
          <p:spPr>
            <a:xfrm>
              <a:off x="10767483" y="3159074"/>
              <a:ext cx="399931" cy="348214"/>
            </a:xfrm>
            <a:custGeom>
              <a:rect b="b" l="l" r="r" t="t"/>
              <a:pathLst>
                <a:path extrusionOk="0" h="3959" w="4547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7"/>
            <p:cNvSpPr/>
            <p:nvPr/>
          </p:nvSpPr>
          <p:spPr>
            <a:xfrm>
              <a:off x="8453800" y="822613"/>
              <a:ext cx="942614" cy="573291"/>
            </a:xfrm>
            <a:custGeom>
              <a:rect b="b" l="l" r="r" t="t"/>
              <a:pathLst>
                <a:path extrusionOk="0" h="6518" w="10717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7"/>
            <p:cNvSpPr/>
            <p:nvPr/>
          </p:nvSpPr>
          <p:spPr>
            <a:xfrm>
              <a:off x="8477900" y="936604"/>
              <a:ext cx="997146" cy="704608"/>
            </a:xfrm>
            <a:custGeom>
              <a:rect b="b" l="l" r="r" t="t"/>
              <a:pathLst>
                <a:path extrusionOk="0" h="8011" w="11337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7"/>
            <p:cNvSpPr/>
            <p:nvPr/>
          </p:nvSpPr>
          <p:spPr>
            <a:xfrm>
              <a:off x="9319199" y="1040920"/>
              <a:ext cx="139848" cy="271429"/>
            </a:xfrm>
            <a:custGeom>
              <a:rect b="b" l="l" r="r" t="t"/>
              <a:pathLst>
                <a:path extrusionOk="0" h="3086" w="159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7"/>
            <p:cNvSpPr/>
            <p:nvPr/>
          </p:nvSpPr>
          <p:spPr>
            <a:xfrm>
              <a:off x="9218050" y="1153327"/>
              <a:ext cx="165531" cy="244163"/>
            </a:xfrm>
            <a:custGeom>
              <a:rect b="b" l="l" r="r" t="t"/>
              <a:pathLst>
                <a:path extrusionOk="0" h="2776" w="1882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7"/>
            <p:cNvSpPr/>
            <p:nvPr/>
          </p:nvSpPr>
          <p:spPr>
            <a:xfrm>
              <a:off x="9124992" y="1214369"/>
              <a:ext cx="147764" cy="260171"/>
            </a:xfrm>
            <a:custGeom>
              <a:rect b="b" l="l" r="r" t="t"/>
              <a:pathLst>
                <a:path extrusionOk="0" h="2958" w="168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7"/>
            <p:cNvSpPr/>
            <p:nvPr/>
          </p:nvSpPr>
          <p:spPr>
            <a:xfrm>
              <a:off x="9001326" y="1278577"/>
              <a:ext cx="151019" cy="255333"/>
            </a:xfrm>
            <a:custGeom>
              <a:rect b="b" l="l" r="r" t="t"/>
              <a:pathLst>
                <a:path extrusionOk="0" h="2903" w="1717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7"/>
            <p:cNvSpPr/>
            <p:nvPr/>
          </p:nvSpPr>
          <p:spPr>
            <a:xfrm>
              <a:off x="8863235" y="1329943"/>
              <a:ext cx="151019" cy="261842"/>
            </a:xfrm>
            <a:custGeom>
              <a:rect b="b" l="l" r="r" t="t"/>
              <a:pathLst>
                <a:path extrusionOk="0" h="2977" w="1717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7"/>
            <p:cNvSpPr/>
            <p:nvPr/>
          </p:nvSpPr>
          <p:spPr>
            <a:xfrm>
              <a:off x="8742823" y="1365301"/>
              <a:ext cx="143015" cy="255333"/>
            </a:xfrm>
            <a:custGeom>
              <a:rect b="b" l="l" r="r" t="t"/>
              <a:pathLst>
                <a:path extrusionOk="0" h="2903" w="1626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7"/>
            <p:cNvSpPr/>
            <p:nvPr/>
          </p:nvSpPr>
          <p:spPr>
            <a:xfrm>
              <a:off x="8588636" y="1389401"/>
              <a:ext cx="135011" cy="251199"/>
            </a:xfrm>
            <a:custGeom>
              <a:rect b="b" l="l" r="r" t="t"/>
              <a:pathLst>
                <a:path extrusionOk="0" h="2856" w="1535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7"/>
            <p:cNvSpPr/>
            <p:nvPr/>
          </p:nvSpPr>
          <p:spPr>
            <a:xfrm>
              <a:off x="9070372" y="2269224"/>
              <a:ext cx="1734121" cy="2031233"/>
            </a:xfrm>
            <a:custGeom>
              <a:rect b="b" l="l" r="r" t="t"/>
              <a:pathLst>
                <a:path extrusionOk="0" h="23094" w="19716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7"/>
            <p:cNvSpPr/>
            <p:nvPr/>
          </p:nvSpPr>
          <p:spPr>
            <a:xfrm>
              <a:off x="9113734" y="2834429"/>
              <a:ext cx="1130398" cy="1233217"/>
            </a:xfrm>
            <a:custGeom>
              <a:rect b="b" l="l" r="r" t="t"/>
              <a:pathLst>
                <a:path extrusionOk="0" h="14021" w="12852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7"/>
            <p:cNvSpPr/>
            <p:nvPr/>
          </p:nvSpPr>
          <p:spPr>
            <a:xfrm>
              <a:off x="9317616" y="3094514"/>
              <a:ext cx="476980" cy="456135"/>
            </a:xfrm>
            <a:custGeom>
              <a:rect b="b" l="l" r="r" t="t"/>
              <a:pathLst>
                <a:path extrusionOk="0" h="5186" w="5423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7"/>
            <p:cNvSpPr/>
            <p:nvPr/>
          </p:nvSpPr>
          <p:spPr>
            <a:xfrm>
              <a:off x="9555273" y="3512041"/>
              <a:ext cx="409518" cy="257005"/>
            </a:xfrm>
            <a:custGeom>
              <a:rect b="b" l="l" r="r" t="t"/>
              <a:pathLst>
                <a:path extrusionOk="0" h="2922" w="4656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7"/>
            <p:cNvSpPr/>
            <p:nvPr/>
          </p:nvSpPr>
          <p:spPr>
            <a:xfrm>
              <a:off x="9635577" y="3653298"/>
              <a:ext cx="399843" cy="244163"/>
            </a:xfrm>
            <a:custGeom>
              <a:rect b="b" l="l" r="r" t="t"/>
              <a:pathLst>
                <a:path extrusionOk="0" h="2776" w="4546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7"/>
            <p:cNvSpPr/>
            <p:nvPr/>
          </p:nvSpPr>
          <p:spPr>
            <a:xfrm>
              <a:off x="8996488" y="1970614"/>
              <a:ext cx="892831" cy="660014"/>
            </a:xfrm>
            <a:custGeom>
              <a:rect b="b" l="l" r="r" t="t"/>
              <a:pathLst>
                <a:path extrusionOk="0" h="7504" w="10151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7"/>
            <p:cNvSpPr/>
            <p:nvPr/>
          </p:nvSpPr>
          <p:spPr>
            <a:xfrm>
              <a:off x="9010913" y="2170010"/>
              <a:ext cx="425614" cy="230970"/>
            </a:xfrm>
            <a:custGeom>
              <a:rect b="b" l="l" r="r" t="t"/>
              <a:pathLst>
                <a:path extrusionOk="0" h="2626" w="4839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7"/>
            <p:cNvSpPr/>
            <p:nvPr/>
          </p:nvSpPr>
          <p:spPr>
            <a:xfrm>
              <a:off x="9540848" y="2001134"/>
              <a:ext cx="228067" cy="136770"/>
            </a:xfrm>
            <a:custGeom>
              <a:rect b="b" l="l" r="r" t="t"/>
              <a:pathLst>
                <a:path extrusionOk="0" h="1555" w="2593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7"/>
            <p:cNvSpPr/>
            <p:nvPr/>
          </p:nvSpPr>
          <p:spPr>
            <a:xfrm>
              <a:off x="9031847" y="2355861"/>
              <a:ext cx="248913" cy="135099"/>
            </a:xfrm>
            <a:custGeom>
              <a:rect b="b" l="l" r="r" t="t"/>
              <a:pathLst>
                <a:path extrusionOk="0" h="1536" w="283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7"/>
            <p:cNvSpPr/>
            <p:nvPr/>
          </p:nvSpPr>
          <p:spPr>
            <a:xfrm>
              <a:off x="9580956" y="2161654"/>
              <a:ext cx="269846" cy="153921"/>
            </a:xfrm>
            <a:custGeom>
              <a:rect b="b" l="l" r="r" t="t"/>
              <a:pathLst>
                <a:path extrusionOk="0" h="1750" w="3068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7"/>
            <p:cNvSpPr/>
            <p:nvPr/>
          </p:nvSpPr>
          <p:spPr>
            <a:xfrm>
              <a:off x="9075209" y="2351199"/>
              <a:ext cx="423943" cy="237654"/>
            </a:xfrm>
            <a:custGeom>
              <a:rect b="b" l="l" r="r" t="t"/>
              <a:pathLst>
                <a:path extrusionOk="0" h="2702" w="482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7"/>
            <p:cNvSpPr/>
            <p:nvPr/>
          </p:nvSpPr>
          <p:spPr>
            <a:xfrm>
              <a:off x="9386661" y="2078184"/>
              <a:ext cx="422360" cy="218568"/>
            </a:xfrm>
            <a:custGeom>
              <a:rect b="b" l="l" r="r" t="t"/>
              <a:pathLst>
                <a:path extrusionOk="0" h="2485" w="4802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8" name="Google Shape;3318;p117"/>
          <p:cNvGrpSpPr/>
          <p:nvPr/>
        </p:nvGrpSpPr>
        <p:grpSpPr>
          <a:xfrm>
            <a:off x="646367" y="2960184"/>
            <a:ext cx="1631195" cy="1054008"/>
            <a:chOff x="4322570" y="3179740"/>
            <a:chExt cx="1895636" cy="1176085"/>
          </a:xfrm>
        </p:grpSpPr>
        <p:sp>
          <p:nvSpPr>
            <p:cNvPr id="3319" name="Google Shape;3319;p117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7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1" name="Google Shape;3321;p117"/>
          <p:cNvGrpSpPr/>
          <p:nvPr/>
        </p:nvGrpSpPr>
        <p:grpSpPr>
          <a:xfrm>
            <a:off x="787097" y="3178341"/>
            <a:ext cx="1631195" cy="1054008"/>
            <a:chOff x="4322570" y="3179740"/>
            <a:chExt cx="1895636" cy="1176085"/>
          </a:xfrm>
        </p:grpSpPr>
        <p:sp>
          <p:nvSpPr>
            <p:cNvPr id="3322" name="Google Shape;3322;p117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7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4" name="Google Shape;3324;p117"/>
          <p:cNvGrpSpPr/>
          <p:nvPr/>
        </p:nvGrpSpPr>
        <p:grpSpPr>
          <a:xfrm>
            <a:off x="1114605" y="3376261"/>
            <a:ext cx="973603" cy="782215"/>
            <a:chOff x="4702088" y="2980703"/>
            <a:chExt cx="790840" cy="610010"/>
          </a:xfrm>
        </p:grpSpPr>
        <p:sp>
          <p:nvSpPr>
            <p:cNvPr id="3325" name="Google Shape;3325;p117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7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7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7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7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7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7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7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7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7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7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7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7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11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343" name="Google Shape;3343;p118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2040800"/>
                <a:gridCol w="2007275"/>
                <a:gridCol w="1688975"/>
                <a:gridCol w="2593650"/>
              </a:tblGrid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5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Preenche a ficha de entrada no hospital do com os dados do paciente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Busca do cadastro paciente, caso não seja primeira consulta.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icha de entrada no hospital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ocumentos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Determina gravidade do quadro de saúde do paciente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Processamento do nível de gravidade do quadro de saúde do paciente, notificação de urgência 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emergência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caso seja grave.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icha anamnese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de entrada no hospital.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Respostas do pacientes sobre perguntas a respeito de seu sintomas.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Coleta sinais vitais.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Anamnese.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1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349" name="Google Shape;3349;p119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2082675"/>
                <a:gridCol w="2082675"/>
                <a:gridCol w="2082675"/>
                <a:gridCol w="208267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Faz encaminhamento e coloca paciente em fila de espera para atendimento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Envio de evento para serviço de distribuição de pacientes para os médicos do plantão.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ocumento de encaminhamento médico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icha anamnese.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as informações dos sintomas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Processamento dos dados inseridos pelo profissional da saúde como: sinais vitais, alergias do paciente.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anamnese.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Respostas do pacientes sobre perguntas a respeito de seu sintomas.</a:t>
                      </a:r>
                      <a:endParaRPr sz="12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66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Prover um meio eficaz e eficiente que auxilie no gerenciamento de recursos hospitalares (e.g. leitos) e no controle das ocorrências de contaminação pelo COVID-19 para mitigar os efeitos da pandemia.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Fornecer um sistema com função de auxiliar na gerência de ocorrências de contaminação e controle de evolução da doença.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Contexto de Negócio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p120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355" name="Google Shape;3355;p120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2082675"/>
                <a:gridCol w="2661525"/>
                <a:gridCol w="1437650"/>
                <a:gridCol w="2148850"/>
              </a:tblGrid>
              <a:tr h="45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as informações dos sintomas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Processamento, validação e armazenamento dos dados inseridos pelo profissional da saúde como: sintomas, alergias do paciente.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Receita médica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Entradas dos medicamentos e tratamentos feitas pelo médico no sistema.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Emitir ordem internação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Envio do evento de internação para sistema gerenciador das ordens.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internação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Notificar origem da solicitação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sobre a recusa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Envio do evento de recusa da internação para origem solicitante.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internação.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121"/>
          <p:cNvSpPr txBox="1"/>
          <p:nvPr>
            <p:ph type="title"/>
          </p:nvPr>
        </p:nvSpPr>
        <p:spPr>
          <a:xfrm>
            <a:off x="4770750" y="1418375"/>
            <a:ext cx="4026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Elementos de Processamento</a:t>
            </a:r>
            <a:r>
              <a:rPr lang="en"/>
              <a:t> do </a:t>
            </a:r>
            <a:r>
              <a:rPr lang="en"/>
              <a:t>Fluxo Realização de Exame</a:t>
            </a:r>
            <a:endParaRPr/>
          </a:p>
        </p:txBody>
      </p:sp>
      <p:grpSp>
        <p:nvGrpSpPr>
          <p:cNvPr id="3361" name="Google Shape;3361;p121"/>
          <p:cNvGrpSpPr/>
          <p:nvPr/>
        </p:nvGrpSpPr>
        <p:grpSpPr>
          <a:xfrm>
            <a:off x="530707" y="1398640"/>
            <a:ext cx="4240050" cy="2615611"/>
            <a:chOff x="4322570" y="1685875"/>
            <a:chExt cx="4927426" cy="2918557"/>
          </a:xfrm>
        </p:grpSpPr>
        <p:sp>
          <p:nvSpPr>
            <p:cNvPr id="3362" name="Google Shape;3362;p121"/>
            <p:cNvSpPr/>
            <p:nvPr/>
          </p:nvSpPr>
          <p:spPr>
            <a:xfrm>
              <a:off x="4723750" y="1685875"/>
              <a:ext cx="4526246" cy="2918557"/>
            </a:xfrm>
            <a:custGeom>
              <a:rect b="b" l="l" r="r" t="t"/>
              <a:pathLst>
                <a:path extrusionOk="0" h="27630" w="4285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21"/>
            <p:cNvSpPr/>
            <p:nvPr/>
          </p:nvSpPr>
          <p:spPr>
            <a:xfrm>
              <a:off x="4953391" y="1966113"/>
              <a:ext cx="4086825" cy="194570"/>
            </a:xfrm>
            <a:custGeom>
              <a:rect b="b" l="l" r="r" t="t"/>
              <a:pathLst>
                <a:path extrusionOk="0" h="1842" w="3869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21"/>
            <p:cNvSpPr/>
            <p:nvPr/>
          </p:nvSpPr>
          <p:spPr>
            <a:xfrm>
              <a:off x="5063669" y="2034984"/>
              <a:ext cx="1574098" cy="56723"/>
            </a:xfrm>
            <a:custGeom>
              <a:rect b="b" l="l" r="r" t="t"/>
              <a:pathLst>
                <a:path extrusionOk="0" h="537" w="14902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21"/>
            <p:cNvSpPr/>
            <p:nvPr/>
          </p:nvSpPr>
          <p:spPr>
            <a:xfrm>
              <a:off x="6778583" y="2034984"/>
              <a:ext cx="689130" cy="56723"/>
            </a:xfrm>
            <a:custGeom>
              <a:rect b="b" l="l" r="r" t="t"/>
              <a:pathLst>
                <a:path extrusionOk="0" h="537" w="6524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21"/>
            <p:cNvSpPr/>
            <p:nvPr/>
          </p:nvSpPr>
          <p:spPr>
            <a:xfrm>
              <a:off x="4953391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21"/>
            <p:cNvSpPr/>
            <p:nvPr/>
          </p:nvSpPr>
          <p:spPr>
            <a:xfrm>
              <a:off x="5094302" y="1791506"/>
              <a:ext cx="72040" cy="70561"/>
            </a:xfrm>
            <a:custGeom>
              <a:rect b="b" l="l" r="r" t="t"/>
              <a:pathLst>
                <a:path extrusionOk="0" h="668" w="682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21"/>
            <p:cNvSpPr/>
            <p:nvPr/>
          </p:nvSpPr>
          <p:spPr>
            <a:xfrm>
              <a:off x="5235108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21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21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1" name="Google Shape;3371;p121"/>
          <p:cNvGrpSpPr/>
          <p:nvPr/>
        </p:nvGrpSpPr>
        <p:grpSpPr>
          <a:xfrm>
            <a:off x="2689100" y="2057989"/>
            <a:ext cx="1785245" cy="1796661"/>
            <a:chOff x="8429700" y="549598"/>
            <a:chExt cx="3880967" cy="3750859"/>
          </a:xfrm>
        </p:grpSpPr>
        <p:sp>
          <p:nvSpPr>
            <p:cNvPr id="3372" name="Google Shape;3372;p121"/>
            <p:cNvSpPr/>
            <p:nvPr/>
          </p:nvSpPr>
          <p:spPr>
            <a:xfrm>
              <a:off x="9869980" y="549598"/>
              <a:ext cx="2400468" cy="2760204"/>
            </a:xfrm>
            <a:custGeom>
              <a:rect b="b" l="l" r="r" t="t"/>
              <a:pathLst>
                <a:path extrusionOk="0" h="31382" w="27292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21"/>
            <p:cNvSpPr/>
            <p:nvPr/>
          </p:nvSpPr>
          <p:spPr>
            <a:xfrm>
              <a:off x="10772320" y="2600026"/>
              <a:ext cx="493076" cy="574874"/>
            </a:xfrm>
            <a:custGeom>
              <a:rect b="b" l="l" r="r" t="t"/>
              <a:pathLst>
                <a:path extrusionOk="0" h="6536" w="5606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21"/>
            <p:cNvSpPr/>
            <p:nvPr/>
          </p:nvSpPr>
          <p:spPr>
            <a:xfrm>
              <a:off x="10867049" y="2696338"/>
              <a:ext cx="346895" cy="334053"/>
            </a:xfrm>
            <a:custGeom>
              <a:rect b="b" l="l" r="r" t="t"/>
              <a:pathLst>
                <a:path extrusionOk="0" h="3798" w="3944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21"/>
            <p:cNvSpPr/>
            <p:nvPr/>
          </p:nvSpPr>
          <p:spPr>
            <a:xfrm>
              <a:off x="11008394" y="2720438"/>
              <a:ext cx="97982" cy="239326"/>
            </a:xfrm>
            <a:custGeom>
              <a:rect b="b" l="l" r="r" t="t"/>
              <a:pathLst>
                <a:path extrusionOk="0" h="2721" w="1114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21"/>
            <p:cNvSpPr/>
            <p:nvPr/>
          </p:nvSpPr>
          <p:spPr>
            <a:xfrm>
              <a:off x="11077440" y="2097446"/>
              <a:ext cx="492988" cy="576545"/>
            </a:xfrm>
            <a:custGeom>
              <a:rect b="b" l="l" r="r" t="t"/>
              <a:pathLst>
                <a:path extrusionOk="0" h="6555" w="5605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21"/>
            <p:cNvSpPr/>
            <p:nvPr/>
          </p:nvSpPr>
          <p:spPr>
            <a:xfrm>
              <a:off x="11191431" y="2195429"/>
              <a:ext cx="329216" cy="334053"/>
            </a:xfrm>
            <a:custGeom>
              <a:rect b="b" l="l" r="r" t="t"/>
              <a:pathLst>
                <a:path extrusionOk="0" h="3798" w="3743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21"/>
            <p:cNvSpPr/>
            <p:nvPr/>
          </p:nvSpPr>
          <p:spPr>
            <a:xfrm>
              <a:off x="11313425" y="2217858"/>
              <a:ext cx="99653" cy="240909"/>
            </a:xfrm>
            <a:custGeom>
              <a:rect b="b" l="l" r="r" t="t"/>
              <a:pathLst>
                <a:path extrusionOk="0" h="2739" w="1133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21"/>
            <p:cNvSpPr/>
            <p:nvPr/>
          </p:nvSpPr>
          <p:spPr>
            <a:xfrm>
              <a:off x="11337525" y="1601287"/>
              <a:ext cx="494659" cy="574962"/>
            </a:xfrm>
            <a:custGeom>
              <a:rect b="b" l="l" r="r" t="t"/>
              <a:pathLst>
                <a:path extrusionOk="0" h="6537" w="5624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21"/>
            <p:cNvSpPr/>
            <p:nvPr/>
          </p:nvSpPr>
          <p:spPr>
            <a:xfrm>
              <a:off x="11451516" y="1697686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21"/>
            <p:cNvSpPr/>
            <p:nvPr/>
          </p:nvSpPr>
          <p:spPr>
            <a:xfrm>
              <a:off x="11573599" y="1721698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21"/>
            <p:cNvSpPr/>
            <p:nvPr/>
          </p:nvSpPr>
          <p:spPr>
            <a:xfrm>
              <a:off x="11613707" y="1065020"/>
              <a:ext cx="491405" cy="573291"/>
            </a:xfrm>
            <a:custGeom>
              <a:rect b="b" l="l" r="r" t="t"/>
              <a:pathLst>
                <a:path extrusionOk="0" h="6518" w="5587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21"/>
            <p:cNvSpPr/>
            <p:nvPr/>
          </p:nvSpPr>
          <p:spPr>
            <a:xfrm>
              <a:off x="11727698" y="1161331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21"/>
            <p:cNvSpPr/>
            <p:nvPr/>
          </p:nvSpPr>
          <p:spPr>
            <a:xfrm>
              <a:off x="11849693" y="1185431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21"/>
            <p:cNvSpPr/>
            <p:nvPr/>
          </p:nvSpPr>
          <p:spPr>
            <a:xfrm>
              <a:off x="10051433" y="2217858"/>
              <a:ext cx="492988" cy="574874"/>
            </a:xfrm>
            <a:custGeom>
              <a:rect b="b" l="l" r="r" t="t"/>
              <a:pathLst>
                <a:path extrusionOk="0" h="6536" w="5605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21"/>
            <p:cNvSpPr/>
            <p:nvPr/>
          </p:nvSpPr>
          <p:spPr>
            <a:xfrm>
              <a:off x="10165424" y="2314169"/>
              <a:ext cx="327632" cy="334141"/>
            </a:xfrm>
            <a:custGeom>
              <a:rect b="b" l="l" r="r" t="t"/>
              <a:pathLst>
                <a:path extrusionOk="0" h="3799" w="3725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21"/>
            <p:cNvSpPr/>
            <p:nvPr/>
          </p:nvSpPr>
          <p:spPr>
            <a:xfrm>
              <a:off x="10285836" y="2338269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21"/>
            <p:cNvSpPr/>
            <p:nvPr/>
          </p:nvSpPr>
          <p:spPr>
            <a:xfrm>
              <a:off x="10356464" y="1715278"/>
              <a:ext cx="492988" cy="574962"/>
            </a:xfrm>
            <a:custGeom>
              <a:rect b="b" l="l" r="r" t="t"/>
              <a:pathLst>
                <a:path extrusionOk="0" h="6537" w="5605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21"/>
            <p:cNvSpPr/>
            <p:nvPr/>
          </p:nvSpPr>
          <p:spPr>
            <a:xfrm>
              <a:off x="10472126" y="1813261"/>
              <a:ext cx="325961" cy="334053"/>
            </a:xfrm>
            <a:custGeom>
              <a:rect b="b" l="l" r="r" t="t"/>
              <a:pathLst>
                <a:path extrusionOk="0" h="3798" w="3706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21"/>
            <p:cNvSpPr/>
            <p:nvPr/>
          </p:nvSpPr>
          <p:spPr>
            <a:xfrm>
              <a:off x="10592538" y="1835689"/>
              <a:ext cx="99653" cy="240997"/>
            </a:xfrm>
            <a:custGeom>
              <a:rect b="b" l="l" r="r" t="t"/>
              <a:pathLst>
                <a:path extrusionOk="0" h="2740" w="1133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21"/>
            <p:cNvSpPr/>
            <p:nvPr/>
          </p:nvSpPr>
          <p:spPr>
            <a:xfrm>
              <a:off x="10614967" y="1219206"/>
              <a:ext cx="494659" cy="574874"/>
            </a:xfrm>
            <a:custGeom>
              <a:rect b="b" l="l" r="r" t="t"/>
              <a:pathLst>
                <a:path extrusionOk="0" h="6536" w="5624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21"/>
            <p:cNvSpPr/>
            <p:nvPr/>
          </p:nvSpPr>
          <p:spPr>
            <a:xfrm>
              <a:off x="10730629" y="1315518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21"/>
            <p:cNvSpPr/>
            <p:nvPr/>
          </p:nvSpPr>
          <p:spPr>
            <a:xfrm>
              <a:off x="10852624" y="1339618"/>
              <a:ext cx="98070" cy="239326"/>
            </a:xfrm>
            <a:custGeom>
              <a:rect b="b" l="l" r="r" t="t"/>
              <a:pathLst>
                <a:path extrusionOk="0" h="2721" w="1115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21"/>
            <p:cNvSpPr/>
            <p:nvPr/>
          </p:nvSpPr>
          <p:spPr>
            <a:xfrm>
              <a:off x="10892732" y="681268"/>
              <a:ext cx="493076" cy="576545"/>
            </a:xfrm>
            <a:custGeom>
              <a:rect b="b" l="l" r="r" t="t"/>
              <a:pathLst>
                <a:path extrusionOk="0" h="6555" w="5606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21"/>
            <p:cNvSpPr/>
            <p:nvPr/>
          </p:nvSpPr>
          <p:spPr>
            <a:xfrm>
              <a:off x="11006811" y="780834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21"/>
            <p:cNvSpPr/>
            <p:nvPr/>
          </p:nvSpPr>
          <p:spPr>
            <a:xfrm>
              <a:off x="11127223" y="803263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21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21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21"/>
            <p:cNvSpPr/>
            <p:nvPr/>
          </p:nvSpPr>
          <p:spPr>
            <a:xfrm>
              <a:off x="8429700" y="1938510"/>
              <a:ext cx="451297" cy="395094"/>
            </a:xfrm>
            <a:custGeom>
              <a:rect b="b" l="l" r="r" t="t"/>
              <a:pathLst>
                <a:path extrusionOk="0" h="4492" w="5131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21"/>
            <p:cNvSpPr/>
            <p:nvPr/>
          </p:nvSpPr>
          <p:spPr>
            <a:xfrm>
              <a:off x="8485904" y="1962610"/>
              <a:ext cx="327632" cy="343640"/>
            </a:xfrm>
            <a:custGeom>
              <a:rect b="b" l="l" r="r" t="t"/>
              <a:pathLst>
                <a:path extrusionOk="0" h="3907" w="3725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21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21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21"/>
            <p:cNvSpPr/>
            <p:nvPr/>
          </p:nvSpPr>
          <p:spPr>
            <a:xfrm>
              <a:off x="9829872" y="1509813"/>
              <a:ext cx="480146" cy="250496"/>
            </a:xfrm>
            <a:custGeom>
              <a:rect b="b" l="l" r="r" t="t"/>
              <a:pathLst>
                <a:path extrusionOk="0" h="2848" w="5459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21"/>
            <p:cNvSpPr/>
            <p:nvPr/>
          </p:nvSpPr>
          <p:spPr>
            <a:xfrm>
              <a:off x="9837876" y="1564345"/>
              <a:ext cx="456047" cy="130173"/>
            </a:xfrm>
            <a:custGeom>
              <a:rect b="b" l="l" r="r" t="t"/>
              <a:pathLst>
                <a:path extrusionOk="0" h="1480" w="5185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21"/>
            <p:cNvSpPr/>
            <p:nvPr/>
          </p:nvSpPr>
          <p:spPr>
            <a:xfrm>
              <a:off x="8967639" y="1726536"/>
              <a:ext cx="608561" cy="467305"/>
            </a:xfrm>
            <a:custGeom>
              <a:rect b="b" l="l" r="r" t="t"/>
              <a:pathLst>
                <a:path extrusionOk="0" h="5313" w="6919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21"/>
            <p:cNvSpPr/>
            <p:nvPr/>
          </p:nvSpPr>
          <p:spPr>
            <a:xfrm>
              <a:off x="8969222" y="1731989"/>
              <a:ext cx="385419" cy="317342"/>
            </a:xfrm>
            <a:custGeom>
              <a:rect b="b" l="l" r="r" t="t"/>
              <a:pathLst>
                <a:path extrusionOk="0" h="3608" w="4382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21"/>
            <p:cNvSpPr/>
            <p:nvPr/>
          </p:nvSpPr>
          <p:spPr>
            <a:xfrm>
              <a:off x="9711043" y="936076"/>
              <a:ext cx="300278" cy="355514"/>
            </a:xfrm>
            <a:custGeom>
              <a:rect b="b" l="l" r="r" t="t"/>
              <a:pathLst>
                <a:path extrusionOk="0" h="4042" w="3414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21"/>
            <p:cNvSpPr/>
            <p:nvPr/>
          </p:nvSpPr>
          <p:spPr>
            <a:xfrm>
              <a:off x="9770413" y="649692"/>
              <a:ext cx="315846" cy="381725"/>
            </a:xfrm>
            <a:custGeom>
              <a:rect b="b" l="l" r="r" t="t"/>
              <a:pathLst>
                <a:path extrusionOk="0" h="4340" w="3591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21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21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21"/>
            <p:cNvSpPr/>
            <p:nvPr/>
          </p:nvSpPr>
          <p:spPr>
            <a:xfrm>
              <a:off x="11986201" y="1651070"/>
              <a:ext cx="324466" cy="483401"/>
            </a:xfrm>
            <a:custGeom>
              <a:rect b="b" l="l" r="r" t="t"/>
              <a:pathLst>
                <a:path extrusionOk="0" h="5496" w="3689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21"/>
            <p:cNvSpPr/>
            <p:nvPr/>
          </p:nvSpPr>
          <p:spPr>
            <a:xfrm>
              <a:off x="12013467" y="1692849"/>
              <a:ext cx="277938" cy="390256"/>
            </a:xfrm>
            <a:custGeom>
              <a:rect b="b" l="l" r="r" t="t"/>
              <a:pathLst>
                <a:path extrusionOk="0" h="4437" w="316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21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21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21"/>
            <p:cNvSpPr/>
            <p:nvPr/>
          </p:nvSpPr>
          <p:spPr>
            <a:xfrm>
              <a:off x="11427416" y="3014299"/>
              <a:ext cx="464139" cy="374161"/>
            </a:xfrm>
            <a:custGeom>
              <a:rect b="b" l="l" r="r" t="t"/>
              <a:pathLst>
                <a:path extrusionOk="0" h="4254" w="5277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21"/>
            <p:cNvSpPr/>
            <p:nvPr/>
          </p:nvSpPr>
          <p:spPr>
            <a:xfrm>
              <a:off x="11477200" y="3038398"/>
              <a:ext cx="350149" cy="324378"/>
            </a:xfrm>
            <a:custGeom>
              <a:rect b="b" l="l" r="r" t="t"/>
              <a:pathLst>
                <a:path extrusionOk="0" h="3688" w="3981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21"/>
            <p:cNvSpPr/>
            <p:nvPr/>
          </p:nvSpPr>
          <p:spPr>
            <a:xfrm>
              <a:off x="11347201" y="2529398"/>
              <a:ext cx="608561" cy="465722"/>
            </a:xfrm>
            <a:custGeom>
              <a:rect b="b" l="l" r="r" t="t"/>
              <a:pathLst>
                <a:path extrusionOk="0" h="5295" w="6919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21"/>
            <p:cNvSpPr/>
            <p:nvPr/>
          </p:nvSpPr>
          <p:spPr>
            <a:xfrm>
              <a:off x="11347201" y="2672238"/>
              <a:ext cx="385419" cy="316638"/>
            </a:xfrm>
            <a:custGeom>
              <a:rect b="b" l="l" r="r" t="t"/>
              <a:pathLst>
                <a:path extrusionOk="0" h="3600" w="4382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21"/>
            <p:cNvSpPr/>
            <p:nvPr/>
          </p:nvSpPr>
          <p:spPr>
            <a:xfrm>
              <a:off x="11009977" y="3298484"/>
              <a:ext cx="372577" cy="320684"/>
            </a:xfrm>
            <a:custGeom>
              <a:rect b="b" l="l" r="r" t="t"/>
              <a:pathLst>
                <a:path extrusionOk="0" h="3646" w="4236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21"/>
            <p:cNvSpPr/>
            <p:nvPr/>
          </p:nvSpPr>
          <p:spPr>
            <a:xfrm>
              <a:off x="10767483" y="3159074"/>
              <a:ext cx="399931" cy="348214"/>
            </a:xfrm>
            <a:custGeom>
              <a:rect b="b" l="l" r="r" t="t"/>
              <a:pathLst>
                <a:path extrusionOk="0" h="3959" w="4547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21"/>
            <p:cNvSpPr/>
            <p:nvPr/>
          </p:nvSpPr>
          <p:spPr>
            <a:xfrm>
              <a:off x="8453800" y="822613"/>
              <a:ext cx="942614" cy="573291"/>
            </a:xfrm>
            <a:custGeom>
              <a:rect b="b" l="l" r="r" t="t"/>
              <a:pathLst>
                <a:path extrusionOk="0" h="6518" w="10717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21"/>
            <p:cNvSpPr/>
            <p:nvPr/>
          </p:nvSpPr>
          <p:spPr>
            <a:xfrm>
              <a:off x="8477900" y="936604"/>
              <a:ext cx="997146" cy="704608"/>
            </a:xfrm>
            <a:custGeom>
              <a:rect b="b" l="l" r="r" t="t"/>
              <a:pathLst>
                <a:path extrusionOk="0" h="8011" w="11337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21"/>
            <p:cNvSpPr/>
            <p:nvPr/>
          </p:nvSpPr>
          <p:spPr>
            <a:xfrm>
              <a:off x="9319199" y="1040920"/>
              <a:ext cx="139848" cy="271429"/>
            </a:xfrm>
            <a:custGeom>
              <a:rect b="b" l="l" r="r" t="t"/>
              <a:pathLst>
                <a:path extrusionOk="0" h="3086" w="159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21"/>
            <p:cNvSpPr/>
            <p:nvPr/>
          </p:nvSpPr>
          <p:spPr>
            <a:xfrm>
              <a:off x="9218050" y="1153327"/>
              <a:ext cx="165531" cy="244163"/>
            </a:xfrm>
            <a:custGeom>
              <a:rect b="b" l="l" r="r" t="t"/>
              <a:pathLst>
                <a:path extrusionOk="0" h="2776" w="1882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21"/>
            <p:cNvSpPr/>
            <p:nvPr/>
          </p:nvSpPr>
          <p:spPr>
            <a:xfrm>
              <a:off x="9124992" y="1214369"/>
              <a:ext cx="147764" cy="260171"/>
            </a:xfrm>
            <a:custGeom>
              <a:rect b="b" l="l" r="r" t="t"/>
              <a:pathLst>
                <a:path extrusionOk="0" h="2958" w="168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21"/>
            <p:cNvSpPr/>
            <p:nvPr/>
          </p:nvSpPr>
          <p:spPr>
            <a:xfrm>
              <a:off x="9001326" y="1278577"/>
              <a:ext cx="151019" cy="255333"/>
            </a:xfrm>
            <a:custGeom>
              <a:rect b="b" l="l" r="r" t="t"/>
              <a:pathLst>
                <a:path extrusionOk="0" h="2903" w="1717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21"/>
            <p:cNvSpPr/>
            <p:nvPr/>
          </p:nvSpPr>
          <p:spPr>
            <a:xfrm>
              <a:off x="8863235" y="1329943"/>
              <a:ext cx="151019" cy="261842"/>
            </a:xfrm>
            <a:custGeom>
              <a:rect b="b" l="l" r="r" t="t"/>
              <a:pathLst>
                <a:path extrusionOk="0" h="2977" w="1717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21"/>
            <p:cNvSpPr/>
            <p:nvPr/>
          </p:nvSpPr>
          <p:spPr>
            <a:xfrm>
              <a:off x="8742823" y="1365301"/>
              <a:ext cx="143015" cy="255333"/>
            </a:xfrm>
            <a:custGeom>
              <a:rect b="b" l="l" r="r" t="t"/>
              <a:pathLst>
                <a:path extrusionOk="0" h="2903" w="1626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21"/>
            <p:cNvSpPr/>
            <p:nvPr/>
          </p:nvSpPr>
          <p:spPr>
            <a:xfrm>
              <a:off x="8588636" y="1389401"/>
              <a:ext cx="135011" cy="251199"/>
            </a:xfrm>
            <a:custGeom>
              <a:rect b="b" l="l" r="r" t="t"/>
              <a:pathLst>
                <a:path extrusionOk="0" h="2856" w="1535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21"/>
            <p:cNvSpPr/>
            <p:nvPr/>
          </p:nvSpPr>
          <p:spPr>
            <a:xfrm>
              <a:off x="9070372" y="2269224"/>
              <a:ext cx="1734121" cy="2031233"/>
            </a:xfrm>
            <a:custGeom>
              <a:rect b="b" l="l" r="r" t="t"/>
              <a:pathLst>
                <a:path extrusionOk="0" h="23094" w="19716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21"/>
            <p:cNvSpPr/>
            <p:nvPr/>
          </p:nvSpPr>
          <p:spPr>
            <a:xfrm>
              <a:off x="9113734" y="2834429"/>
              <a:ext cx="1130398" cy="1233217"/>
            </a:xfrm>
            <a:custGeom>
              <a:rect b="b" l="l" r="r" t="t"/>
              <a:pathLst>
                <a:path extrusionOk="0" h="14021" w="12852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21"/>
            <p:cNvSpPr/>
            <p:nvPr/>
          </p:nvSpPr>
          <p:spPr>
            <a:xfrm>
              <a:off x="9317616" y="3094514"/>
              <a:ext cx="476980" cy="456135"/>
            </a:xfrm>
            <a:custGeom>
              <a:rect b="b" l="l" r="r" t="t"/>
              <a:pathLst>
                <a:path extrusionOk="0" h="5186" w="5423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21"/>
            <p:cNvSpPr/>
            <p:nvPr/>
          </p:nvSpPr>
          <p:spPr>
            <a:xfrm>
              <a:off x="9555273" y="3512041"/>
              <a:ext cx="409518" cy="257005"/>
            </a:xfrm>
            <a:custGeom>
              <a:rect b="b" l="l" r="r" t="t"/>
              <a:pathLst>
                <a:path extrusionOk="0" h="2922" w="4656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21"/>
            <p:cNvSpPr/>
            <p:nvPr/>
          </p:nvSpPr>
          <p:spPr>
            <a:xfrm>
              <a:off x="9635577" y="3653298"/>
              <a:ext cx="399843" cy="244163"/>
            </a:xfrm>
            <a:custGeom>
              <a:rect b="b" l="l" r="r" t="t"/>
              <a:pathLst>
                <a:path extrusionOk="0" h="2776" w="4546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21"/>
            <p:cNvSpPr/>
            <p:nvPr/>
          </p:nvSpPr>
          <p:spPr>
            <a:xfrm>
              <a:off x="8996488" y="1970614"/>
              <a:ext cx="892831" cy="660014"/>
            </a:xfrm>
            <a:custGeom>
              <a:rect b="b" l="l" r="r" t="t"/>
              <a:pathLst>
                <a:path extrusionOk="0" h="7504" w="10151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21"/>
            <p:cNvSpPr/>
            <p:nvPr/>
          </p:nvSpPr>
          <p:spPr>
            <a:xfrm>
              <a:off x="9010913" y="2170010"/>
              <a:ext cx="425614" cy="230970"/>
            </a:xfrm>
            <a:custGeom>
              <a:rect b="b" l="l" r="r" t="t"/>
              <a:pathLst>
                <a:path extrusionOk="0" h="2626" w="4839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21"/>
            <p:cNvSpPr/>
            <p:nvPr/>
          </p:nvSpPr>
          <p:spPr>
            <a:xfrm>
              <a:off x="9540848" y="2001134"/>
              <a:ext cx="228067" cy="136770"/>
            </a:xfrm>
            <a:custGeom>
              <a:rect b="b" l="l" r="r" t="t"/>
              <a:pathLst>
                <a:path extrusionOk="0" h="1555" w="2593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21"/>
            <p:cNvSpPr/>
            <p:nvPr/>
          </p:nvSpPr>
          <p:spPr>
            <a:xfrm>
              <a:off x="9031847" y="2355861"/>
              <a:ext cx="248913" cy="135099"/>
            </a:xfrm>
            <a:custGeom>
              <a:rect b="b" l="l" r="r" t="t"/>
              <a:pathLst>
                <a:path extrusionOk="0" h="1536" w="283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21"/>
            <p:cNvSpPr/>
            <p:nvPr/>
          </p:nvSpPr>
          <p:spPr>
            <a:xfrm>
              <a:off x="9580956" y="2161654"/>
              <a:ext cx="269846" cy="153921"/>
            </a:xfrm>
            <a:custGeom>
              <a:rect b="b" l="l" r="r" t="t"/>
              <a:pathLst>
                <a:path extrusionOk="0" h="1750" w="3068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21"/>
            <p:cNvSpPr/>
            <p:nvPr/>
          </p:nvSpPr>
          <p:spPr>
            <a:xfrm>
              <a:off x="9075209" y="2351199"/>
              <a:ext cx="423943" cy="237654"/>
            </a:xfrm>
            <a:custGeom>
              <a:rect b="b" l="l" r="r" t="t"/>
              <a:pathLst>
                <a:path extrusionOk="0" h="2702" w="482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21"/>
            <p:cNvSpPr/>
            <p:nvPr/>
          </p:nvSpPr>
          <p:spPr>
            <a:xfrm>
              <a:off x="9386661" y="2078184"/>
              <a:ext cx="422360" cy="218568"/>
            </a:xfrm>
            <a:custGeom>
              <a:rect b="b" l="l" r="r" t="t"/>
              <a:pathLst>
                <a:path extrusionOk="0" h="2485" w="4802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2" name="Google Shape;3442;p121"/>
          <p:cNvGrpSpPr/>
          <p:nvPr/>
        </p:nvGrpSpPr>
        <p:grpSpPr>
          <a:xfrm>
            <a:off x="646367" y="2960184"/>
            <a:ext cx="1631195" cy="1054008"/>
            <a:chOff x="4322570" y="3179740"/>
            <a:chExt cx="1895636" cy="1176085"/>
          </a:xfrm>
        </p:grpSpPr>
        <p:sp>
          <p:nvSpPr>
            <p:cNvPr id="3443" name="Google Shape;3443;p121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21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5" name="Google Shape;3445;p121"/>
          <p:cNvGrpSpPr/>
          <p:nvPr/>
        </p:nvGrpSpPr>
        <p:grpSpPr>
          <a:xfrm>
            <a:off x="787097" y="3178341"/>
            <a:ext cx="1631195" cy="1054008"/>
            <a:chOff x="4322570" y="3179740"/>
            <a:chExt cx="1895636" cy="1176085"/>
          </a:xfrm>
        </p:grpSpPr>
        <p:sp>
          <p:nvSpPr>
            <p:cNvPr id="3446" name="Google Shape;3446;p121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21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8" name="Google Shape;3448;p121"/>
          <p:cNvGrpSpPr/>
          <p:nvPr/>
        </p:nvGrpSpPr>
        <p:grpSpPr>
          <a:xfrm>
            <a:off x="1114605" y="3376261"/>
            <a:ext cx="973603" cy="782215"/>
            <a:chOff x="4702088" y="2980703"/>
            <a:chExt cx="790840" cy="610010"/>
          </a:xfrm>
        </p:grpSpPr>
        <p:sp>
          <p:nvSpPr>
            <p:cNvPr id="3449" name="Google Shape;3449;p121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21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21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21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21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21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21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21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21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21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21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21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21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12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 Tabela de Elementos de Processamento (Passos 1,2, 3 e 4 Roteiro)</a:t>
            </a:r>
            <a:endParaRPr sz="2200"/>
          </a:p>
        </p:txBody>
      </p:sp>
      <p:graphicFrame>
        <p:nvGraphicFramePr>
          <p:cNvPr id="3467" name="Google Shape;3467;p122"/>
          <p:cNvGraphicFramePr/>
          <p:nvPr/>
        </p:nvGraphicFramePr>
        <p:xfrm>
          <a:off x="406650" y="15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2082675"/>
                <a:gridCol w="2082675"/>
                <a:gridCol w="1366475"/>
                <a:gridCol w="279887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8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ordem transferência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Envio do evento de internação para sistema gerenciador das ordens. 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Ordem Transferência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Encaminhamento de realização exame do paciente.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Hospital que realiza exame.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Encaminha notificação para equipe da realização do exame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Produção, armazenamento e processamento de evento para preparação da equipe de ambulância.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Guia para realização exame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Encaminhamento de realização exame do paciente.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Geração do laudo e resultados do exame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Armazenamento dos resultados do exame, estabelecimento de link do resultado com histórico médico do usuário. Encaminhamento do evento para médico que está acompanhando o caso.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Laudo exame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Diagnóstico médico a respeito dos resultados dos exames.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123"/>
          <p:cNvSpPr txBox="1"/>
          <p:nvPr>
            <p:ph type="title"/>
          </p:nvPr>
        </p:nvSpPr>
        <p:spPr>
          <a:xfrm>
            <a:off x="4600275" y="1418383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Elementos de Processamento</a:t>
            </a:r>
            <a:r>
              <a:rPr lang="en"/>
              <a:t> do </a:t>
            </a:r>
            <a:r>
              <a:rPr lang="en"/>
              <a:t>Acompanhamento e Monitoração Pandemia</a:t>
            </a:r>
            <a:endParaRPr/>
          </a:p>
        </p:txBody>
      </p:sp>
      <p:grpSp>
        <p:nvGrpSpPr>
          <p:cNvPr id="3473" name="Google Shape;3473;p123"/>
          <p:cNvGrpSpPr/>
          <p:nvPr/>
        </p:nvGrpSpPr>
        <p:grpSpPr>
          <a:xfrm>
            <a:off x="530707" y="1398640"/>
            <a:ext cx="4240050" cy="2615611"/>
            <a:chOff x="4322570" y="1685875"/>
            <a:chExt cx="4927426" cy="2918557"/>
          </a:xfrm>
        </p:grpSpPr>
        <p:sp>
          <p:nvSpPr>
            <p:cNvPr id="3474" name="Google Shape;3474;p123"/>
            <p:cNvSpPr/>
            <p:nvPr/>
          </p:nvSpPr>
          <p:spPr>
            <a:xfrm>
              <a:off x="4723750" y="1685875"/>
              <a:ext cx="4526246" cy="2918557"/>
            </a:xfrm>
            <a:custGeom>
              <a:rect b="b" l="l" r="r" t="t"/>
              <a:pathLst>
                <a:path extrusionOk="0" h="27630" w="4285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23"/>
            <p:cNvSpPr/>
            <p:nvPr/>
          </p:nvSpPr>
          <p:spPr>
            <a:xfrm>
              <a:off x="4953391" y="1966113"/>
              <a:ext cx="4086825" cy="194570"/>
            </a:xfrm>
            <a:custGeom>
              <a:rect b="b" l="l" r="r" t="t"/>
              <a:pathLst>
                <a:path extrusionOk="0" h="1842" w="3869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23"/>
            <p:cNvSpPr/>
            <p:nvPr/>
          </p:nvSpPr>
          <p:spPr>
            <a:xfrm>
              <a:off x="5063669" y="2034984"/>
              <a:ext cx="1574098" cy="56723"/>
            </a:xfrm>
            <a:custGeom>
              <a:rect b="b" l="l" r="r" t="t"/>
              <a:pathLst>
                <a:path extrusionOk="0" h="537" w="14902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23"/>
            <p:cNvSpPr/>
            <p:nvPr/>
          </p:nvSpPr>
          <p:spPr>
            <a:xfrm>
              <a:off x="6778583" y="2034984"/>
              <a:ext cx="689130" cy="56723"/>
            </a:xfrm>
            <a:custGeom>
              <a:rect b="b" l="l" r="r" t="t"/>
              <a:pathLst>
                <a:path extrusionOk="0" h="537" w="6524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23"/>
            <p:cNvSpPr/>
            <p:nvPr/>
          </p:nvSpPr>
          <p:spPr>
            <a:xfrm>
              <a:off x="4953391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23"/>
            <p:cNvSpPr/>
            <p:nvPr/>
          </p:nvSpPr>
          <p:spPr>
            <a:xfrm>
              <a:off x="5094302" y="1791506"/>
              <a:ext cx="72040" cy="70561"/>
            </a:xfrm>
            <a:custGeom>
              <a:rect b="b" l="l" r="r" t="t"/>
              <a:pathLst>
                <a:path extrusionOk="0" h="668" w="682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23"/>
            <p:cNvSpPr/>
            <p:nvPr/>
          </p:nvSpPr>
          <p:spPr>
            <a:xfrm>
              <a:off x="5235108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23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23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3" name="Google Shape;3483;p123"/>
          <p:cNvGrpSpPr/>
          <p:nvPr/>
        </p:nvGrpSpPr>
        <p:grpSpPr>
          <a:xfrm>
            <a:off x="2689100" y="2057989"/>
            <a:ext cx="1785245" cy="1796661"/>
            <a:chOff x="8429700" y="549598"/>
            <a:chExt cx="3880967" cy="3750859"/>
          </a:xfrm>
        </p:grpSpPr>
        <p:sp>
          <p:nvSpPr>
            <p:cNvPr id="3484" name="Google Shape;3484;p123"/>
            <p:cNvSpPr/>
            <p:nvPr/>
          </p:nvSpPr>
          <p:spPr>
            <a:xfrm>
              <a:off x="9869980" y="549598"/>
              <a:ext cx="2400468" cy="2760204"/>
            </a:xfrm>
            <a:custGeom>
              <a:rect b="b" l="l" r="r" t="t"/>
              <a:pathLst>
                <a:path extrusionOk="0" h="31382" w="27292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23"/>
            <p:cNvSpPr/>
            <p:nvPr/>
          </p:nvSpPr>
          <p:spPr>
            <a:xfrm>
              <a:off x="10772320" y="2600026"/>
              <a:ext cx="493076" cy="574874"/>
            </a:xfrm>
            <a:custGeom>
              <a:rect b="b" l="l" r="r" t="t"/>
              <a:pathLst>
                <a:path extrusionOk="0" h="6536" w="5606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23"/>
            <p:cNvSpPr/>
            <p:nvPr/>
          </p:nvSpPr>
          <p:spPr>
            <a:xfrm>
              <a:off x="10867049" y="2696338"/>
              <a:ext cx="346895" cy="334053"/>
            </a:xfrm>
            <a:custGeom>
              <a:rect b="b" l="l" r="r" t="t"/>
              <a:pathLst>
                <a:path extrusionOk="0" h="3798" w="3944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23"/>
            <p:cNvSpPr/>
            <p:nvPr/>
          </p:nvSpPr>
          <p:spPr>
            <a:xfrm>
              <a:off x="11008394" y="2720438"/>
              <a:ext cx="97982" cy="239326"/>
            </a:xfrm>
            <a:custGeom>
              <a:rect b="b" l="l" r="r" t="t"/>
              <a:pathLst>
                <a:path extrusionOk="0" h="2721" w="1114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23"/>
            <p:cNvSpPr/>
            <p:nvPr/>
          </p:nvSpPr>
          <p:spPr>
            <a:xfrm>
              <a:off x="11077440" y="2097446"/>
              <a:ext cx="492988" cy="576545"/>
            </a:xfrm>
            <a:custGeom>
              <a:rect b="b" l="l" r="r" t="t"/>
              <a:pathLst>
                <a:path extrusionOk="0" h="6555" w="5605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23"/>
            <p:cNvSpPr/>
            <p:nvPr/>
          </p:nvSpPr>
          <p:spPr>
            <a:xfrm>
              <a:off x="11191431" y="2195429"/>
              <a:ext cx="329216" cy="334053"/>
            </a:xfrm>
            <a:custGeom>
              <a:rect b="b" l="l" r="r" t="t"/>
              <a:pathLst>
                <a:path extrusionOk="0" h="3798" w="3743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23"/>
            <p:cNvSpPr/>
            <p:nvPr/>
          </p:nvSpPr>
          <p:spPr>
            <a:xfrm>
              <a:off x="11313425" y="2217858"/>
              <a:ext cx="99653" cy="240909"/>
            </a:xfrm>
            <a:custGeom>
              <a:rect b="b" l="l" r="r" t="t"/>
              <a:pathLst>
                <a:path extrusionOk="0" h="2739" w="1133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23"/>
            <p:cNvSpPr/>
            <p:nvPr/>
          </p:nvSpPr>
          <p:spPr>
            <a:xfrm>
              <a:off x="11337525" y="1601287"/>
              <a:ext cx="494659" cy="574962"/>
            </a:xfrm>
            <a:custGeom>
              <a:rect b="b" l="l" r="r" t="t"/>
              <a:pathLst>
                <a:path extrusionOk="0" h="6537" w="5624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23"/>
            <p:cNvSpPr/>
            <p:nvPr/>
          </p:nvSpPr>
          <p:spPr>
            <a:xfrm>
              <a:off x="11451516" y="1697686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23"/>
            <p:cNvSpPr/>
            <p:nvPr/>
          </p:nvSpPr>
          <p:spPr>
            <a:xfrm>
              <a:off x="11573599" y="1721698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23"/>
            <p:cNvSpPr/>
            <p:nvPr/>
          </p:nvSpPr>
          <p:spPr>
            <a:xfrm>
              <a:off x="11613707" y="1065020"/>
              <a:ext cx="491405" cy="573291"/>
            </a:xfrm>
            <a:custGeom>
              <a:rect b="b" l="l" r="r" t="t"/>
              <a:pathLst>
                <a:path extrusionOk="0" h="6518" w="5587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23"/>
            <p:cNvSpPr/>
            <p:nvPr/>
          </p:nvSpPr>
          <p:spPr>
            <a:xfrm>
              <a:off x="11727698" y="1161331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23"/>
            <p:cNvSpPr/>
            <p:nvPr/>
          </p:nvSpPr>
          <p:spPr>
            <a:xfrm>
              <a:off x="11849693" y="1185431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23"/>
            <p:cNvSpPr/>
            <p:nvPr/>
          </p:nvSpPr>
          <p:spPr>
            <a:xfrm>
              <a:off x="10051433" y="2217858"/>
              <a:ext cx="492988" cy="574874"/>
            </a:xfrm>
            <a:custGeom>
              <a:rect b="b" l="l" r="r" t="t"/>
              <a:pathLst>
                <a:path extrusionOk="0" h="6536" w="5605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23"/>
            <p:cNvSpPr/>
            <p:nvPr/>
          </p:nvSpPr>
          <p:spPr>
            <a:xfrm>
              <a:off x="10165424" y="2314169"/>
              <a:ext cx="327632" cy="334141"/>
            </a:xfrm>
            <a:custGeom>
              <a:rect b="b" l="l" r="r" t="t"/>
              <a:pathLst>
                <a:path extrusionOk="0" h="3799" w="3725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23"/>
            <p:cNvSpPr/>
            <p:nvPr/>
          </p:nvSpPr>
          <p:spPr>
            <a:xfrm>
              <a:off x="10285836" y="2338269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23"/>
            <p:cNvSpPr/>
            <p:nvPr/>
          </p:nvSpPr>
          <p:spPr>
            <a:xfrm>
              <a:off x="10356464" y="1715278"/>
              <a:ext cx="492988" cy="574962"/>
            </a:xfrm>
            <a:custGeom>
              <a:rect b="b" l="l" r="r" t="t"/>
              <a:pathLst>
                <a:path extrusionOk="0" h="6537" w="5605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23"/>
            <p:cNvSpPr/>
            <p:nvPr/>
          </p:nvSpPr>
          <p:spPr>
            <a:xfrm>
              <a:off x="10472126" y="1813261"/>
              <a:ext cx="325961" cy="334053"/>
            </a:xfrm>
            <a:custGeom>
              <a:rect b="b" l="l" r="r" t="t"/>
              <a:pathLst>
                <a:path extrusionOk="0" h="3798" w="3706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23"/>
            <p:cNvSpPr/>
            <p:nvPr/>
          </p:nvSpPr>
          <p:spPr>
            <a:xfrm>
              <a:off x="10592538" y="1835689"/>
              <a:ext cx="99653" cy="240997"/>
            </a:xfrm>
            <a:custGeom>
              <a:rect b="b" l="l" r="r" t="t"/>
              <a:pathLst>
                <a:path extrusionOk="0" h="2740" w="1133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23"/>
            <p:cNvSpPr/>
            <p:nvPr/>
          </p:nvSpPr>
          <p:spPr>
            <a:xfrm>
              <a:off x="10614967" y="1219206"/>
              <a:ext cx="494659" cy="574874"/>
            </a:xfrm>
            <a:custGeom>
              <a:rect b="b" l="l" r="r" t="t"/>
              <a:pathLst>
                <a:path extrusionOk="0" h="6536" w="5624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23"/>
            <p:cNvSpPr/>
            <p:nvPr/>
          </p:nvSpPr>
          <p:spPr>
            <a:xfrm>
              <a:off x="10730629" y="1315518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23"/>
            <p:cNvSpPr/>
            <p:nvPr/>
          </p:nvSpPr>
          <p:spPr>
            <a:xfrm>
              <a:off x="10852624" y="1339618"/>
              <a:ext cx="98070" cy="239326"/>
            </a:xfrm>
            <a:custGeom>
              <a:rect b="b" l="l" r="r" t="t"/>
              <a:pathLst>
                <a:path extrusionOk="0" h="2721" w="1115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23"/>
            <p:cNvSpPr/>
            <p:nvPr/>
          </p:nvSpPr>
          <p:spPr>
            <a:xfrm>
              <a:off x="10892732" y="681268"/>
              <a:ext cx="493076" cy="576545"/>
            </a:xfrm>
            <a:custGeom>
              <a:rect b="b" l="l" r="r" t="t"/>
              <a:pathLst>
                <a:path extrusionOk="0" h="6555" w="5606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123"/>
            <p:cNvSpPr/>
            <p:nvPr/>
          </p:nvSpPr>
          <p:spPr>
            <a:xfrm>
              <a:off x="11006811" y="780834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123"/>
            <p:cNvSpPr/>
            <p:nvPr/>
          </p:nvSpPr>
          <p:spPr>
            <a:xfrm>
              <a:off x="11127223" y="803263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3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3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3"/>
            <p:cNvSpPr/>
            <p:nvPr/>
          </p:nvSpPr>
          <p:spPr>
            <a:xfrm>
              <a:off x="8429700" y="1938510"/>
              <a:ext cx="451297" cy="395094"/>
            </a:xfrm>
            <a:custGeom>
              <a:rect b="b" l="l" r="r" t="t"/>
              <a:pathLst>
                <a:path extrusionOk="0" h="4492" w="5131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3"/>
            <p:cNvSpPr/>
            <p:nvPr/>
          </p:nvSpPr>
          <p:spPr>
            <a:xfrm>
              <a:off x="8485904" y="1962610"/>
              <a:ext cx="327632" cy="343640"/>
            </a:xfrm>
            <a:custGeom>
              <a:rect b="b" l="l" r="r" t="t"/>
              <a:pathLst>
                <a:path extrusionOk="0" h="3907" w="3725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3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3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3"/>
            <p:cNvSpPr/>
            <p:nvPr/>
          </p:nvSpPr>
          <p:spPr>
            <a:xfrm>
              <a:off x="9829872" y="1509813"/>
              <a:ext cx="480146" cy="250496"/>
            </a:xfrm>
            <a:custGeom>
              <a:rect b="b" l="l" r="r" t="t"/>
              <a:pathLst>
                <a:path extrusionOk="0" h="2848" w="5459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3"/>
            <p:cNvSpPr/>
            <p:nvPr/>
          </p:nvSpPr>
          <p:spPr>
            <a:xfrm>
              <a:off x="9837876" y="1564345"/>
              <a:ext cx="456047" cy="130173"/>
            </a:xfrm>
            <a:custGeom>
              <a:rect b="b" l="l" r="r" t="t"/>
              <a:pathLst>
                <a:path extrusionOk="0" h="1480" w="5185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3"/>
            <p:cNvSpPr/>
            <p:nvPr/>
          </p:nvSpPr>
          <p:spPr>
            <a:xfrm>
              <a:off x="8967639" y="1726536"/>
              <a:ext cx="608561" cy="467305"/>
            </a:xfrm>
            <a:custGeom>
              <a:rect b="b" l="l" r="r" t="t"/>
              <a:pathLst>
                <a:path extrusionOk="0" h="5313" w="6919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3"/>
            <p:cNvSpPr/>
            <p:nvPr/>
          </p:nvSpPr>
          <p:spPr>
            <a:xfrm>
              <a:off x="8969222" y="1731989"/>
              <a:ext cx="385419" cy="317342"/>
            </a:xfrm>
            <a:custGeom>
              <a:rect b="b" l="l" r="r" t="t"/>
              <a:pathLst>
                <a:path extrusionOk="0" h="3608" w="4382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3"/>
            <p:cNvSpPr/>
            <p:nvPr/>
          </p:nvSpPr>
          <p:spPr>
            <a:xfrm>
              <a:off x="9711043" y="936076"/>
              <a:ext cx="300278" cy="355514"/>
            </a:xfrm>
            <a:custGeom>
              <a:rect b="b" l="l" r="r" t="t"/>
              <a:pathLst>
                <a:path extrusionOk="0" h="4042" w="3414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3"/>
            <p:cNvSpPr/>
            <p:nvPr/>
          </p:nvSpPr>
          <p:spPr>
            <a:xfrm>
              <a:off x="9770413" y="649692"/>
              <a:ext cx="315846" cy="381725"/>
            </a:xfrm>
            <a:custGeom>
              <a:rect b="b" l="l" r="r" t="t"/>
              <a:pathLst>
                <a:path extrusionOk="0" h="4340" w="3591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3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3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3"/>
            <p:cNvSpPr/>
            <p:nvPr/>
          </p:nvSpPr>
          <p:spPr>
            <a:xfrm>
              <a:off x="11986201" y="1651070"/>
              <a:ext cx="324466" cy="483401"/>
            </a:xfrm>
            <a:custGeom>
              <a:rect b="b" l="l" r="r" t="t"/>
              <a:pathLst>
                <a:path extrusionOk="0" h="5496" w="3689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3"/>
            <p:cNvSpPr/>
            <p:nvPr/>
          </p:nvSpPr>
          <p:spPr>
            <a:xfrm>
              <a:off x="12013467" y="1692849"/>
              <a:ext cx="277938" cy="390256"/>
            </a:xfrm>
            <a:custGeom>
              <a:rect b="b" l="l" r="r" t="t"/>
              <a:pathLst>
                <a:path extrusionOk="0" h="4437" w="316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3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3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3"/>
            <p:cNvSpPr/>
            <p:nvPr/>
          </p:nvSpPr>
          <p:spPr>
            <a:xfrm>
              <a:off x="11427416" y="3014299"/>
              <a:ext cx="464139" cy="374161"/>
            </a:xfrm>
            <a:custGeom>
              <a:rect b="b" l="l" r="r" t="t"/>
              <a:pathLst>
                <a:path extrusionOk="0" h="4254" w="5277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3"/>
            <p:cNvSpPr/>
            <p:nvPr/>
          </p:nvSpPr>
          <p:spPr>
            <a:xfrm>
              <a:off x="11477200" y="3038398"/>
              <a:ext cx="350149" cy="324378"/>
            </a:xfrm>
            <a:custGeom>
              <a:rect b="b" l="l" r="r" t="t"/>
              <a:pathLst>
                <a:path extrusionOk="0" h="3688" w="3981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3"/>
            <p:cNvSpPr/>
            <p:nvPr/>
          </p:nvSpPr>
          <p:spPr>
            <a:xfrm>
              <a:off x="11347201" y="2529398"/>
              <a:ext cx="608561" cy="465722"/>
            </a:xfrm>
            <a:custGeom>
              <a:rect b="b" l="l" r="r" t="t"/>
              <a:pathLst>
                <a:path extrusionOk="0" h="5295" w="6919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3"/>
            <p:cNvSpPr/>
            <p:nvPr/>
          </p:nvSpPr>
          <p:spPr>
            <a:xfrm>
              <a:off x="11347201" y="2672238"/>
              <a:ext cx="385419" cy="316638"/>
            </a:xfrm>
            <a:custGeom>
              <a:rect b="b" l="l" r="r" t="t"/>
              <a:pathLst>
                <a:path extrusionOk="0" h="3600" w="4382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3"/>
            <p:cNvSpPr/>
            <p:nvPr/>
          </p:nvSpPr>
          <p:spPr>
            <a:xfrm>
              <a:off x="11009977" y="3298484"/>
              <a:ext cx="372577" cy="320684"/>
            </a:xfrm>
            <a:custGeom>
              <a:rect b="b" l="l" r="r" t="t"/>
              <a:pathLst>
                <a:path extrusionOk="0" h="3646" w="4236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3"/>
            <p:cNvSpPr/>
            <p:nvPr/>
          </p:nvSpPr>
          <p:spPr>
            <a:xfrm>
              <a:off x="10767483" y="3159074"/>
              <a:ext cx="399931" cy="348214"/>
            </a:xfrm>
            <a:custGeom>
              <a:rect b="b" l="l" r="r" t="t"/>
              <a:pathLst>
                <a:path extrusionOk="0" h="3959" w="4547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3"/>
            <p:cNvSpPr/>
            <p:nvPr/>
          </p:nvSpPr>
          <p:spPr>
            <a:xfrm>
              <a:off x="8453800" y="822613"/>
              <a:ext cx="942614" cy="573291"/>
            </a:xfrm>
            <a:custGeom>
              <a:rect b="b" l="l" r="r" t="t"/>
              <a:pathLst>
                <a:path extrusionOk="0" h="6518" w="10717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3"/>
            <p:cNvSpPr/>
            <p:nvPr/>
          </p:nvSpPr>
          <p:spPr>
            <a:xfrm>
              <a:off x="8477900" y="936604"/>
              <a:ext cx="997146" cy="704608"/>
            </a:xfrm>
            <a:custGeom>
              <a:rect b="b" l="l" r="r" t="t"/>
              <a:pathLst>
                <a:path extrusionOk="0" h="8011" w="11337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3"/>
            <p:cNvSpPr/>
            <p:nvPr/>
          </p:nvSpPr>
          <p:spPr>
            <a:xfrm>
              <a:off x="9319199" y="1040920"/>
              <a:ext cx="139848" cy="271429"/>
            </a:xfrm>
            <a:custGeom>
              <a:rect b="b" l="l" r="r" t="t"/>
              <a:pathLst>
                <a:path extrusionOk="0" h="3086" w="159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3"/>
            <p:cNvSpPr/>
            <p:nvPr/>
          </p:nvSpPr>
          <p:spPr>
            <a:xfrm>
              <a:off x="9218050" y="1153327"/>
              <a:ext cx="165531" cy="244163"/>
            </a:xfrm>
            <a:custGeom>
              <a:rect b="b" l="l" r="r" t="t"/>
              <a:pathLst>
                <a:path extrusionOk="0" h="2776" w="1882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3"/>
            <p:cNvSpPr/>
            <p:nvPr/>
          </p:nvSpPr>
          <p:spPr>
            <a:xfrm>
              <a:off x="9124992" y="1214369"/>
              <a:ext cx="147764" cy="260171"/>
            </a:xfrm>
            <a:custGeom>
              <a:rect b="b" l="l" r="r" t="t"/>
              <a:pathLst>
                <a:path extrusionOk="0" h="2958" w="168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3"/>
            <p:cNvSpPr/>
            <p:nvPr/>
          </p:nvSpPr>
          <p:spPr>
            <a:xfrm>
              <a:off x="9001326" y="1278577"/>
              <a:ext cx="151019" cy="255333"/>
            </a:xfrm>
            <a:custGeom>
              <a:rect b="b" l="l" r="r" t="t"/>
              <a:pathLst>
                <a:path extrusionOk="0" h="2903" w="1717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3"/>
            <p:cNvSpPr/>
            <p:nvPr/>
          </p:nvSpPr>
          <p:spPr>
            <a:xfrm>
              <a:off x="8863235" y="1329943"/>
              <a:ext cx="151019" cy="261842"/>
            </a:xfrm>
            <a:custGeom>
              <a:rect b="b" l="l" r="r" t="t"/>
              <a:pathLst>
                <a:path extrusionOk="0" h="2977" w="1717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3"/>
            <p:cNvSpPr/>
            <p:nvPr/>
          </p:nvSpPr>
          <p:spPr>
            <a:xfrm>
              <a:off x="8742823" y="1365301"/>
              <a:ext cx="143015" cy="255333"/>
            </a:xfrm>
            <a:custGeom>
              <a:rect b="b" l="l" r="r" t="t"/>
              <a:pathLst>
                <a:path extrusionOk="0" h="2903" w="1626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3"/>
            <p:cNvSpPr/>
            <p:nvPr/>
          </p:nvSpPr>
          <p:spPr>
            <a:xfrm>
              <a:off x="8588636" y="1389401"/>
              <a:ext cx="135011" cy="251199"/>
            </a:xfrm>
            <a:custGeom>
              <a:rect b="b" l="l" r="r" t="t"/>
              <a:pathLst>
                <a:path extrusionOk="0" h="2856" w="1535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3"/>
            <p:cNvSpPr/>
            <p:nvPr/>
          </p:nvSpPr>
          <p:spPr>
            <a:xfrm>
              <a:off x="9070372" y="2269224"/>
              <a:ext cx="1734121" cy="2031233"/>
            </a:xfrm>
            <a:custGeom>
              <a:rect b="b" l="l" r="r" t="t"/>
              <a:pathLst>
                <a:path extrusionOk="0" h="23094" w="19716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3"/>
            <p:cNvSpPr/>
            <p:nvPr/>
          </p:nvSpPr>
          <p:spPr>
            <a:xfrm>
              <a:off x="9113734" y="2834429"/>
              <a:ext cx="1130398" cy="1233217"/>
            </a:xfrm>
            <a:custGeom>
              <a:rect b="b" l="l" r="r" t="t"/>
              <a:pathLst>
                <a:path extrusionOk="0" h="14021" w="12852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3"/>
            <p:cNvSpPr/>
            <p:nvPr/>
          </p:nvSpPr>
          <p:spPr>
            <a:xfrm>
              <a:off x="9317616" y="3094514"/>
              <a:ext cx="476980" cy="456135"/>
            </a:xfrm>
            <a:custGeom>
              <a:rect b="b" l="l" r="r" t="t"/>
              <a:pathLst>
                <a:path extrusionOk="0" h="5186" w="5423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3"/>
            <p:cNvSpPr/>
            <p:nvPr/>
          </p:nvSpPr>
          <p:spPr>
            <a:xfrm>
              <a:off x="9555273" y="3512041"/>
              <a:ext cx="409518" cy="257005"/>
            </a:xfrm>
            <a:custGeom>
              <a:rect b="b" l="l" r="r" t="t"/>
              <a:pathLst>
                <a:path extrusionOk="0" h="2922" w="4656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3"/>
            <p:cNvSpPr/>
            <p:nvPr/>
          </p:nvSpPr>
          <p:spPr>
            <a:xfrm>
              <a:off x="9635577" y="3653298"/>
              <a:ext cx="399843" cy="244163"/>
            </a:xfrm>
            <a:custGeom>
              <a:rect b="b" l="l" r="r" t="t"/>
              <a:pathLst>
                <a:path extrusionOk="0" h="2776" w="4546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3"/>
            <p:cNvSpPr/>
            <p:nvPr/>
          </p:nvSpPr>
          <p:spPr>
            <a:xfrm>
              <a:off x="8996488" y="1970614"/>
              <a:ext cx="892831" cy="660014"/>
            </a:xfrm>
            <a:custGeom>
              <a:rect b="b" l="l" r="r" t="t"/>
              <a:pathLst>
                <a:path extrusionOk="0" h="7504" w="10151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3"/>
            <p:cNvSpPr/>
            <p:nvPr/>
          </p:nvSpPr>
          <p:spPr>
            <a:xfrm>
              <a:off x="9010913" y="2170010"/>
              <a:ext cx="425614" cy="230970"/>
            </a:xfrm>
            <a:custGeom>
              <a:rect b="b" l="l" r="r" t="t"/>
              <a:pathLst>
                <a:path extrusionOk="0" h="2626" w="4839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3"/>
            <p:cNvSpPr/>
            <p:nvPr/>
          </p:nvSpPr>
          <p:spPr>
            <a:xfrm>
              <a:off x="9540848" y="2001134"/>
              <a:ext cx="228067" cy="136770"/>
            </a:xfrm>
            <a:custGeom>
              <a:rect b="b" l="l" r="r" t="t"/>
              <a:pathLst>
                <a:path extrusionOk="0" h="1555" w="2593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3"/>
            <p:cNvSpPr/>
            <p:nvPr/>
          </p:nvSpPr>
          <p:spPr>
            <a:xfrm>
              <a:off x="9031847" y="2355861"/>
              <a:ext cx="248913" cy="135099"/>
            </a:xfrm>
            <a:custGeom>
              <a:rect b="b" l="l" r="r" t="t"/>
              <a:pathLst>
                <a:path extrusionOk="0" h="1536" w="283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3"/>
            <p:cNvSpPr/>
            <p:nvPr/>
          </p:nvSpPr>
          <p:spPr>
            <a:xfrm>
              <a:off x="9580956" y="2161654"/>
              <a:ext cx="269846" cy="153921"/>
            </a:xfrm>
            <a:custGeom>
              <a:rect b="b" l="l" r="r" t="t"/>
              <a:pathLst>
                <a:path extrusionOk="0" h="1750" w="3068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3"/>
            <p:cNvSpPr/>
            <p:nvPr/>
          </p:nvSpPr>
          <p:spPr>
            <a:xfrm>
              <a:off x="9075209" y="2351199"/>
              <a:ext cx="423943" cy="237654"/>
            </a:xfrm>
            <a:custGeom>
              <a:rect b="b" l="l" r="r" t="t"/>
              <a:pathLst>
                <a:path extrusionOk="0" h="2702" w="482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3"/>
            <p:cNvSpPr/>
            <p:nvPr/>
          </p:nvSpPr>
          <p:spPr>
            <a:xfrm>
              <a:off x="9386661" y="2078184"/>
              <a:ext cx="422360" cy="218568"/>
            </a:xfrm>
            <a:custGeom>
              <a:rect b="b" l="l" r="r" t="t"/>
              <a:pathLst>
                <a:path extrusionOk="0" h="2485" w="4802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4" name="Google Shape;3554;p123"/>
          <p:cNvGrpSpPr/>
          <p:nvPr/>
        </p:nvGrpSpPr>
        <p:grpSpPr>
          <a:xfrm>
            <a:off x="646367" y="2960184"/>
            <a:ext cx="1631195" cy="1054008"/>
            <a:chOff x="4322570" y="3179740"/>
            <a:chExt cx="1895636" cy="1176085"/>
          </a:xfrm>
        </p:grpSpPr>
        <p:sp>
          <p:nvSpPr>
            <p:cNvPr id="3555" name="Google Shape;3555;p123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3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7" name="Google Shape;3557;p123"/>
          <p:cNvGrpSpPr/>
          <p:nvPr/>
        </p:nvGrpSpPr>
        <p:grpSpPr>
          <a:xfrm>
            <a:off x="787097" y="3178341"/>
            <a:ext cx="1631195" cy="1054008"/>
            <a:chOff x="4322570" y="3179740"/>
            <a:chExt cx="1895636" cy="1176085"/>
          </a:xfrm>
        </p:grpSpPr>
        <p:sp>
          <p:nvSpPr>
            <p:cNvPr id="3558" name="Google Shape;3558;p123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3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0" name="Google Shape;3560;p123"/>
          <p:cNvGrpSpPr/>
          <p:nvPr/>
        </p:nvGrpSpPr>
        <p:grpSpPr>
          <a:xfrm>
            <a:off x="1114605" y="3376261"/>
            <a:ext cx="973603" cy="782215"/>
            <a:chOff x="4702088" y="2980703"/>
            <a:chExt cx="790840" cy="610010"/>
          </a:xfrm>
        </p:grpSpPr>
        <p:sp>
          <p:nvSpPr>
            <p:cNvPr id="3561" name="Google Shape;3561;p123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3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3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3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3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3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3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3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3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3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3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3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3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7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p12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579" name="Google Shape;3579;p124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540550"/>
                <a:gridCol w="2817475"/>
                <a:gridCol w="2350400"/>
                <a:gridCol w="1622275"/>
              </a:tblGrid>
              <a:tr h="5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 informações do paciente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Envio do evento de recusa da internação para origem solicitante. 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sobre paciente.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Registros de informações paciente.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os laudos e diagnósticos de exames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Recuperação, validação e processamento de registros de exames realizados. Geração de relatórios informativos a partir dos resultados dos laudos.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de exames realizados na instituição.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Laudos de exames.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 prontuários médicos dos atendimentos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Recuperação, validação e processamento de registros de prontuários médicos. Produção de informações a partir dos dados dos prontuários (ex: reclamações, diagnósticos mais frequentes, etc). 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prontuário médico.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Montserrat"/>
                        <a:buChar char="●"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Prontuários médicos.</a:t>
                      </a:r>
                      <a:endParaRPr sz="10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p12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585" name="Google Shape;3585;p125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594800"/>
                <a:gridCol w="3074975"/>
                <a:gridCol w="1578250"/>
                <a:gridCol w="208267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informações de transferências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Recuperação, validação e processamento de registros das ordens de transferências. Produção de informações a partir dos dados das transferências (ex: motivo das transferências).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de transferência.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Conjunto de ordens de transferência.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Processa e registra informações de internação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Recuperação, validação e processamento de registros de prontuários médicos. Produção de informações a partir dos dados coletados das ordens de internação(ex: motivo da internação, taxa de óbitos dos internados, número de internações, etc).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informações de internação.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Conjunto de informações de internação.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12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591" name="Google Shape;3591;p126"/>
          <p:cNvGraphicFramePr/>
          <p:nvPr/>
        </p:nvGraphicFramePr>
        <p:xfrm>
          <a:off x="406650" y="15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915125"/>
                <a:gridCol w="2250225"/>
                <a:gridCol w="1809775"/>
                <a:gridCol w="235557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 documento (relatório) diário dos registros compilados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Realização e computação de exames, compilação de exames para prontuário médico, registro de transferencias, registro de internações.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ocumento diário de registros compilados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Compilação dos registros de exames, prontuários médicos, transferências e internações.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 relatório diário da da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Agrupamento de registros baseados em dias e geração de relatório contendo esses registros.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Diário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ocumento diário de registros compilados.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 relatório da progressão da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Agrupamento de registros diários e geração de relatório com esse agrupamento.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Progressão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Todos os registros de relatórios diários.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12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597" name="Google Shape;3597;p127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831375"/>
                <a:gridCol w="2333975"/>
                <a:gridCol w="2082675"/>
                <a:gridCol w="208267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estratégias para aplicar as medidas indicadas 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Decisão de medidas de controle, agrupamento de medidas de controle e geração de documento com as medidas.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as estratégias para aplicação das medidas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medidas de controle.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as fases das regiões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Agrupamento de dados de progressão e geração de relatório com esse agrupamento.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da determinação das fases de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regiões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Progressão Pandemia.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medidas para o controle da pandemia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Geração de documento com as d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ecisões de medidas de controle, agrupamento dessas medidas em um relatório.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com medidas de controle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Relatório da determinação das fases de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regiões.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128"/>
          <p:cNvSpPr txBox="1"/>
          <p:nvPr>
            <p:ph type="title"/>
          </p:nvPr>
        </p:nvSpPr>
        <p:spPr>
          <a:xfrm>
            <a:off x="4474350" y="1418383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Elementos de Processamento</a:t>
            </a:r>
            <a:r>
              <a:rPr lang="en"/>
              <a:t> do Fluxo</a:t>
            </a:r>
            <a:r>
              <a:rPr lang="en"/>
              <a:t> de Recebimento de Notificação</a:t>
            </a:r>
            <a:endParaRPr/>
          </a:p>
        </p:txBody>
      </p:sp>
      <p:grpSp>
        <p:nvGrpSpPr>
          <p:cNvPr id="3603" name="Google Shape;3603;p128"/>
          <p:cNvGrpSpPr/>
          <p:nvPr/>
        </p:nvGrpSpPr>
        <p:grpSpPr>
          <a:xfrm>
            <a:off x="530707" y="1398640"/>
            <a:ext cx="4240050" cy="2615611"/>
            <a:chOff x="4322570" y="1685875"/>
            <a:chExt cx="4927426" cy="2918557"/>
          </a:xfrm>
        </p:grpSpPr>
        <p:sp>
          <p:nvSpPr>
            <p:cNvPr id="3604" name="Google Shape;3604;p128"/>
            <p:cNvSpPr/>
            <p:nvPr/>
          </p:nvSpPr>
          <p:spPr>
            <a:xfrm>
              <a:off x="4723750" y="1685875"/>
              <a:ext cx="4526246" cy="2918557"/>
            </a:xfrm>
            <a:custGeom>
              <a:rect b="b" l="l" r="r" t="t"/>
              <a:pathLst>
                <a:path extrusionOk="0" h="27630" w="4285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8"/>
            <p:cNvSpPr/>
            <p:nvPr/>
          </p:nvSpPr>
          <p:spPr>
            <a:xfrm>
              <a:off x="4953391" y="1966113"/>
              <a:ext cx="4086825" cy="194570"/>
            </a:xfrm>
            <a:custGeom>
              <a:rect b="b" l="l" r="r" t="t"/>
              <a:pathLst>
                <a:path extrusionOk="0" h="1842" w="3869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8"/>
            <p:cNvSpPr/>
            <p:nvPr/>
          </p:nvSpPr>
          <p:spPr>
            <a:xfrm>
              <a:off x="5063669" y="2034984"/>
              <a:ext cx="1574098" cy="56723"/>
            </a:xfrm>
            <a:custGeom>
              <a:rect b="b" l="l" r="r" t="t"/>
              <a:pathLst>
                <a:path extrusionOk="0" h="537" w="14902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8"/>
            <p:cNvSpPr/>
            <p:nvPr/>
          </p:nvSpPr>
          <p:spPr>
            <a:xfrm>
              <a:off x="6778583" y="2034984"/>
              <a:ext cx="689130" cy="56723"/>
            </a:xfrm>
            <a:custGeom>
              <a:rect b="b" l="l" r="r" t="t"/>
              <a:pathLst>
                <a:path extrusionOk="0" h="537" w="6524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8"/>
            <p:cNvSpPr/>
            <p:nvPr/>
          </p:nvSpPr>
          <p:spPr>
            <a:xfrm>
              <a:off x="4953391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8"/>
            <p:cNvSpPr/>
            <p:nvPr/>
          </p:nvSpPr>
          <p:spPr>
            <a:xfrm>
              <a:off x="5094302" y="1791506"/>
              <a:ext cx="72040" cy="70561"/>
            </a:xfrm>
            <a:custGeom>
              <a:rect b="b" l="l" r="r" t="t"/>
              <a:pathLst>
                <a:path extrusionOk="0" h="668" w="682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8"/>
            <p:cNvSpPr/>
            <p:nvPr/>
          </p:nvSpPr>
          <p:spPr>
            <a:xfrm>
              <a:off x="5235108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8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8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3" name="Google Shape;3613;p128"/>
          <p:cNvGrpSpPr/>
          <p:nvPr/>
        </p:nvGrpSpPr>
        <p:grpSpPr>
          <a:xfrm>
            <a:off x="2689100" y="2057989"/>
            <a:ext cx="1785245" cy="1796661"/>
            <a:chOff x="8429700" y="549598"/>
            <a:chExt cx="3880967" cy="3750859"/>
          </a:xfrm>
        </p:grpSpPr>
        <p:sp>
          <p:nvSpPr>
            <p:cNvPr id="3614" name="Google Shape;3614;p128"/>
            <p:cNvSpPr/>
            <p:nvPr/>
          </p:nvSpPr>
          <p:spPr>
            <a:xfrm>
              <a:off x="9869980" y="549598"/>
              <a:ext cx="2400468" cy="2760204"/>
            </a:xfrm>
            <a:custGeom>
              <a:rect b="b" l="l" r="r" t="t"/>
              <a:pathLst>
                <a:path extrusionOk="0" h="31382" w="27292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8"/>
            <p:cNvSpPr/>
            <p:nvPr/>
          </p:nvSpPr>
          <p:spPr>
            <a:xfrm>
              <a:off x="10772320" y="2600026"/>
              <a:ext cx="493076" cy="574874"/>
            </a:xfrm>
            <a:custGeom>
              <a:rect b="b" l="l" r="r" t="t"/>
              <a:pathLst>
                <a:path extrusionOk="0" h="6536" w="5606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8"/>
            <p:cNvSpPr/>
            <p:nvPr/>
          </p:nvSpPr>
          <p:spPr>
            <a:xfrm>
              <a:off x="10867049" y="2696338"/>
              <a:ext cx="346895" cy="334053"/>
            </a:xfrm>
            <a:custGeom>
              <a:rect b="b" l="l" r="r" t="t"/>
              <a:pathLst>
                <a:path extrusionOk="0" h="3798" w="3944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8"/>
            <p:cNvSpPr/>
            <p:nvPr/>
          </p:nvSpPr>
          <p:spPr>
            <a:xfrm>
              <a:off x="11008394" y="2720438"/>
              <a:ext cx="97982" cy="239326"/>
            </a:xfrm>
            <a:custGeom>
              <a:rect b="b" l="l" r="r" t="t"/>
              <a:pathLst>
                <a:path extrusionOk="0" h="2721" w="1114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8"/>
            <p:cNvSpPr/>
            <p:nvPr/>
          </p:nvSpPr>
          <p:spPr>
            <a:xfrm>
              <a:off x="11077440" y="2097446"/>
              <a:ext cx="492988" cy="576545"/>
            </a:xfrm>
            <a:custGeom>
              <a:rect b="b" l="l" r="r" t="t"/>
              <a:pathLst>
                <a:path extrusionOk="0" h="6555" w="5605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8"/>
            <p:cNvSpPr/>
            <p:nvPr/>
          </p:nvSpPr>
          <p:spPr>
            <a:xfrm>
              <a:off x="11191431" y="2195429"/>
              <a:ext cx="329216" cy="334053"/>
            </a:xfrm>
            <a:custGeom>
              <a:rect b="b" l="l" r="r" t="t"/>
              <a:pathLst>
                <a:path extrusionOk="0" h="3798" w="3743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8"/>
            <p:cNvSpPr/>
            <p:nvPr/>
          </p:nvSpPr>
          <p:spPr>
            <a:xfrm>
              <a:off x="11313425" y="2217858"/>
              <a:ext cx="99653" cy="240909"/>
            </a:xfrm>
            <a:custGeom>
              <a:rect b="b" l="l" r="r" t="t"/>
              <a:pathLst>
                <a:path extrusionOk="0" h="2739" w="1133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8"/>
            <p:cNvSpPr/>
            <p:nvPr/>
          </p:nvSpPr>
          <p:spPr>
            <a:xfrm>
              <a:off x="11337525" y="1601287"/>
              <a:ext cx="494659" cy="574962"/>
            </a:xfrm>
            <a:custGeom>
              <a:rect b="b" l="l" r="r" t="t"/>
              <a:pathLst>
                <a:path extrusionOk="0" h="6537" w="5624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8"/>
            <p:cNvSpPr/>
            <p:nvPr/>
          </p:nvSpPr>
          <p:spPr>
            <a:xfrm>
              <a:off x="11451516" y="1697686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8"/>
            <p:cNvSpPr/>
            <p:nvPr/>
          </p:nvSpPr>
          <p:spPr>
            <a:xfrm>
              <a:off x="11573599" y="1721698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8"/>
            <p:cNvSpPr/>
            <p:nvPr/>
          </p:nvSpPr>
          <p:spPr>
            <a:xfrm>
              <a:off x="11613707" y="1065020"/>
              <a:ext cx="491405" cy="573291"/>
            </a:xfrm>
            <a:custGeom>
              <a:rect b="b" l="l" r="r" t="t"/>
              <a:pathLst>
                <a:path extrusionOk="0" h="6518" w="5587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8"/>
            <p:cNvSpPr/>
            <p:nvPr/>
          </p:nvSpPr>
          <p:spPr>
            <a:xfrm>
              <a:off x="11727698" y="1161331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8"/>
            <p:cNvSpPr/>
            <p:nvPr/>
          </p:nvSpPr>
          <p:spPr>
            <a:xfrm>
              <a:off x="11849693" y="1185431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8"/>
            <p:cNvSpPr/>
            <p:nvPr/>
          </p:nvSpPr>
          <p:spPr>
            <a:xfrm>
              <a:off x="10051433" y="2217858"/>
              <a:ext cx="492988" cy="574874"/>
            </a:xfrm>
            <a:custGeom>
              <a:rect b="b" l="l" r="r" t="t"/>
              <a:pathLst>
                <a:path extrusionOk="0" h="6536" w="5605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8"/>
            <p:cNvSpPr/>
            <p:nvPr/>
          </p:nvSpPr>
          <p:spPr>
            <a:xfrm>
              <a:off x="10165424" y="2314169"/>
              <a:ext cx="327632" cy="334141"/>
            </a:xfrm>
            <a:custGeom>
              <a:rect b="b" l="l" r="r" t="t"/>
              <a:pathLst>
                <a:path extrusionOk="0" h="3799" w="3725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8"/>
            <p:cNvSpPr/>
            <p:nvPr/>
          </p:nvSpPr>
          <p:spPr>
            <a:xfrm>
              <a:off x="10285836" y="2338269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8"/>
            <p:cNvSpPr/>
            <p:nvPr/>
          </p:nvSpPr>
          <p:spPr>
            <a:xfrm>
              <a:off x="10356464" y="1715278"/>
              <a:ext cx="492988" cy="574962"/>
            </a:xfrm>
            <a:custGeom>
              <a:rect b="b" l="l" r="r" t="t"/>
              <a:pathLst>
                <a:path extrusionOk="0" h="6537" w="5605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8"/>
            <p:cNvSpPr/>
            <p:nvPr/>
          </p:nvSpPr>
          <p:spPr>
            <a:xfrm>
              <a:off x="10472126" y="1813261"/>
              <a:ext cx="325961" cy="334053"/>
            </a:xfrm>
            <a:custGeom>
              <a:rect b="b" l="l" r="r" t="t"/>
              <a:pathLst>
                <a:path extrusionOk="0" h="3798" w="3706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8"/>
            <p:cNvSpPr/>
            <p:nvPr/>
          </p:nvSpPr>
          <p:spPr>
            <a:xfrm>
              <a:off x="10592538" y="1835689"/>
              <a:ext cx="99653" cy="240997"/>
            </a:xfrm>
            <a:custGeom>
              <a:rect b="b" l="l" r="r" t="t"/>
              <a:pathLst>
                <a:path extrusionOk="0" h="2740" w="1133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8"/>
            <p:cNvSpPr/>
            <p:nvPr/>
          </p:nvSpPr>
          <p:spPr>
            <a:xfrm>
              <a:off x="10614967" y="1219206"/>
              <a:ext cx="494659" cy="574874"/>
            </a:xfrm>
            <a:custGeom>
              <a:rect b="b" l="l" r="r" t="t"/>
              <a:pathLst>
                <a:path extrusionOk="0" h="6536" w="5624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8"/>
            <p:cNvSpPr/>
            <p:nvPr/>
          </p:nvSpPr>
          <p:spPr>
            <a:xfrm>
              <a:off x="10730629" y="1315518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8"/>
            <p:cNvSpPr/>
            <p:nvPr/>
          </p:nvSpPr>
          <p:spPr>
            <a:xfrm>
              <a:off x="10852624" y="1339618"/>
              <a:ext cx="98070" cy="239326"/>
            </a:xfrm>
            <a:custGeom>
              <a:rect b="b" l="l" r="r" t="t"/>
              <a:pathLst>
                <a:path extrusionOk="0" h="2721" w="1115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8"/>
            <p:cNvSpPr/>
            <p:nvPr/>
          </p:nvSpPr>
          <p:spPr>
            <a:xfrm>
              <a:off x="10892732" y="681268"/>
              <a:ext cx="493076" cy="576545"/>
            </a:xfrm>
            <a:custGeom>
              <a:rect b="b" l="l" r="r" t="t"/>
              <a:pathLst>
                <a:path extrusionOk="0" h="6555" w="5606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8"/>
            <p:cNvSpPr/>
            <p:nvPr/>
          </p:nvSpPr>
          <p:spPr>
            <a:xfrm>
              <a:off x="11006811" y="780834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8"/>
            <p:cNvSpPr/>
            <p:nvPr/>
          </p:nvSpPr>
          <p:spPr>
            <a:xfrm>
              <a:off x="11127223" y="803263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8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8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8"/>
            <p:cNvSpPr/>
            <p:nvPr/>
          </p:nvSpPr>
          <p:spPr>
            <a:xfrm>
              <a:off x="8429700" y="1938510"/>
              <a:ext cx="451297" cy="395094"/>
            </a:xfrm>
            <a:custGeom>
              <a:rect b="b" l="l" r="r" t="t"/>
              <a:pathLst>
                <a:path extrusionOk="0" h="4492" w="5131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8"/>
            <p:cNvSpPr/>
            <p:nvPr/>
          </p:nvSpPr>
          <p:spPr>
            <a:xfrm>
              <a:off x="8485904" y="1962610"/>
              <a:ext cx="327632" cy="343640"/>
            </a:xfrm>
            <a:custGeom>
              <a:rect b="b" l="l" r="r" t="t"/>
              <a:pathLst>
                <a:path extrusionOk="0" h="3907" w="3725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8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8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8"/>
            <p:cNvSpPr/>
            <p:nvPr/>
          </p:nvSpPr>
          <p:spPr>
            <a:xfrm>
              <a:off x="9829872" y="1509813"/>
              <a:ext cx="480146" cy="250496"/>
            </a:xfrm>
            <a:custGeom>
              <a:rect b="b" l="l" r="r" t="t"/>
              <a:pathLst>
                <a:path extrusionOk="0" h="2848" w="5459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8"/>
            <p:cNvSpPr/>
            <p:nvPr/>
          </p:nvSpPr>
          <p:spPr>
            <a:xfrm>
              <a:off x="9837876" y="1564345"/>
              <a:ext cx="456047" cy="130173"/>
            </a:xfrm>
            <a:custGeom>
              <a:rect b="b" l="l" r="r" t="t"/>
              <a:pathLst>
                <a:path extrusionOk="0" h="1480" w="5185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8"/>
            <p:cNvSpPr/>
            <p:nvPr/>
          </p:nvSpPr>
          <p:spPr>
            <a:xfrm>
              <a:off x="8967639" y="1726536"/>
              <a:ext cx="608561" cy="467305"/>
            </a:xfrm>
            <a:custGeom>
              <a:rect b="b" l="l" r="r" t="t"/>
              <a:pathLst>
                <a:path extrusionOk="0" h="5313" w="6919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8"/>
            <p:cNvSpPr/>
            <p:nvPr/>
          </p:nvSpPr>
          <p:spPr>
            <a:xfrm>
              <a:off x="8969222" y="1731989"/>
              <a:ext cx="385419" cy="317342"/>
            </a:xfrm>
            <a:custGeom>
              <a:rect b="b" l="l" r="r" t="t"/>
              <a:pathLst>
                <a:path extrusionOk="0" h="3608" w="4382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8"/>
            <p:cNvSpPr/>
            <p:nvPr/>
          </p:nvSpPr>
          <p:spPr>
            <a:xfrm>
              <a:off x="9711043" y="936076"/>
              <a:ext cx="300278" cy="355514"/>
            </a:xfrm>
            <a:custGeom>
              <a:rect b="b" l="l" r="r" t="t"/>
              <a:pathLst>
                <a:path extrusionOk="0" h="4042" w="3414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8"/>
            <p:cNvSpPr/>
            <p:nvPr/>
          </p:nvSpPr>
          <p:spPr>
            <a:xfrm>
              <a:off x="9770413" y="649692"/>
              <a:ext cx="315846" cy="381725"/>
            </a:xfrm>
            <a:custGeom>
              <a:rect b="b" l="l" r="r" t="t"/>
              <a:pathLst>
                <a:path extrusionOk="0" h="4340" w="3591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8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8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8"/>
            <p:cNvSpPr/>
            <p:nvPr/>
          </p:nvSpPr>
          <p:spPr>
            <a:xfrm>
              <a:off x="11986201" y="1651070"/>
              <a:ext cx="324466" cy="483401"/>
            </a:xfrm>
            <a:custGeom>
              <a:rect b="b" l="l" r="r" t="t"/>
              <a:pathLst>
                <a:path extrusionOk="0" h="5496" w="3689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8"/>
            <p:cNvSpPr/>
            <p:nvPr/>
          </p:nvSpPr>
          <p:spPr>
            <a:xfrm>
              <a:off x="12013467" y="1692849"/>
              <a:ext cx="277938" cy="390256"/>
            </a:xfrm>
            <a:custGeom>
              <a:rect b="b" l="l" r="r" t="t"/>
              <a:pathLst>
                <a:path extrusionOk="0" h="4437" w="316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8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8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8"/>
            <p:cNvSpPr/>
            <p:nvPr/>
          </p:nvSpPr>
          <p:spPr>
            <a:xfrm>
              <a:off x="11427416" y="3014299"/>
              <a:ext cx="464139" cy="374161"/>
            </a:xfrm>
            <a:custGeom>
              <a:rect b="b" l="l" r="r" t="t"/>
              <a:pathLst>
                <a:path extrusionOk="0" h="4254" w="5277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8"/>
            <p:cNvSpPr/>
            <p:nvPr/>
          </p:nvSpPr>
          <p:spPr>
            <a:xfrm>
              <a:off x="11477200" y="3038398"/>
              <a:ext cx="350149" cy="324378"/>
            </a:xfrm>
            <a:custGeom>
              <a:rect b="b" l="l" r="r" t="t"/>
              <a:pathLst>
                <a:path extrusionOk="0" h="3688" w="3981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8"/>
            <p:cNvSpPr/>
            <p:nvPr/>
          </p:nvSpPr>
          <p:spPr>
            <a:xfrm>
              <a:off x="11347201" y="2529398"/>
              <a:ext cx="608561" cy="465722"/>
            </a:xfrm>
            <a:custGeom>
              <a:rect b="b" l="l" r="r" t="t"/>
              <a:pathLst>
                <a:path extrusionOk="0" h="5295" w="6919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8"/>
            <p:cNvSpPr/>
            <p:nvPr/>
          </p:nvSpPr>
          <p:spPr>
            <a:xfrm>
              <a:off x="11347201" y="2672238"/>
              <a:ext cx="385419" cy="316638"/>
            </a:xfrm>
            <a:custGeom>
              <a:rect b="b" l="l" r="r" t="t"/>
              <a:pathLst>
                <a:path extrusionOk="0" h="3600" w="4382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8"/>
            <p:cNvSpPr/>
            <p:nvPr/>
          </p:nvSpPr>
          <p:spPr>
            <a:xfrm>
              <a:off x="11009977" y="3298484"/>
              <a:ext cx="372577" cy="320684"/>
            </a:xfrm>
            <a:custGeom>
              <a:rect b="b" l="l" r="r" t="t"/>
              <a:pathLst>
                <a:path extrusionOk="0" h="3646" w="4236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8"/>
            <p:cNvSpPr/>
            <p:nvPr/>
          </p:nvSpPr>
          <p:spPr>
            <a:xfrm>
              <a:off x="10767483" y="3159074"/>
              <a:ext cx="399931" cy="348214"/>
            </a:xfrm>
            <a:custGeom>
              <a:rect b="b" l="l" r="r" t="t"/>
              <a:pathLst>
                <a:path extrusionOk="0" h="3959" w="4547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8"/>
            <p:cNvSpPr/>
            <p:nvPr/>
          </p:nvSpPr>
          <p:spPr>
            <a:xfrm>
              <a:off x="8453800" y="822613"/>
              <a:ext cx="942614" cy="573291"/>
            </a:xfrm>
            <a:custGeom>
              <a:rect b="b" l="l" r="r" t="t"/>
              <a:pathLst>
                <a:path extrusionOk="0" h="6518" w="10717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8"/>
            <p:cNvSpPr/>
            <p:nvPr/>
          </p:nvSpPr>
          <p:spPr>
            <a:xfrm>
              <a:off x="8477900" y="936604"/>
              <a:ext cx="997146" cy="704608"/>
            </a:xfrm>
            <a:custGeom>
              <a:rect b="b" l="l" r="r" t="t"/>
              <a:pathLst>
                <a:path extrusionOk="0" h="8011" w="11337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8"/>
            <p:cNvSpPr/>
            <p:nvPr/>
          </p:nvSpPr>
          <p:spPr>
            <a:xfrm>
              <a:off x="9319199" y="1040920"/>
              <a:ext cx="139848" cy="271429"/>
            </a:xfrm>
            <a:custGeom>
              <a:rect b="b" l="l" r="r" t="t"/>
              <a:pathLst>
                <a:path extrusionOk="0" h="3086" w="159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8"/>
            <p:cNvSpPr/>
            <p:nvPr/>
          </p:nvSpPr>
          <p:spPr>
            <a:xfrm>
              <a:off x="9218050" y="1153327"/>
              <a:ext cx="165531" cy="244163"/>
            </a:xfrm>
            <a:custGeom>
              <a:rect b="b" l="l" r="r" t="t"/>
              <a:pathLst>
                <a:path extrusionOk="0" h="2776" w="1882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8"/>
            <p:cNvSpPr/>
            <p:nvPr/>
          </p:nvSpPr>
          <p:spPr>
            <a:xfrm>
              <a:off x="9124992" y="1214369"/>
              <a:ext cx="147764" cy="260171"/>
            </a:xfrm>
            <a:custGeom>
              <a:rect b="b" l="l" r="r" t="t"/>
              <a:pathLst>
                <a:path extrusionOk="0" h="2958" w="168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8"/>
            <p:cNvSpPr/>
            <p:nvPr/>
          </p:nvSpPr>
          <p:spPr>
            <a:xfrm>
              <a:off x="9001326" y="1278577"/>
              <a:ext cx="151019" cy="255333"/>
            </a:xfrm>
            <a:custGeom>
              <a:rect b="b" l="l" r="r" t="t"/>
              <a:pathLst>
                <a:path extrusionOk="0" h="2903" w="1717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28"/>
            <p:cNvSpPr/>
            <p:nvPr/>
          </p:nvSpPr>
          <p:spPr>
            <a:xfrm>
              <a:off x="8863235" y="1329943"/>
              <a:ext cx="151019" cy="261842"/>
            </a:xfrm>
            <a:custGeom>
              <a:rect b="b" l="l" r="r" t="t"/>
              <a:pathLst>
                <a:path extrusionOk="0" h="2977" w="1717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28"/>
            <p:cNvSpPr/>
            <p:nvPr/>
          </p:nvSpPr>
          <p:spPr>
            <a:xfrm>
              <a:off x="8742823" y="1365301"/>
              <a:ext cx="143015" cy="255333"/>
            </a:xfrm>
            <a:custGeom>
              <a:rect b="b" l="l" r="r" t="t"/>
              <a:pathLst>
                <a:path extrusionOk="0" h="2903" w="1626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8"/>
            <p:cNvSpPr/>
            <p:nvPr/>
          </p:nvSpPr>
          <p:spPr>
            <a:xfrm>
              <a:off x="8588636" y="1389401"/>
              <a:ext cx="135011" cy="251199"/>
            </a:xfrm>
            <a:custGeom>
              <a:rect b="b" l="l" r="r" t="t"/>
              <a:pathLst>
                <a:path extrusionOk="0" h="2856" w="1535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8"/>
            <p:cNvSpPr/>
            <p:nvPr/>
          </p:nvSpPr>
          <p:spPr>
            <a:xfrm>
              <a:off x="9070372" y="2269224"/>
              <a:ext cx="1734121" cy="2031233"/>
            </a:xfrm>
            <a:custGeom>
              <a:rect b="b" l="l" r="r" t="t"/>
              <a:pathLst>
                <a:path extrusionOk="0" h="23094" w="19716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8"/>
            <p:cNvSpPr/>
            <p:nvPr/>
          </p:nvSpPr>
          <p:spPr>
            <a:xfrm>
              <a:off x="9113734" y="2834429"/>
              <a:ext cx="1130398" cy="1233217"/>
            </a:xfrm>
            <a:custGeom>
              <a:rect b="b" l="l" r="r" t="t"/>
              <a:pathLst>
                <a:path extrusionOk="0" h="14021" w="12852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8"/>
            <p:cNvSpPr/>
            <p:nvPr/>
          </p:nvSpPr>
          <p:spPr>
            <a:xfrm>
              <a:off x="9317616" y="3094514"/>
              <a:ext cx="476980" cy="456135"/>
            </a:xfrm>
            <a:custGeom>
              <a:rect b="b" l="l" r="r" t="t"/>
              <a:pathLst>
                <a:path extrusionOk="0" h="5186" w="5423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8"/>
            <p:cNvSpPr/>
            <p:nvPr/>
          </p:nvSpPr>
          <p:spPr>
            <a:xfrm>
              <a:off x="9555273" y="3512041"/>
              <a:ext cx="409518" cy="257005"/>
            </a:xfrm>
            <a:custGeom>
              <a:rect b="b" l="l" r="r" t="t"/>
              <a:pathLst>
                <a:path extrusionOk="0" h="2922" w="4656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8"/>
            <p:cNvSpPr/>
            <p:nvPr/>
          </p:nvSpPr>
          <p:spPr>
            <a:xfrm>
              <a:off x="9635577" y="3653298"/>
              <a:ext cx="399843" cy="244163"/>
            </a:xfrm>
            <a:custGeom>
              <a:rect b="b" l="l" r="r" t="t"/>
              <a:pathLst>
                <a:path extrusionOk="0" h="2776" w="4546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8"/>
            <p:cNvSpPr/>
            <p:nvPr/>
          </p:nvSpPr>
          <p:spPr>
            <a:xfrm>
              <a:off x="8996488" y="1970614"/>
              <a:ext cx="892831" cy="660014"/>
            </a:xfrm>
            <a:custGeom>
              <a:rect b="b" l="l" r="r" t="t"/>
              <a:pathLst>
                <a:path extrusionOk="0" h="7504" w="10151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8"/>
            <p:cNvSpPr/>
            <p:nvPr/>
          </p:nvSpPr>
          <p:spPr>
            <a:xfrm>
              <a:off x="9010913" y="2170010"/>
              <a:ext cx="425614" cy="230970"/>
            </a:xfrm>
            <a:custGeom>
              <a:rect b="b" l="l" r="r" t="t"/>
              <a:pathLst>
                <a:path extrusionOk="0" h="2626" w="4839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8"/>
            <p:cNvSpPr/>
            <p:nvPr/>
          </p:nvSpPr>
          <p:spPr>
            <a:xfrm>
              <a:off x="9540848" y="2001134"/>
              <a:ext cx="228067" cy="136770"/>
            </a:xfrm>
            <a:custGeom>
              <a:rect b="b" l="l" r="r" t="t"/>
              <a:pathLst>
                <a:path extrusionOk="0" h="1555" w="2593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8"/>
            <p:cNvSpPr/>
            <p:nvPr/>
          </p:nvSpPr>
          <p:spPr>
            <a:xfrm>
              <a:off x="9031847" y="2355861"/>
              <a:ext cx="248913" cy="135099"/>
            </a:xfrm>
            <a:custGeom>
              <a:rect b="b" l="l" r="r" t="t"/>
              <a:pathLst>
                <a:path extrusionOk="0" h="1536" w="283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8"/>
            <p:cNvSpPr/>
            <p:nvPr/>
          </p:nvSpPr>
          <p:spPr>
            <a:xfrm>
              <a:off x="9580956" y="2161654"/>
              <a:ext cx="269846" cy="153921"/>
            </a:xfrm>
            <a:custGeom>
              <a:rect b="b" l="l" r="r" t="t"/>
              <a:pathLst>
                <a:path extrusionOk="0" h="1750" w="3068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8"/>
            <p:cNvSpPr/>
            <p:nvPr/>
          </p:nvSpPr>
          <p:spPr>
            <a:xfrm>
              <a:off x="9075209" y="2351199"/>
              <a:ext cx="423943" cy="237654"/>
            </a:xfrm>
            <a:custGeom>
              <a:rect b="b" l="l" r="r" t="t"/>
              <a:pathLst>
                <a:path extrusionOk="0" h="2702" w="482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8"/>
            <p:cNvSpPr/>
            <p:nvPr/>
          </p:nvSpPr>
          <p:spPr>
            <a:xfrm>
              <a:off x="9386661" y="2078184"/>
              <a:ext cx="422360" cy="218568"/>
            </a:xfrm>
            <a:custGeom>
              <a:rect b="b" l="l" r="r" t="t"/>
              <a:pathLst>
                <a:path extrusionOk="0" h="2485" w="4802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4" name="Google Shape;3684;p128"/>
          <p:cNvGrpSpPr/>
          <p:nvPr/>
        </p:nvGrpSpPr>
        <p:grpSpPr>
          <a:xfrm>
            <a:off x="646367" y="2960184"/>
            <a:ext cx="1631195" cy="1054008"/>
            <a:chOff x="4322570" y="3179740"/>
            <a:chExt cx="1895636" cy="1176085"/>
          </a:xfrm>
        </p:grpSpPr>
        <p:sp>
          <p:nvSpPr>
            <p:cNvPr id="3685" name="Google Shape;3685;p128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8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7" name="Google Shape;3687;p128"/>
          <p:cNvGrpSpPr/>
          <p:nvPr/>
        </p:nvGrpSpPr>
        <p:grpSpPr>
          <a:xfrm>
            <a:off x="787097" y="3178341"/>
            <a:ext cx="1631195" cy="1054008"/>
            <a:chOff x="4322570" y="3179740"/>
            <a:chExt cx="1895636" cy="1176085"/>
          </a:xfrm>
        </p:grpSpPr>
        <p:sp>
          <p:nvSpPr>
            <p:cNvPr id="3688" name="Google Shape;3688;p128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8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0" name="Google Shape;3690;p128"/>
          <p:cNvGrpSpPr/>
          <p:nvPr/>
        </p:nvGrpSpPr>
        <p:grpSpPr>
          <a:xfrm>
            <a:off x="1114605" y="3376261"/>
            <a:ext cx="973603" cy="782215"/>
            <a:chOff x="4702088" y="2980703"/>
            <a:chExt cx="790840" cy="610010"/>
          </a:xfrm>
        </p:grpSpPr>
        <p:sp>
          <p:nvSpPr>
            <p:cNvPr id="3691" name="Google Shape;3691;p128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8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8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8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8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8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8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8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8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8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8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8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8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7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p12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709" name="Google Shape;3709;p129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2082675"/>
                <a:gridCol w="2082675"/>
                <a:gridCol w="1561725"/>
                <a:gridCol w="260362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Agrupa e engloba todas as informações referentes ao paciente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Passagem por triagem, atendimento médico, geração de receita médica.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Anamnese paciente, gravidade do paciente, receita médica pós atendimento com Médico atendente.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Atesta o motivo da recusa da solicitação com fatos e dados.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 origem da solicitação, analise da solicitação, documentação da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 solicitação, formulação de recusa.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Motivo da recusa para notificar a origem que solicitou, informações da checagem antes da recusa.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67"/>
          <p:cNvSpPr txBox="1"/>
          <p:nvPr>
            <p:ph idx="1" type="subTitle"/>
          </p:nvPr>
        </p:nvSpPr>
        <p:spPr>
          <a:xfrm>
            <a:off x="714300" y="123117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Médico do centro de regulação; 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Médicos das unidades de saúde;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Enfermeiros das unidades de saúde;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Técnicos de enfermagem de unidades de saúde;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Equipe de limpeza de unidades de saúde;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Atendentes de </a:t>
            </a:r>
            <a:r>
              <a:rPr lang="en" sz="1600"/>
              <a:t>guichê</a:t>
            </a:r>
            <a:r>
              <a:rPr lang="en" sz="1600"/>
              <a:t> e seções das unidades de saúde;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Coordenação/gerência das unidades de saúde(e.g. posto de saúde, unidade básica de saúde, etc)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Farmacêuticos (Farmácia Interna do Hospital)</a:t>
            </a:r>
            <a:endParaRPr sz="1600"/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Paciente.</a:t>
            </a:r>
            <a:endParaRPr sz="1600"/>
          </a:p>
        </p:txBody>
      </p:sp>
      <p:sp>
        <p:nvSpPr>
          <p:cNvPr id="1190" name="Google Shape;1190;p6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Agentes </a:t>
            </a:r>
            <a:r>
              <a:rPr lang="en" u="sng"/>
              <a:t>Internos</a:t>
            </a:r>
            <a:r>
              <a:rPr lang="en"/>
              <a:t> do Contexto de Negócio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3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p130"/>
          <p:cNvSpPr txBox="1"/>
          <p:nvPr>
            <p:ph type="title"/>
          </p:nvPr>
        </p:nvSpPr>
        <p:spPr>
          <a:xfrm>
            <a:off x="4586725" y="1307608"/>
            <a:ext cx="4239900" cy="30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Elementos de Processamento</a:t>
            </a:r>
            <a:r>
              <a:rPr lang="en"/>
              <a:t> do Fluxo de Preparação do Leito</a:t>
            </a:r>
            <a:endParaRPr/>
          </a:p>
        </p:txBody>
      </p:sp>
      <p:grpSp>
        <p:nvGrpSpPr>
          <p:cNvPr id="3715" name="Google Shape;3715;p130"/>
          <p:cNvGrpSpPr/>
          <p:nvPr/>
        </p:nvGrpSpPr>
        <p:grpSpPr>
          <a:xfrm>
            <a:off x="346682" y="1373815"/>
            <a:ext cx="4240050" cy="2615611"/>
            <a:chOff x="4322570" y="1685875"/>
            <a:chExt cx="4927426" cy="2918557"/>
          </a:xfrm>
        </p:grpSpPr>
        <p:sp>
          <p:nvSpPr>
            <p:cNvPr id="3716" name="Google Shape;3716;p130"/>
            <p:cNvSpPr/>
            <p:nvPr/>
          </p:nvSpPr>
          <p:spPr>
            <a:xfrm>
              <a:off x="4723750" y="1685875"/>
              <a:ext cx="4526246" cy="2918557"/>
            </a:xfrm>
            <a:custGeom>
              <a:rect b="b" l="l" r="r" t="t"/>
              <a:pathLst>
                <a:path extrusionOk="0" h="27630" w="42850">
                  <a:moveTo>
                    <a:pt x="914" y="0"/>
                  </a:moveTo>
                  <a:cubicBezTo>
                    <a:pt x="406" y="0"/>
                    <a:pt x="0" y="406"/>
                    <a:pt x="0" y="899"/>
                  </a:cubicBezTo>
                  <a:lnTo>
                    <a:pt x="0" y="26716"/>
                  </a:lnTo>
                  <a:cubicBezTo>
                    <a:pt x="0" y="27223"/>
                    <a:pt x="406" y="27629"/>
                    <a:pt x="914" y="27629"/>
                  </a:cubicBezTo>
                  <a:lnTo>
                    <a:pt x="41951" y="27629"/>
                  </a:lnTo>
                  <a:cubicBezTo>
                    <a:pt x="42444" y="27629"/>
                    <a:pt x="42849" y="27223"/>
                    <a:pt x="42849" y="26716"/>
                  </a:cubicBezTo>
                  <a:lnTo>
                    <a:pt x="42849" y="899"/>
                  </a:lnTo>
                  <a:cubicBezTo>
                    <a:pt x="42849" y="406"/>
                    <a:pt x="42444" y="0"/>
                    <a:pt x="419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30"/>
            <p:cNvSpPr/>
            <p:nvPr/>
          </p:nvSpPr>
          <p:spPr>
            <a:xfrm>
              <a:off x="4953391" y="1966113"/>
              <a:ext cx="4086825" cy="194570"/>
            </a:xfrm>
            <a:custGeom>
              <a:rect b="b" l="l" r="r" t="t"/>
              <a:pathLst>
                <a:path extrusionOk="0" h="1842" w="38690">
                  <a:moveTo>
                    <a:pt x="363" y="0"/>
                  </a:moveTo>
                  <a:cubicBezTo>
                    <a:pt x="160" y="0"/>
                    <a:pt x="1" y="174"/>
                    <a:pt x="1" y="362"/>
                  </a:cubicBezTo>
                  <a:lnTo>
                    <a:pt x="1" y="1479"/>
                  </a:lnTo>
                  <a:cubicBezTo>
                    <a:pt x="1" y="1667"/>
                    <a:pt x="160" y="1841"/>
                    <a:pt x="363" y="1841"/>
                  </a:cubicBezTo>
                  <a:lnTo>
                    <a:pt x="38327" y="1841"/>
                  </a:lnTo>
                  <a:cubicBezTo>
                    <a:pt x="38530" y="1841"/>
                    <a:pt x="38690" y="1667"/>
                    <a:pt x="38690" y="1479"/>
                  </a:cubicBezTo>
                  <a:lnTo>
                    <a:pt x="38690" y="362"/>
                  </a:lnTo>
                  <a:cubicBezTo>
                    <a:pt x="38690" y="174"/>
                    <a:pt x="38530" y="0"/>
                    <a:pt x="38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30"/>
            <p:cNvSpPr/>
            <p:nvPr/>
          </p:nvSpPr>
          <p:spPr>
            <a:xfrm>
              <a:off x="5063669" y="2034984"/>
              <a:ext cx="1574098" cy="56723"/>
            </a:xfrm>
            <a:custGeom>
              <a:rect b="b" l="l" r="r" t="t"/>
              <a:pathLst>
                <a:path extrusionOk="0" h="537" w="14902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14539" y="537"/>
                  </a:lnTo>
                  <a:cubicBezTo>
                    <a:pt x="14902" y="537"/>
                    <a:pt x="14902" y="0"/>
                    <a:pt x="14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30"/>
            <p:cNvSpPr/>
            <p:nvPr/>
          </p:nvSpPr>
          <p:spPr>
            <a:xfrm>
              <a:off x="6778583" y="2034984"/>
              <a:ext cx="689130" cy="56723"/>
            </a:xfrm>
            <a:custGeom>
              <a:rect b="b" l="l" r="r" t="t"/>
              <a:pathLst>
                <a:path extrusionOk="0" h="537" w="6524">
                  <a:moveTo>
                    <a:pt x="363" y="0"/>
                  </a:moveTo>
                  <a:cubicBezTo>
                    <a:pt x="0" y="0"/>
                    <a:pt x="0" y="537"/>
                    <a:pt x="363" y="537"/>
                  </a:cubicBezTo>
                  <a:lnTo>
                    <a:pt x="6161" y="537"/>
                  </a:lnTo>
                  <a:cubicBezTo>
                    <a:pt x="6523" y="537"/>
                    <a:pt x="6523" y="0"/>
                    <a:pt x="6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30"/>
            <p:cNvSpPr/>
            <p:nvPr/>
          </p:nvSpPr>
          <p:spPr>
            <a:xfrm>
              <a:off x="4953391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46" y="1"/>
                    <a:pt x="1" y="146"/>
                    <a:pt x="1" y="334"/>
                  </a:cubicBezTo>
                  <a:cubicBezTo>
                    <a:pt x="1" y="522"/>
                    <a:pt x="146" y="667"/>
                    <a:pt x="334" y="667"/>
                  </a:cubicBezTo>
                  <a:cubicBezTo>
                    <a:pt x="522" y="667"/>
                    <a:pt x="667" y="522"/>
                    <a:pt x="667" y="334"/>
                  </a:cubicBezTo>
                  <a:cubicBezTo>
                    <a:pt x="667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30"/>
            <p:cNvSpPr/>
            <p:nvPr/>
          </p:nvSpPr>
          <p:spPr>
            <a:xfrm>
              <a:off x="5094302" y="1791506"/>
              <a:ext cx="72040" cy="70561"/>
            </a:xfrm>
            <a:custGeom>
              <a:rect b="b" l="l" r="r" t="t"/>
              <a:pathLst>
                <a:path extrusionOk="0" h="668" w="682">
                  <a:moveTo>
                    <a:pt x="334" y="1"/>
                  </a:moveTo>
                  <a:cubicBezTo>
                    <a:pt x="160" y="1"/>
                    <a:pt x="0" y="146"/>
                    <a:pt x="0" y="334"/>
                  </a:cubicBezTo>
                  <a:cubicBezTo>
                    <a:pt x="0" y="522"/>
                    <a:pt x="160" y="667"/>
                    <a:pt x="334" y="667"/>
                  </a:cubicBezTo>
                  <a:cubicBezTo>
                    <a:pt x="522" y="667"/>
                    <a:pt x="682" y="522"/>
                    <a:pt x="682" y="334"/>
                  </a:cubicBezTo>
                  <a:cubicBezTo>
                    <a:pt x="682" y="146"/>
                    <a:pt x="522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30"/>
            <p:cNvSpPr/>
            <p:nvPr/>
          </p:nvSpPr>
          <p:spPr>
            <a:xfrm>
              <a:off x="5235108" y="1791506"/>
              <a:ext cx="70561" cy="70561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0" y="1"/>
                    <a:pt x="1" y="146"/>
                    <a:pt x="1" y="334"/>
                  </a:cubicBezTo>
                  <a:cubicBezTo>
                    <a:pt x="1" y="522"/>
                    <a:pt x="160" y="667"/>
                    <a:pt x="334" y="667"/>
                  </a:cubicBezTo>
                  <a:cubicBezTo>
                    <a:pt x="523" y="667"/>
                    <a:pt x="668" y="522"/>
                    <a:pt x="668" y="334"/>
                  </a:cubicBezTo>
                  <a:cubicBezTo>
                    <a:pt x="668" y="146"/>
                    <a:pt x="523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30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30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5" name="Google Shape;3725;p130"/>
          <p:cNvGrpSpPr/>
          <p:nvPr/>
        </p:nvGrpSpPr>
        <p:grpSpPr>
          <a:xfrm>
            <a:off x="2505075" y="2033164"/>
            <a:ext cx="1785245" cy="1796661"/>
            <a:chOff x="8429700" y="549598"/>
            <a:chExt cx="3880967" cy="3750859"/>
          </a:xfrm>
        </p:grpSpPr>
        <p:sp>
          <p:nvSpPr>
            <p:cNvPr id="3726" name="Google Shape;3726;p130"/>
            <p:cNvSpPr/>
            <p:nvPr/>
          </p:nvSpPr>
          <p:spPr>
            <a:xfrm>
              <a:off x="9869980" y="549598"/>
              <a:ext cx="2400468" cy="2760204"/>
            </a:xfrm>
            <a:custGeom>
              <a:rect b="b" l="l" r="r" t="t"/>
              <a:pathLst>
                <a:path extrusionOk="0" h="31382" w="27292">
                  <a:moveTo>
                    <a:pt x="13035" y="55"/>
                  </a:moveTo>
                  <a:cubicBezTo>
                    <a:pt x="13728" y="1"/>
                    <a:pt x="14531" y="274"/>
                    <a:pt x="15134" y="548"/>
                  </a:cubicBezTo>
                  <a:cubicBezTo>
                    <a:pt x="16923" y="1333"/>
                    <a:pt x="18621" y="2264"/>
                    <a:pt x="20245" y="3195"/>
                  </a:cubicBezTo>
                  <a:cubicBezTo>
                    <a:pt x="20775" y="3487"/>
                    <a:pt x="21322" y="3834"/>
                    <a:pt x="21906" y="4126"/>
                  </a:cubicBezTo>
                  <a:cubicBezTo>
                    <a:pt x="23057" y="4710"/>
                    <a:pt x="24152" y="5167"/>
                    <a:pt x="25302" y="5897"/>
                  </a:cubicBezTo>
                  <a:cubicBezTo>
                    <a:pt x="25923" y="6280"/>
                    <a:pt x="26598" y="6755"/>
                    <a:pt x="26835" y="7376"/>
                  </a:cubicBezTo>
                  <a:cubicBezTo>
                    <a:pt x="27292" y="8544"/>
                    <a:pt x="26744" y="9986"/>
                    <a:pt x="26324" y="10826"/>
                  </a:cubicBezTo>
                  <a:cubicBezTo>
                    <a:pt x="25831" y="11830"/>
                    <a:pt x="25302" y="12761"/>
                    <a:pt x="24846" y="13674"/>
                  </a:cubicBezTo>
                  <a:cubicBezTo>
                    <a:pt x="23842" y="15609"/>
                    <a:pt x="22892" y="17361"/>
                    <a:pt x="21852" y="19351"/>
                  </a:cubicBezTo>
                  <a:cubicBezTo>
                    <a:pt x="20793" y="21323"/>
                    <a:pt x="19862" y="23203"/>
                    <a:pt x="18931" y="25101"/>
                  </a:cubicBezTo>
                  <a:cubicBezTo>
                    <a:pt x="18255" y="26507"/>
                    <a:pt x="17434" y="27967"/>
                    <a:pt x="16686" y="29373"/>
                  </a:cubicBezTo>
                  <a:cubicBezTo>
                    <a:pt x="16266" y="30158"/>
                    <a:pt x="15937" y="30943"/>
                    <a:pt x="15097" y="31253"/>
                  </a:cubicBezTo>
                  <a:cubicBezTo>
                    <a:pt x="14824" y="31345"/>
                    <a:pt x="14550" y="31381"/>
                    <a:pt x="14276" y="31345"/>
                  </a:cubicBezTo>
                  <a:cubicBezTo>
                    <a:pt x="13600" y="31272"/>
                    <a:pt x="12943" y="30888"/>
                    <a:pt x="12341" y="30596"/>
                  </a:cubicBezTo>
                  <a:cubicBezTo>
                    <a:pt x="11720" y="30304"/>
                    <a:pt x="11118" y="29975"/>
                    <a:pt x="10570" y="29665"/>
                  </a:cubicBezTo>
                  <a:cubicBezTo>
                    <a:pt x="8343" y="28424"/>
                    <a:pt x="5714" y="27237"/>
                    <a:pt x="3487" y="25923"/>
                  </a:cubicBezTo>
                  <a:cubicBezTo>
                    <a:pt x="2428" y="25284"/>
                    <a:pt x="1150" y="24517"/>
                    <a:pt x="603" y="23422"/>
                  </a:cubicBezTo>
                  <a:cubicBezTo>
                    <a:pt x="0" y="22162"/>
                    <a:pt x="804" y="20392"/>
                    <a:pt x="1315" y="19369"/>
                  </a:cubicBezTo>
                  <a:cubicBezTo>
                    <a:pt x="1808" y="18365"/>
                    <a:pt x="2301" y="17507"/>
                    <a:pt x="2793" y="16668"/>
                  </a:cubicBezTo>
                  <a:cubicBezTo>
                    <a:pt x="3323" y="15755"/>
                    <a:pt x="3852" y="14842"/>
                    <a:pt x="4327" y="14002"/>
                  </a:cubicBezTo>
                  <a:cubicBezTo>
                    <a:pt x="5386" y="12213"/>
                    <a:pt x="6353" y="10388"/>
                    <a:pt x="7229" y="8508"/>
                  </a:cubicBezTo>
                  <a:cubicBezTo>
                    <a:pt x="7649" y="7576"/>
                    <a:pt x="8142" y="6554"/>
                    <a:pt x="8599" y="5678"/>
                  </a:cubicBezTo>
                  <a:cubicBezTo>
                    <a:pt x="9292" y="4382"/>
                    <a:pt x="10077" y="2940"/>
                    <a:pt x="10899" y="1680"/>
                  </a:cubicBezTo>
                  <a:cubicBezTo>
                    <a:pt x="11154" y="1242"/>
                    <a:pt x="11465" y="859"/>
                    <a:pt x="11830" y="512"/>
                  </a:cubicBezTo>
                  <a:cubicBezTo>
                    <a:pt x="12177" y="238"/>
                    <a:pt x="12596" y="74"/>
                    <a:pt x="13035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30"/>
            <p:cNvSpPr/>
            <p:nvPr/>
          </p:nvSpPr>
          <p:spPr>
            <a:xfrm>
              <a:off x="10772320" y="2600026"/>
              <a:ext cx="493076" cy="574874"/>
            </a:xfrm>
            <a:custGeom>
              <a:rect b="b" l="l" r="r" t="t"/>
              <a:pathLst>
                <a:path extrusionOk="0" h="6536" w="5606">
                  <a:moveTo>
                    <a:pt x="3250" y="183"/>
                  </a:moveTo>
                  <a:cubicBezTo>
                    <a:pt x="3195" y="420"/>
                    <a:pt x="2922" y="384"/>
                    <a:pt x="2794" y="420"/>
                  </a:cubicBezTo>
                  <a:cubicBezTo>
                    <a:pt x="1753" y="712"/>
                    <a:pt x="767" y="1388"/>
                    <a:pt x="749" y="2757"/>
                  </a:cubicBezTo>
                  <a:cubicBezTo>
                    <a:pt x="713" y="4181"/>
                    <a:pt x="1954" y="5313"/>
                    <a:pt x="3378" y="5112"/>
                  </a:cubicBezTo>
                  <a:cubicBezTo>
                    <a:pt x="3944" y="5057"/>
                    <a:pt x="4455" y="4783"/>
                    <a:pt x="4820" y="4363"/>
                  </a:cubicBezTo>
                  <a:cubicBezTo>
                    <a:pt x="4948" y="4236"/>
                    <a:pt x="5057" y="3943"/>
                    <a:pt x="5349" y="4071"/>
                  </a:cubicBezTo>
                  <a:cubicBezTo>
                    <a:pt x="5605" y="4546"/>
                    <a:pt x="5057" y="4929"/>
                    <a:pt x="4729" y="5148"/>
                  </a:cubicBezTo>
                  <a:cubicBezTo>
                    <a:pt x="2703" y="6536"/>
                    <a:pt x="1" y="4929"/>
                    <a:pt x="256" y="2483"/>
                  </a:cubicBezTo>
                  <a:cubicBezTo>
                    <a:pt x="366" y="1315"/>
                    <a:pt x="1333" y="183"/>
                    <a:pt x="2520" y="55"/>
                  </a:cubicBezTo>
                  <a:cubicBezTo>
                    <a:pt x="2776" y="0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30"/>
            <p:cNvSpPr/>
            <p:nvPr/>
          </p:nvSpPr>
          <p:spPr>
            <a:xfrm>
              <a:off x="10867049" y="2696338"/>
              <a:ext cx="346895" cy="334053"/>
            </a:xfrm>
            <a:custGeom>
              <a:rect b="b" l="l" r="r" t="t"/>
              <a:pathLst>
                <a:path extrusionOk="0" h="3798" w="3944">
                  <a:moveTo>
                    <a:pt x="1863" y="37"/>
                  </a:moveTo>
                  <a:cubicBezTo>
                    <a:pt x="2246" y="1"/>
                    <a:pt x="2611" y="55"/>
                    <a:pt x="2958" y="220"/>
                  </a:cubicBezTo>
                  <a:cubicBezTo>
                    <a:pt x="3615" y="603"/>
                    <a:pt x="3944" y="1370"/>
                    <a:pt x="3780" y="2118"/>
                  </a:cubicBezTo>
                  <a:cubicBezTo>
                    <a:pt x="3597" y="2848"/>
                    <a:pt x="2356" y="3798"/>
                    <a:pt x="1279" y="3268"/>
                  </a:cubicBezTo>
                  <a:cubicBezTo>
                    <a:pt x="877" y="3031"/>
                    <a:pt x="585" y="2666"/>
                    <a:pt x="439" y="2246"/>
                  </a:cubicBezTo>
                  <a:cubicBezTo>
                    <a:pt x="1" y="1206"/>
                    <a:pt x="731" y="55"/>
                    <a:pt x="186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30"/>
            <p:cNvSpPr/>
            <p:nvPr/>
          </p:nvSpPr>
          <p:spPr>
            <a:xfrm>
              <a:off x="11008394" y="2720438"/>
              <a:ext cx="97982" cy="239326"/>
            </a:xfrm>
            <a:custGeom>
              <a:rect b="b" l="l" r="r" t="t"/>
              <a:pathLst>
                <a:path extrusionOk="0" h="2721" w="1114">
                  <a:moveTo>
                    <a:pt x="292" y="1"/>
                  </a:moveTo>
                  <a:cubicBezTo>
                    <a:pt x="639" y="475"/>
                    <a:pt x="840" y="1242"/>
                    <a:pt x="950" y="1972"/>
                  </a:cubicBezTo>
                  <a:cubicBezTo>
                    <a:pt x="986" y="2191"/>
                    <a:pt x="1114" y="2483"/>
                    <a:pt x="931" y="2666"/>
                  </a:cubicBezTo>
                  <a:cubicBezTo>
                    <a:pt x="639" y="2721"/>
                    <a:pt x="584" y="2410"/>
                    <a:pt x="493" y="2209"/>
                  </a:cubicBezTo>
                  <a:cubicBezTo>
                    <a:pt x="420" y="1990"/>
                    <a:pt x="347" y="1753"/>
                    <a:pt x="292" y="1552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55" y="55"/>
                    <a:pt x="92" y="19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30"/>
            <p:cNvSpPr/>
            <p:nvPr/>
          </p:nvSpPr>
          <p:spPr>
            <a:xfrm>
              <a:off x="11077440" y="2097446"/>
              <a:ext cx="492988" cy="576545"/>
            </a:xfrm>
            <a:custGeom>
              <a:rect b="b" l="l" r="r" t="t"/>
              <a:pathLst>
                <a:path extrusionOk="0" h="6555" w="5605">
                  <a:moveTo>
                    <a:pt x="3250" y="201"/>
                  </a:moveTo>
                  <a:cubicBezTo>
                    <a:pt x="3195" y="402"/>
                    <a:pt x="2939" y="384"/>
                    <a:pt x="2793" y="420"/>
                  </a:cubicBezTo>
                  <a:cubicBezTo>
                    <a:pt x="1753" y="712"/>
                    <a:pt x="785" y="1388"/>
                    <a:pt x="749" y="2757"/>
                  </a:cubicBezTo>
                  <a:cubicBezTo>
                    <a:pt x="712" y="4181"/>
                    <a:pt x="1954" y="5313"/>
                    <a:pt x="3377" y="5130"/>
                  </a:cubicBezTo>
                  <a:cubicBezTo>
                    <a:pt x="3943" y="5075"/>
                    <a:pt x="4454" y="4802"/>
                    <a:pt x="4820" y="4363"/>
                  </a:cubicBezTo>
                  <a:cubicBezTo>
                    <a:pt x="4947" y="4236"/>
                    <a:pt x="5057" y="3944"/>
                    <a:pt x="5349" y="4071"/>
                  </a:cubicBezTo>
                  <a:cubicBezTo>
                    <a:pt x="5605" y="4564"/>
                    <a:pt x="5057" y="4929"/>
                    <a:pt x="4728" y="5167"/>
                  </a:cubicBezTo>
                  <a:cubicBezTo>
                    <a:pt x="2702" y="6554"/>
                    <a:pt x="0" y="4929"/>
                    <a:pt x="256" y="2501"/>
                  </a:cubicBezTo>
                  <a:cubicBezTo>
                    <a:pt x="365" y="1333"/>
                    <a:pt x="1315" y="201"/>
                    <a:pt x="2519" y="55"/>
                  </a:cubicBezTo>
                  <a:cubicBezTo>
                    <a:pt x="2775" y="1"/>
                    <a:pt x="3031" y="55"/>
                    <a:pt x="3250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30"/>
            <p:cNvSpPr/>
            <p:nvPr/>
          </p:nvSpPr>
          <p:spPr>
            <a:xfrm>
              <a:off x="11191431" y="2195429"/>
              <a:ext cx="329216" cy="334053"/>
            </a:xfrm>
            <a:custGeom>
              <a:rect b="b" l="l" r="r" t="t"/>
              <a:pathLst>
                <a:path extrusionOk="0" h="3798" w="3743">
                  <a:moveTo>
                    <a:pt x="1662" y="37"/>
                  </a:moveTo>
                  <a:cubicBezTo>
                    <a:pt x="2027" y="0"/>
                    <a:pt x="2410" y="55"/>
                    <a:pt x="2739" y="201"/>
                  </a:cubicBezTo>
                  <a:cubicBezTo>
                    <a:pt x="3396" y="584"/>
                    <a:pt x="3743" y="1351"/>
                    <a:pt x="3578" y="2099"/>
                  </a:cubicBezTo>
                  <a:cubicBezTo>
                    <a:pt x="3378" y="2848"/>
                    <a:pt x="2154" y="3797"/>
                    <a:pt x="1059" y="3268"/>
                  </a:cubicBezTo>
                  <a:cubicBezTo>
                    <a:pt x="676" y="3030"/>
                    <a:pt x="365" y="2665"/>
                    <a:pt x="238" y="2245"/>
                  </a:cubicBezTo>
                  <a:cubicBezTo>
                    <a:pt x="0" y="1387"/>
                    <a:pt x="420" y="475"/>
                    <a:pt x="1223" y="110"/>
                  </a:cubicBezTo>
                  <a:cubicBezTo>
                    <a:pt x="1369" y="55"/>
                    <a:pt x="1516" y="37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30"/>
            <p:cNvSpPr/>
            <p:nvPr/>
          </p:nvSpPr>
          <p:spPr>
            <a:xfrm>
              <a:off x="11313425" y="2217858"/>
              <a:ext cx="99653" cy="240909"/>
            </a:xfrm>
            <a:custGeom>
              <a:rect b="b" l="l" r="r" t="t"/>
              <a:pathLst>
                <a:path extrusionOk="0" h="2739" w="1133">
                  <a:moveTo>
                    <a:pt x="311" y="19"/>
                  </a:moveTo>
                  <a:cubicBezTo>
                    <a:pt x="640" y="494"/>
                    <a:pt x="840" y="1260"/>
                    <a:pt x="968" y="1990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39"/>
                    <a:pt x="585" y="2429"/>
                    <a:pt x="512" y="2210"/>
                  </a:cubicBezTo>
                  <a:cubicBezTo>
                    <a:pt x="421" y="2009"/>
                    <a:pt x="366" y="1753"/>
                    <a:pt x="311" y="1552"/>
                  </a:cubicBezTo>
                  <a:cubicBezTo>
                    <a:pt x="183" y="1096"/>
                    <a:pt x="1" y="439"/>
                    <a:pt x="74" y="110"/>
                  </a:cubicBezTo>
                  <a:cubicBezTo>
                    <a:pt x="74" y="55"/>
                    <a:pt x="92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30"/>
            <p:cNvSpPr/>
            <p:nvPr/>
          </p:nvSpPr>
          <p:spPr>
            <a:xfrm>
              <a:off x="11337525" y="1601287"/>
              <a:ext cx="494659" cy="574962"/>
            </a:xfrm>
            <a:custGeom>
              <a:rect b="b" l="l" r="r" t="t"/>
              <a:pathLst>
                <a:path extrusionOk="0" h="6537" w="5624">
                  <a:moveTo>
                    <a:pt x="3250" y="183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712" y="4181"/>
                    <a:pt x="1972" y="5313"/>
                    <a:pt x="3396" y="5130"/>
                  </a:cubicBezTo>
                  <a:cubicBezTo>
                    <a:pt x="3944" y="5057"/>
                    <a:pt x="4473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23" y="4564"/>
                    <a:pt x="5057" y="4930"/>
                    <a:pt x="4729" y="5149"/>
                  </a:cubicBezTo>
                  <a:cubicBezTo>
                    <a:pt x="2721" y="6536"/>
                    <a:pt x="1" y="4930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30"/>
            <p:cNvSpPr/>
            <p:nvPr/>
          </p:nvSpPr>
          <p:spPr>
            <a:xfrm>
              <a:off x="11451516" y="1697686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2" y="55"/>
                  </a:moveTo>
                  <a:cubicBezTo>
                    <a:pt x="2027" y="0"/>
                    <a:pt x="2392" y="55"/>
                    <a:pt x="2739" y="219"/>
                  </a:cubicBezTo>
                  <a:cubicBezTo>
                    <a:pt x="3396" y="602"/>
                    <a:pt x="3725" y="1369"/>
                    <a:pt x="3560" y="2118"/>
                  </a:cubicBezTo>
                  <a:cubicBezTo>
                    <a:pt x="3378" y="2848"/>
                    <a:pt x="2136" y="3797"/>
                    <a:pt x="1059" y="3268"/>
                  </a:cubicBezTo>
                  <a:cubicBezTo>
                    <a:pt x="658" y="3030"/>
                    <a:pt x="366" y="2665"/>
                    <a:pt x="238" y="2245"/>
                  </a:cubicBezTo>
                  <a:cubicBezTo>
                    <a:pt x="1" y="1387"/>
                    <a:pt x="421" y="493"/>
                    <a:pt x="1224" y="110"/>
                  </a:cubicBezTo>
                  <a:cubicBezTo>
                    <a:pt x="1370" y="73"/>
                    <a:pt x="1516" y="55"/>
                    <a:pt x="1662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30"/>
            <p:cNvSpPr/>
            <p:nvPr/>
          </p:nvSpPr>
          <p:spPr>
            <a:xfrm>
              <a:off x="11573599" y="1721698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75"/>
                    <a:pt x="840" y="1242"/>
                    <a:pt x="968" y="1972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1991"/>
                    <a:pt x="365" y="1753"/>
                    <a:pt x="310" y="1553"/>
                  </a:cubicBezTo>
                  <a:cubicBezTo>
                    <a:pt x="183" y="1096"/>
                    <a:pt x="0" y="439"/>
                    <a:pt x="73" y="92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30"/>
            <p:cNvSpPr/>
            <p:nvPr/>
          </p:nvSpPr>
          <p:spPr>
            <a:xfrm>
              <a:off x="11613707" y="1065020"/>
              <a:ext cx="491405" cy="573291"/>
            </a:xfrm>
            <a:custGeom>
              <a:rect b="b" l="l" r="r" t="t"/>
              <a:pathLst>
                <a:path extrusionOk="0" h="6518" w="5587">
                  <a:moveTo>
                    <a:pt x="3250" y="183"/>
                  </a:moveTo>
                  <a:cubicBezTo>
                    <a:pt x="3195" y="402"/>
                    <a:pt x="2921" y="366"/>
                    <a:pt x="2793" y="402"/>
                  </a:cubicBezTo>
                  <a:cubicBezTo>
                    <a:pt x="1753" y="712"/>
                    <a:pt x="767" y="1370"/>
                    <a:pt x="731" y="2739"/>
                  </a:cubicBezTo>
                  <a:cubicBezTo>
                    <a:pt x="694" y="4181"/>
                    <a:pt x="1935" y="5313"/>
                    <a:pt x="3359" y="5112"/>
                  </a:cubicBezTo>
                  <a:cubicBezTo>
                    <a:pt x="3925" y="5057"/>
                    <a:pt x="4436" y="4783"/>
                    <a:pt x="4820" y="4363"/>
                  </a:cubicBezTo>
                  <a:cubicBezTo>
                    <a:pt x="4929" y="4217"/>
                    <a:pt x="5039" y="3925"/>
                    <a:pt x="5331" y="4053"/>
                  </a:cubicBezTo>
                  <a:cubicBezTo>
                    <a:pt x="5586" y="4546"/>
                    <a:pt x="5039" y="4929"/>
                    <a:pt x="4710" y="5148"/>
                  </a:cubicBezTo>
                  <a:cubicBezTo>
                    <a:pt x="2702" y="6518"/>
                    <a:pt x="0" y="4911"/>
                    <a:pt x="256" y="2483"/>
                  </a:cubicBezTo>
                  <a:cubicBezTo>
                    <a:pt x="366" y="1315"/>
                    <a:pt x="1315" y="183"/>
                    <a:pt x="2520" y="55"/>
                  </a:cubicBezTo>
                  <a:cubicBezTo>
                    <a:pt x="2775" y="1"/>
                    <a:pt x="3031" y="37"/>
                    <a:pt x="3250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30"/>
            <p:cNvSpPr/>
            <p:nvPr/>
          </p:nvSpPr>
          <p:spPr>
            <a:xfrm>
              <a:off x="11727698" y="1161331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27" y="1"/>
                    <a:pt x="2392" y="56"/>
                    <a:pt x="2739" y="202"/>
                  </a:cubicBezTo>
                  <a:cubicBezTo>
                    <a:pt x="3396" y="603"/>
                    <a:pt x="3725" y="1370"/>
                    <a:pt x="3560" y="2118"/>
                  </a:cubicBezTo>
                  <a:cubicBezTo>
                    <a:pt x="3359" y="2849"/>
                    <a:pt x="2136" y="3798"/>
                    <a:pt x="1041" y="3250"/>
                  </a:cubicBezTo>
                  <a:cubicBezTo>
                    <a:pt x="658" y="3031"/>
                    <a:pt x="366" y="2666"/>
                    <a:pt x="220" y="2246"/>
                  </a:cubicBezTo>
                  <a:cubicBezTo>
                    <a:pt x="1" y="1388"/>
                    <a:pt x="420" y="475"/>
                    <a:pt x="1205" y="92"/>
                  </a:cubicBezTo>
                  <a:cubicBezTo>
                    <a:pt x="1351" y="56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30"/>
            <p:cNvSpPr/>
            <p:nvPr/>
          </p:nvSpPr>
          <p:spPr>
            <a:xfrm>
              <a:off x="11849693" y="1185431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40" y="475"/>
                    <a:pt x="841" y="1242"/>
                    <a:pt x="968" y="1972"/>
                  </a:cubicBezTo>
                  <a:cubicBezTo>
                    <a:pt x="1005" y="2210"/>
                    <a:pt x="1133" y="2483"/>
                    <a:pt x="932" y="2666"/>
                  </a:cubicBezTo>
                  <a:cubicBezTo>
                    <a:pt x="658" y="2721"/>
                    <a:pt x="585" y="2410"/>
                    <a:pt x="494" y="2210"/>
                  </a:cubicBezTo>
                  <a:cubicBezTo>
                    <a:pt x="421" y="1990"/>
                    <a:pt x="366" y="1753"/>
                    <a:pt x="293" y="1552"/>
                  </a:cubicBezTo>
                  <a:cubicBezTo>
                    <a:pt x="183" y="1096"/>
                    <a:pt x="1" y="421"/>
                    <a:pt x="74" y="92"/>
                  </a:cubicBezTo>
                  <a:cubicBezTo>
                    <a:pt x="74" y="55"/>
                    <a:pt x="92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30"/>
            <p:cNvSpPr/>
            <p:nvPr/>
          </p:nvSpPr>
          <p:spPr>
            <a:xfrm>
              <a:off x="10051433" y="2217858"/>
              <a:ext cx="492988" cy="574874"/>
            </a:xfrm>
            <a:custGeom>
              <a:rect b="b" l="l" r="r" t="t"/>
              <a:pathLst>
                <a:path extrusionOk="0" h="6536" w="5605">
                  <a:moveTo>
                    <a:pt x="3231" y="183"/>
                  </a:moveTo>
                  <a:cubicBezTo>
                    <a:pt x="3177" y="402"/>
                    <a:pt x="2921" y="384"/>
                    <a:pt x="2775" y="421"/>
                  </a:cubicBezTo>
                  <a:cubicBezTo>
                    <a:pt x="1753" y="713"/>
                    <a:pt x="767" y="1388"/>
                    <a:pt x="749" y="2757"/>
                  </a:cubicBezTo>
                  <a:cubicBezTo>
                    <a:pt x="694" y="4181"/>
                    <a:pt x="1954" y="5313"/>
                    <a:pt x="3377" y="5112"/>
                  </a:cubicBezTo>
                  <a:cubicBezTo>
                    <a:pt x="3943" y="5057"/>
                    <a:pt x="4454" y="4783"/>
                    <a:pt x="4820" y="4364"/>
                  </a:cubicBezTo>
                  <a:cubicBezTo>
                    <a:pt x="4947" y="4236"/>
                    <a:pt x="5057" y="3944"/>
                    <a:pt x="5349" y="4072"/>
                  </a:cubicBezTo>
                  <a:cubicBezTo>
                    <a:pt x="5605" y="4546"/>
                    <a:pt x="5057" y="4930"/>
                    <a:pt x="4728" y="5149"/>
                  </a:cubicBezTo>
                  <a:cubicBezTo>
                    <a:pt x="2702" y="6536"/>
                    <a:pt x="0" y="4930"/>
                    <a:pt x="256" y="2483"/>
                  </a:cubicBezTo>
                  <a:cubicBezTo>
                    <a:pt x="365" y="1315"/>
                    <a:pt x="1315" y="183"/>
                    <a:pt x="2519" y="55"/>
                  </a:cubicBezTo>
                  <a:cubicBezTo>
                    <a:pt x="2775" y="1"/>
                    <a:pt x="3031" y="37"/>
                    <a:pt x="3231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30"/>
            <p:cNvSpPr/>
            <p:nvPr/>
          </p:nvSpPr>
          <p:spPr>
            <a:xfrm>
              <a:off x="10165424" y="2314169"/>
              <a:ext cx="327632" cy="334141"/>
            </a:xfrm>
            <a:custGeom>
              <a:rect b="b" l="l" r="r" t="t"/>
              <a:pathLst>
                <a:path extrusionOk="0" h="3799" w="3725">
                  <a:moveTo>
                    <a:pt x="1662" y="37"/>
                  </a:moveTo>
                  <a:cubicBezTo>
                    <a:pt x="2027" y="1"/>
                    <a:pt x="2392" y="56"/>
                    <a:pt x="2739" y="220"/>
                  </a:cubicBezTo>
                  <a:cubicBezTo>
                    <a:pt x="3396" y="603"/>
                    <a:pt x="3724" y="1370"/>
                    <a:pt x="3560" y="2119"/>
                  </a:cubicBezTo>
                  <a:cubicBezTo>
                    <a:pt x="3378" y="2849"/>
                    <a:pt x="2136" y="3798"/>
                    <a:pt x="1059" y="3269"/>
                  </a:cubicBezTo>
                  <a:cubicBezTo>
                    <a:pt x="658" y="3050"/>
                    <a:pt x="365" y="2684"/>
                    <a:pt x="219" y="2246"/>
                  </a:cubicBezTo>
                  <a:cubicBezTo>
                    <a:pt x="0" y="1388"/>
                    <a:pt x="420" y="494"/>
                    <a:pt x="1223" y="111"/>
                  </a:cubicBezTo>
                  <a:cubicBezTo>
                    <a:pt x="1351" y="74"/>
                    <a:pt x="1497" y="56"/>
                    <a:pt x="1662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30"/>
            <p:cNvSpPr/>
            <p:nvPr/>
          </p:nvSpPr>
          <p:spPr>
            <a:xfrm>
              <a:off x="10285836" y="2338269"/>
              <a:ext cx="99653" cy="239326"/>
            </a:xfrm>
            <a:custGeom>
              <a:rect b="b" l="l" r="r" t="t"/>
              <a:pathLst>
                <a:path extrusionOk="0" h="2721" w="1133">
                  <a:moveTo>
                    <a:pt x="311" y="1"/>
                  </a:moveTo>
                  <a:cubicBezTo>
                    <a:pt x="658" y="475"/>
                    <a:pt x="858" y="1242"/>
                    <a:pt x="968" y="1972"/>
                  </a:cubicBezTo>
                  <a:cubicBezTo>
                    <a:pt x="1005" y="2191"/>
                    <a:pt x="1132" y="2483"/>
                    <a:pt x="931" y="2666"/>
                  </a:cubicBezTo>
                  <a:cubicBezTo>
                    <a:pt x="658" y="2721"/>
                    <a:pt x="585" y="2410"/>
                    <a:pt x="512" y="2210"/>
                  </a:cubicBezTo>
                  <a:cubicBezTo>
                    <a:pt x="420" y="1991"/>
                    <a:pt x="366" y="1753"/>
                    <a:pt x="311" y="1552"/>
                  </a:cubicBezTo>
                  <a:cubicBezTo>
                    <a:pt x="183" y="1096"/>
                    <a:pt x="0" y="439"/>
                    <a:pt x="92" y="110"/>
                  </a:cubicBezTo>
                  <a:cubicBezTo>
                    <a:pt x="73" y="56"/>
                    <a:pt x="110" y="19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30"/>
            <p:cNvSpPr/>
            <p:nvPr/>
          </p:nvSpPr>
          <p:spPr>
            <a:xfrm>
              <a:off x="10356464" y="1715278"/>
              <a:ext cx="492988" cy="574962"/>
            </a:xfrm>
            <a:custGeom>
              <a:rect b="b" l="l" r="r" t="t"/>
              <a:pathLst>
                <a:path extrusionOk="0" h="6537" w="5605">
                  <a:moveTo>
                    <a:pt x="3250" y="202"/>
                  </a:moveTo>
                  <a:cubicBezTo>
                    <a:pt x="3195" y="402"/>
                    <a:pt x="2940" y="384"/>
                    <a:pt x="2794" y="421"/>
                  </a:cubicBezTo>
                  <a:cubicBezTo>
                    <a:pt x="1753" y="713"/>
                    <a:pt x="786" y="1388"/>
                    <a:pt x="749" y="2757"/>
                  </a:cubicBezTo>
                  <a:cubicBezTo>
                    <a:pt x="713" y="4199"/>
                    <a:pt x="1972" y="5313"/>
                    <a:pt x="3378" y="5131"/>
                  </a:cubicBezTo>
                  <a:cubicBezTo>
                    <a:pt x="3944" y="5057"/>
                    <a:pt x="4455" y="4802"/>
                    <a:pt x="4838" y="4364"/>
                  </a:cubicBezTo>
                  <a:cubicBezTo>
                    <a:pt x="4948" y="4236"/>
                    <a:pt x="5057" y="3944"/>
                    <a:pt x="5368" y="4072"/>
                  </a:cubicBezTo>
                  <a:cubicBezTo>
                    <a:pt x="5605" y="4565"/>
                    <a:pt x="5057" y="4930"/>
                    <a:pt x="4729" y="5167"/>
                  </a:cubicBezTo>
                  <a:cubicBezTo>
                    <a:pt x="2721" y="6536"/>
                    <a:pt x="1" y="4930"/>
                    <a:pt x="256" y="2502"/>
                  </a:cubicBezTo>
                  <a:cubicBezTo>
                    <a:pt x="366" y="1333"/>
                    <a:pt x="1333" y="202"/>
                    <a:pt x="2538" y="56"/>
                  </a:cubicBezTo>
                  <a:cubicBezTo>
                    <a:pt x="2794" y="1"/>
                    <a:pt x="3049" y="56"/>
                    <a:pt x="3250" y="2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30"/>
            <p:cNvSpPr/>
            <p:nvPr/>
          </p:nvSpPr>
          <p:spPr>
            <a:xfrm>
              <a:off x="10472126" y="1813261"/>
              <a:ext cx="325961" cy="334053"/>
            </a:xfrm>
            <a:custGeom>
              <a:rect b="b" l="l" r="r" t="t"/>
              <a:pathLst>
                <a:path extrusionOk="0" h="3798" w="3706">
                  <a:moveTo>
                    <a:pt x="1643" y="37"/>
                  </a:moveTo>
                  <a:cubicBezTo>
                    <a:pt x="2008" y="0"/>
                    <a:pt x="2373" y="55"/>
                    <a:pt x="2720" y="201"/>
                  </a:cubicBezTo>
                  <a:cubicBezTo>
                    <a:pt x="3377" y="585"/>
                    <a:pt x="3706" y="1351"/>
                    <a:pt x="3542" y="2100"/>
                  </a:cubicBezTo>
                  <a:cubicBezTo>
                    <a:pt x="3359" y="2848"/>
                    <a:pt x="2118" y="3797"/>
                    <a:pt x="1041" y="3268"/>
                  </a:cubicBezTo>
                  <a:cubicBezTo>
                    <a:pt x="639" y="3031"/>
                    <a:pt x="347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30"/>
            <p:cNvSpPr/>
            <p:nvPr/>
          </p:nvSpPr>
          <p:spPr>
            <a:xfrm>
              <a:off x="10592538" y="1835689"/>
              <a:ext cx="99653" cy="240997"/>
            </a:xfrm>
            <a:custGeom>
              <a:rect b="b" l="l" r="r" t="t"/>
              <a:pathLst>
                <a:path extrusionOk="0" h="2740" w="1133">
                  <a:moveTo>
                    <a:pt x="311" y="19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210"/>
                    <a:pt x="1132" y="2484"/>
                    <a:pt x="931" y="2666"/>
                  </a:cubicBezTo>
                  <a:cubicBezTo>
                    <a:pt x="657" y="2739"/>
                    <a:pt x="584" y="2429"/>
                    <a:pt x="493" y="2210"/>
                  </a:cubicBezTo>
                  <a:cubicBezTo>
                    <a:pt x="420" y="2009"/>
                    <a:pt x="365" y="1753"/>
                    <a:pt x="311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30"/>
            <p:cNvSpPr/>
            <p:nvPr/>
          </p:nvSpPr>
          <p:spPr>
            <a:xfrm>
              <a:off x="10614967" y="1219206"/>
              <a:ext cx="494659" cy="574874"/>
            </a:xfrm>
            <a:custGeom>
              <a:rect b="b" l="l" r="r" t="t"/>
              <a:pathLst>
                <a:path extrusionOk="0" h="6536" w="5624">
                  <a:moveTo>
                    <a:pt x="3268" y="183"/>
                  </a:moveTo>
                  <a:cubicBezTo>
                    <a:pt x="3214" y="402"/>
                    <a:pt x="2940" y="383"/>
                    <a:pt x="2812" y="420"/>
                  </a:cubicBezTo>
                  <a:cubicBezTo>
                    <a:pt x="1772" y="712"/>
                    <a:pt x="786" y="1387"/>
                    <a:pt x="767" y="2757"/>
                  </a:cubicBezTo>
                  <a:cubicBezTo>
                    <a:pt x="731" y="4180"/>
                    <a:pt x="1972" y="5312"/>
                    <a:pt x="3396" y="5130"/>
                  </a:cubicBezTo>
                  <a:cubicBezTo>
                    <a:pt x="3944" y="5057"/>
                    <a:pt x="4473" y="4783"/>
                    <a:pt x="4838" y="4363"/>
                  </a:cubicBezTo>
                  <a:cubicBezTo>
                    <a:pt x="4948" y="4235"/>
                    <a:pt x="5057" y="3943"/>
                    <a:pt x="5368" y="4071"/>
                  </a:cubicBezTo>
                  <a:cubicBezTo>
                    <a:pt x="5623" y="4564"/>
                    <a:pt x="5057" y="4929"/>
                    <a:pt x="4729" y="5148"/>
                  </a:cubicBezTo>
                  <a:cubicBezTo>
                    <a:pt x="2721" y="6535"/>
                    <a:pt x="1" y="4929"/>
                    <a:pt x="256" y="2483"/>
                  </a:cubicBezTo>
                  <a:cubicBezTo>
                    <a:pt x="366" y="1333"/>
                    <a:pt x="1333" y="183"/>
                    <a:pt x="2538" y="55"/>
                  </a:cubicBezTo>
                  <a:cubicBezTo>
                    <a:pt x="2776" y="0"/>
                    <a:pt x="3049" y="37"/>
                    <a:pt x="3268" y="1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30"/>
            <p:cNvSpPr/>
            <p:nvPr/>
          </p:nvSpPr>
          <p:spPr>
            <a:xfrm>
              <a:off x="10730629" y="1315518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61" y="55"/>
                  </a:moveTo>
                  <a:cubicBezTo>
                    <a:pt x="2026" y="0"/>
                    <a:pt x="2392" y="55"/>
                    <a:pt x="2738" y="219"/>
                  </a:cubicBezTo>
                  <a:cubicBezTo>
                    <a:pt x="3396" y="603"/>
                    <a:pt x="3724" y="1369"/>
                    <a:pt x="3560" y="2118"/>
                  </a:cubicBezTo>
                  <a:cubicBezTo>
                    <a:pt x="3377" y="2848"/>
                    <a:pt x="2136" y="3797"/>
                    <a:pt x="1059" y="3268"/>
                  </a:cubicBezTo>
                  <a:cubicBezTo>
                    <a:pt x="657" y="3049"/>
                    <a:pt x="365" y="2684"/>
                    <a:pt x="219" y="2246"/>
                  </a:cubicBezTo>
                  <a:cubicBezTo>
                    <a:pt x="0" y="1388"/>
                    <a:pt x="420" y="493"/>
                    <a:pt x="1223" y="110"/>
                  </a:cubicBezTo>
                  <a:cubicBezTo>
                    <a:pt x="1351" y="73"/>
                    <a:pt x="1497" y="55"/>
                    <a:pt x="1661" y="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30"/>
            <p:cNvSpPr/>
            <p:nvPr/>
          </p:nvSpPr>
          <p:spPr>
            <a:xfrm>
              <a:off x="10852624" y="1339618"/>
              <a:ext cx="98070" cy="239326"/>
            </a:xfrm>
            <a:custGeom>
              <a:rect b="b" l="l" r="r" t="t"/>
              <a:pathLst>
                <a:path extrusionOk="0" h="2721" w="1115">
                  <a:moveTo>
                    <a:pt x="293" y="0"/>
                  </a:moveTo>
                  <a:cubicBezTo>
                    <a:pt x="639" y="475"/>
                    <a:pt x="840" y="1241"/>
                    <a:pt x="950" y="1972"/>
                  </a:cubicBezTo>
                  <a:cubicBezTo>
                    <a:pt x="986" y="2191"/>
                    <a:pt x="1114" y="2483"/>
                    <a:pt x="932" y="2665"/>
                  </a:cubicBezTo>
                  <a:cubicBezTo>
                    <a:pt x="639" y="2720"/>
                    <a:pt x="566" y="2410"/>
                    <a:pt x="493" y="2209"/>
                  </a:cubicBezTo>
                  <a:cubicBezTo>
                    <a:pt x="420" y="1990"/>
                    <a:pt x="347" y="1753"/>
                    <a:pt x="293" y="1552"/>
                  </a:cubicBezTo>
                  <a:cubicBezTo>
                    <a:pt x="183" y="1095"/>
                    <a:pt x="1" y="438"/>
                    <a:pt x="74" y="91"/>
                  </a:cubicBezTo>
                  <a:cubicBezTo>
                    <a:pt x="55" y="55"/>
                    <a:pt x="92" y="18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30"/>
            <p:cNvSpPr/>
            <p:nvPr/>
          </p:nvSpPr>
          <p:spPr>
            <a:xfrm>
              <a:off x="10892732" y="681268"/>
              <a:ext cx="493076" cy="576545"/>
            </a:xfrm>
            <a:custGeom>
              <a:rect b="b" l="l" r="r" t="t"/>
              <a:pathLst>
                <a:path extrusionOk="0" h="6555" w="5606">
                  <a:moveTo>
                    <a:pt x="3232" y="201"/>
                  </a:moveTo>
                  <a:cubicBezTo>
                    <a:pt x="3177" y="420"/>
                    <a:pt x="2922" y="384"/>
                    <a:pt x="2776" y="439"/>
                  </a:cubicBezTo>
                  <a:cubicBezTo>
                    <a:pt x="1735" y="731"/>
                    <a:pt x="768" y="1406"/>
                    <a:pt x="749" y="2757"/>
                  </a:cubicBezTo>
                  <a:cubicBezTo>
                    <a:pt x="695" y="4199"/>
                    <a:pt x="1954" y="5331"/>
                    <a:pt x="3378" y="5130"/>
                  </a:cubicBezTo>
                  <a:cubicBezTo>
                    <a:pt x="3926" y="5075"/>
                    <a:pt x="4455" y="4802"/>
                    <a:pt x="4820" y="4382"/>
                  </a:cubicBezTo>
                  <a:cubicBezTo>
                    <a:pt x="4948" y="4236"/>
                    <a:pt x="5058" y="3944"/>
                    <a:pt x="5350" y="4090"/>
                  </a:cubicBezTo>
                  <a:cubicBezTo>
                    <a:pt x="5605" y="4564"/>
                    <a:pt x="5058" y="4948"/>
                    <a:pt x="4729" y="5167"/>
                  </a:cubicBezTo>
                  <a:cubicBezTo>
                    <a:pt x="2703" y="6554"/>
                    <a:pt x="1" y="4929"/>
                    <a:pt x="238" y="2502"/>
                  </a:cubicBezTo>
                  <a:cubicBezTo>
                    <a:pt x="348" y="1333"/>
                    <a:pt x="1315" y="201"/>
                    <a:pt x="2520" y="74"/>
                  </a:cubicBezTo>
                  <a:cubicBezTo>
                    <a:pt x="2757" y="1"/>
                    <a:pt x="3031" y="55"/>
                    <a:pt x="3232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30"/>
            <p:cNvSpPr/>
            <p:nvPr/>
          </p:nvSpPr>
          <p:spPr>
            <a:xfrm>
              <a:off x="11006811" y="780834"/>
              <a:ext cx="327632" cy="334053"/>
            </a:xfrm>
            <a:custGeom>
              <a:rect b="b" l="l" r="r" t="t"/>
              <a:pathLst>
                <a:path extrusionOk="0" h="3798" w="3725">
                  <a:moveTo>
                    <a:pt x="1643" y="37"/>
                  </a:moveTo>
                  <a:cubicBezTo>
                    <a:pt x="2008" y="0"/>
                    <a:pt x="2391" y="55"/>
                    <a:pt x="2738" y="201"/>
                  </a:cubicBezTo>
                  <a:cubicBezTo>
                    <a:pt x="3395" y="585"/>
                    <a:pt x="3724" y="1351"/>
                    <a:pt x="3560" y="2100"/>
                  </a:cubicBezTo>
                  <a:cubicBezTo>
                    <a:pt x="3359" y="2848"/>
                    <a:pt x="2136" y="3797"/>
                    <a:pt x="1041" y="3268"/>
                  </a:cubicBezTo>
                  <a:cubicBezTo>
                    <a:pt x="657" y="3031"/>
                    <a:pt x="365" y="2666"/>
                    <a:pt x="219" y="2246"/>
                  </a:cubicBezTo>
                  <a:cubicBezTo>
                    <a:pt x="0" y="1388"/>
                    <a:pt x="402" y="475"/>
                    <a:pt x="1205" y="110"/>
                  </a:cubicBezTo>
                  <a:cubicBezTo>
                    <a:pt x="1351" y="55"/>
                    <a:pt x="1497" y="37"/>
                    <a:pt x="1643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30"/>
            <p:cNvSpPr/>
            <p:nvPr/>
          </p:nvSpPr>
          <p:spPr>
            <a:xfrm>
              <a:off x="11127223" y="803263"/>
              <a:ext cx="99565" cy="239326"/>
            </a:xfrm>
            <a:custGeom>
              <a:rect b="b" l="l" r="r" t="t"/>
              <a:pathLst>
                <a:path extrusionOk="0" h="2721" w="1132">
                  <a:moveTo>
                    <a:pt x="310" y="1"/>
                  </a:moveTo>
                  <a:cubicBezTo>
                    <a:pt x="639" y="494"/>
                    <a:pt x="840" y="1261"/>
                    <a:pt x="968" y="1991"/>
                  </a:cubicBezTo>
                  <a:cubicBezTo>
                    <a:pt x="1004" y="2192"/>
                    <a:pt x="1132" y="2484"/>
                    <a:pt x="931" y="2666"/>
                  </a:cubicBezTo>
                  <a:cubicBezTo>
                    <a:pt x="657" y="2721"/>
                    <a:pt x="584" y="2411"/>
                    <a:pt x="493" y="2210"/>
                  </a:cubicBezTo>
                  <a:cubicBezTo>
                    <a:pt x="420" y="2009"/>
                    <a:pt x="365" y="1753"/>
                    <a:pt x="292" y="1553"/>
                  </a:cubicBezTo>
                  <a:cubicBezTo>
                    <a:pt x="183" y="1096"/>
                    <a:pt x="0" y="439"/>
                    <a:pt x="73" y="110"/>
                  </a:cubicBezTo>
                  <a:cubicBezTo>
                    <a:pt x="73" y="56"/>
                    <a:pt x="91" y="19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30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30"/>
            <p:cNvSpPr/>
            <p:nvPr/>
          </p:nvSpPr>
          <p:spPr>
            <a:xfrm>
              <a:off x="8469808" y="1988293"/>
              <a:ext cx="493076" cy="448043"/>
            </a:xfrm>
            <a:custGeom>
              <a:rect b="b" l="l" r="r" t="t"/>
              <a:pathLst>
                <a:path extrusionOk="0" h="5094" w="5606">
                  <a:moveTo>
                    <a:pt x="1" y="3341"/>
                  </a:moveTo>
                  <a:lnTo>
                    <a:pt x="914" y="4509"/>
                  </a:lnTo>
                  <a:cubicBezTo>
                    <a:pt x="1370" y="5093"/>
                    <a:pt x="2703" y="4820"/>
                    <a:pt x="3853" y="3889"/>
                  </a:cubicBezTo>
                  <a:cubicBezTo>
                    <a:pt x="5021" y="2976"/>
                    <a:pt x="5605" y="1753"/>
                    <a:pt x="5149" y="1187"/>
                  </a:cubicBez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30"/>
            <p:cNvSpPr/>
            <p:nvPr/>
          </p:nvSpPr>
          <p:spPr>
            <a:xfrm>
              <a:off x="8429700" y="1938510"/>
              <a:ext cx="451297" cy="395094"/>
            </a:xfrm>
            <a:custGeom>
              <a:rect b="b" l="l" r="r" t="t"/>
              <a:pathLst>
                <a:path extrusionOk="0" h="4492" w="5131">
                  <a:moveTo>
                    <a:pt x="4674" y="566"/>
                  </a:moveTo>
                  <a:cubicBezTo>
                    <a:pt x="5130" y="1150"/>
                    <a:pt x="4564" y="2355"/>
                    <a:pt x="3396" y="3286"/>
                  </a:cubicBezTo>
                  <a:cubicBezTo>
                    <a:pt x="2228" y="4199"/>
                    <a:pt x="913" y="4491"/>
                    <a:pt x="457" y="3907"/>
                  </a:cubicBezTo>
                  <a:cubicBezTo>
                    <a:pt x="1" y="3323"/>
                    <a:pt x="567" y="2118"/>
                    <a:pt x="1735" y="1187"/>
                  </a:cubicBezTo>
                  <a:cubicBezTo>
                    <a:pt x="2903" y="274"/>
                    <a:pt x="4218" y="0"/>
                    <a:pt x="4674" y="5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30"/>
            <p:cNvSpPr/>
            <p:nvPr/>
          </p:nvSpPr>
          <p:spPr>
            <a:xfrm>
              <a:off x="8485904" y="1962610"/>
              <a:ext cx="327632" cy="343640"/>
            </a:xfrm>
            <a:custGeom>
              <a:rect b="b" l="l" r="r" t="t"/>
              <a:pathLst>
                <a:path extrusionOk="0" h="3907" w="3725">
                  <a:moveTo>
                    <a:pt x="3359" y="0"/>
                  </a:moveTo>
                  <a:cubicBezTo>
                    <a:pt x="3122" y="201"/>
                    <a:pt x="2830" y="511"/>
                    <a:pt x="2575" y="803"/>
                  </a:cubicBezTo>
                  <a:cubicBezTo>
                    <a:pt x="2118" y="1278"/>
                    <a:pt x="1589" y="1862"/>
                    <a:pt x="1169" y="2355"/>
                  </a:cubicBezTo>
                  <a:cubicBezTo>
                    <a:pt x="749" y="2830"/>
                    <a:pt x="201" y="3414"/>
                    <a:pt x="1" y="3797"/>
                  </a:cubicBezTo>
                  <a:cubicBezTo>
                    <a:pt x="92" y="3852"/>
                    <a:pt x="183" y="3888"/>
                    <a:pt x="274" y="3907"/>
                  </a:cubicBezTo>
                  <a:cubicBezTo>
                    <a:pt x="1096" y="3250"/>
                    <a:pt x="2246" y="1880"/>
                    <a:pt x="3159" y="767"/>
                  </a:cubicBezTo>
                  <a:cubicBezTo>
                    <a:pt x="3323" y="566"/>
                    <a:pt x="3560" y="292"/>
                    <a:pt x="3725" y="55"/>
                  </a:cubicBezTo>
                  <a:cubicBezTo>
                    <a:pt x="3597" y="18"/>
                    <a:pt x="3469" y="0"/>
                    <a:pt x="3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30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28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30"/>
            <p:cNvSpPr/>
            <p:nvPr/>
          </p:nvSpPr>
          <p:spPr>
            <a:xfrm>
              <a:off x="9833038" y="1620549"/>
              <a:ext cx="484984" cy="271429"/>
            </a:xfrm>
            <a:custGeom>
              <a:rect b="b" l="l" r="r" t="t"/>
              <a:pathLst>
                <a:path extrusionOk="0" h="3086" w="5514">
                  <a:moveTo>
                    <a:pt x="1" y="329"/>
                  </a:moveTo>
                  <a:lnTo>
                    <a:pt x="92" y="1826"/>
                  </a:lnTo>
                  <a:cubicBezTo>
                    <a:pt x="147" y="2556"/>
                    <a:pt x="1370" y="3086"/>
                    <a:pt x="2867" y="2995"/>
                  </a:cubicBezTo>
                  <a:cubicBezTo>
                    <a:pt x="4345" y="2903"/>
                    <a:pt x="5514" y="2228"/>
                    <a:pt x="5459" y="1479"/>
                  </a:cubicBezTo>
                  <a:lnTo>
                    <a:pt x="5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30"/>
            <p:cNvSpPr/>
            <p:nvPr/>
          </p:nvSpPr>
          <p:spPr>
            <a:xfrm>
              <a:off x="9829872" y="1509813"/>
              <a:ext cx="480146" cy="250496"/>
            </a:xfrm>
            <a:custGeom>
              <a:rect b="b" l="l" r="r" t="t"/>
              <a:pathLst>
                <a:path extrusionOk="0" h="2848" w="5459">
                  <a:moveTo>
                    <a:pt x="5404" y="1260"/>
                  </a:moveTo>
                  <a:cubicBezTo>
                    <a:pt x="5458" y="1990"/>
                    <a:pt x="4290" y="2665"/>
                    <a:pt x="2811" y="2757"/>
                  </a:cubicBezTo>
                  <a:cubicBezTo>
                    <a:pt x="1314" y="2848"/>
                    <a:pt x="73" y="2319"/>
                    <a:pt x="37" y="1588"/>
                  </a:cubicBezTo>
                  <a:cubicBezTo>
                    <a:pt x="0" y="858"/>
                    <a:pt x="1150" y="183"/>
                    <a:pt x="2647" y="91"/>
                  </a:cubicBezTo>
                  <a:cubicBezTo>
                    <a:pt x="4126" y="0"/>
                    <a:pt x="5367" y="530"/>
                    <a:pt x="5404" y="12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30"/>
            <p:cNvSpPr/>
            <p:nvPr/>
          </p:nvSpPr>
          <p:spPr>
            <a:xfrm>
              <a:off x="9837876" y="1564345"/>
              <a:ext cx="456047" cy="130173"/>
            </a:xfrm>
            <a:custGeom>
              <a:rect b="b" l="l" r="r" t="t"/>
              <a:pathLst>
                <a:path extrusionOk="0" h="1480" w="5185">
                  <a:moveTo>
                    <a:pt x="4929" y="1"/>
                  </a:moveTo>
                  <a:cubicBezTo>
                    <a:pt x="4601" y="37"/>
                    <a:pt x="4199" y="129"/>
                    <a:pt x="3816" y="238"/>
                  </a:cubicBezTo>
                  <a:cubicBezTo>
                    <a:pt x="3158" y="366"/>
                    <a:pt x="2410" y="548"/>
                    <a:pt x="1789" y="695"/>
                  </a:cubicBezTo>
                  <a:cubicBezTo>
                    <a:pt x="1169" y="822"/>
                    <a:pt x="584" y="1005"/>
                    <a:pt x="0" y="1224"/>
                  </a:cubicBezTo>
                  <a:cubicBezTo>
                    <a:pt x="37" y="1315"/>
                    <a:pt x="92" y="1406"/>
                    <a:pt x="165" y="1480"/>
                  </a:cubicBezTo>
                  <a:cubicBezTo>
                    <a:pt x="1223" y="1388"/>
                    <a:pt x="2939" y="932"/>
                    <a:pt x="4327" y="530"/>
                  </a:cubicBezTo>
                  <a:cubicBezTo>
                    <a:pt x="4582" y="439"/>
                    <a:pt x="4929" y="366"/>
                    <a:pt x="5185" y="275"/>
                  </a:cubicBezTo>
                  <a:cubicBezTo>
                    <a:pt x="5112" y="165"/>
                    <a:pt x="5020" y="74"/>
                    <a:pt x="4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30"/>
            <p:cNvSpPr/>
            <p:nvPr/>
          </p:nvSpPr>
          <p:spPr>
            <a:xfrm>
              <a:off x="8967639" y="1726536"/>
              <a:ext cx="608561" cy="467305"/>
            </a:xfrm>
            <a:custGeom>
              <a:rect b="b" l="l" r="r" t="t"/>
              <a:pathLst>
                <a:path extrusionOk="0" h="5313" w="6919">
                  <a:moveTo>
                    <a:pt x="1862" y="3013"/>
                  </a:moveTo>
                  <a:cubicBezTo>
                    <a:pt x="1625" y="2848"/>
                    <a:pt x="1387" y="2684"/>
                    <a:pt x="1168" y="2483"/>
                  </a:cubicBezTo>
                  <a:cubicBezTo>
                    <a:pt x="511" y="1881"/>
                    <a:pt x="0" y="767"/>
                    <a:pt x="1022" y="201"/>
                  </a:cubicBezTo>
                  <a:cubicBezTo>
                    <a:pt x="1387" y="1"/>
                    <a:pt x="1990" y="37"/>
                    <a:pt x="2428" y="183"/>
                  </a:cubicBezTo>
                  <a:cubicBezTo>
                    <a:pt x="3231" y="512"/>
                    <a:pt x="3980" y="932"/>
                    <a:pt x="4673" y="1461"/>
                  </a:cubicBezTo>
                  <a:cubicBezTo>
                    <a:pt x="5422" y="2009"/>
                    <a:pt x="6389" y="2739"/>
                    <a:pt x="6627" y="3287"/>
                  </a:cubicBezTo>
                  <a:cubicBezTo>
                    <a:pt x="6919" y="3944"/>
                    <a:pt x="6608" y="4729"/>
                    <a:pt x="5951" y="5021"/>
                  </a:cubicBezTo>
                  <a:cubicBezTo>
                    <a:pt x="5239" y="5313"/>
                    <a:pt x="4473" y="4783"/>
                    <a:pt x="3633" y="4236"/>
                  </a:cubicBezTo>
                  <a:cubicBezTo>
                    <a:pt x="3012" y="3852"/>
                    <a:pt x="2464" y="3451"/>
                    <a:pt x="1862" y="30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30"/>
            <p:cNvSpPr/>
            <p:nvPr/>
          </p:nvSpPr>
          <p:spPr>
            <a:xfrm>
              <a:off x="8969222" y="1731989"/>
              <a:ext cx="385419" cy="317342"/>
            </a:xfrm>
            <a:custGeom>
              <a:rect b="b" l="l" r="r" t="t"/>
              <a:pathLst>
                <a:path extrusionOk="0" h="3608" w="4382">
                  <a:moveTo>
                    <a:pt x="1649" y="0"/>
                  </a:moveTo>
                  <a:cubicBezTo>
                    <a:pt x="1407" y="0"/>
                    <a:pt x="1173" y="42"/>
                    <a:pt x="986" y="139"/>
                  </a:cubicBezTo>
                  <a:cubicBezTo>
                    <a:pt x="0" y="705"/>
                    <a:pt x="493" y="1819"/>
                    <a:pt x="1150" y="2421"/>
                  </a:cubicBezTo>
                  <a:cubicBezTo>
                    <a:pt x="1369" y="2622"/>
                    <a:pt x="1607" y="2786"/>
                    <a:pt x="1844" y="2951"/>
                  </a:cubicBezTo>
                  <a:cubicBezTo>
                    <a:pt x="2154" y="3188"/>
                    <a:pt x="2465" y="3407"/>
                    <a:pt x="2757" y="3608"/>
                  </a:cubicBezTo>
                  <a:cubicBezTo>
                    <a:pt x="2702" y="2713"/>
                    <a:pt x="2921" y="1545"/>
                    <a:pt x="4382" y="1216"/>
                  </a:cubicBezTo>
                  <a:cubicBezTo>
                    <a:pt x="3761" y="778"/>
                    <a:pt x="3104" y="413"/>
                    <a:pt x="2392" y="121"/>
                  </a:cubicBezTo>
                  <a:cubicBezTo>
                    <a:pt x="2167" y="46"/>
                    <a:pt x="1904" y="0"/>
                    <a:pt x="1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30"/>
            <p:cNvSpPr/>
            <p:nvPr/>
          </p:nvSpPr>
          <p:spPr>
            <a:xfrm>
              <a:off x="9711043" y="936076"/>
              <a:ext cx="300278" cy="355514"/>
            </a:xfrm>
            <a:custGeom>
              <a:rect b="b" l="l" r="r" t="t"/>
              <a:pathLst>
                <a:path extrusionOk="0" h="4042" w="3414">
                  <a:moveTo>
                    <a:pt x="1518" y="1"/>
                  </a:moveTo>
                  <a:cubicBezTo>
                    <a:pt x="1210" y="1"/>
                    <a:pt x="919" y="52"/>
                    <a:pt x="676" y="116"/>
                  </a:cubicBezTo>
                  <a:cubicBezTo>
                    <a:pt x="384" y="828"/>
                    <a:pt x="183" y="1576"/>
                    <a:pt x="91" y="2343"/>
                  </a:cubicBezTo>
                  <a:cubicBezTo>
                    <a:pt x="0" y="3164"/>
                    <a:pt x="292" y="3821"/>
                    <a:pt x="858" y="4004"/>
                  </a:cubicBezTo>
                  <a:cubicBezTo>
                    <a:pt x="942" y="4029"/>
                    <a:pt x="1025" y="4041"/>
                    <a:pt x="1107" y="4041"/>
                  </a:cubicBezTo>
                  <a:cubicBezTo>
                    <a:pt x="1614" y="4041"/>
                    <a:pt x="2072" y="3599"/>
                    <a:pt x="2355" y="3237"/>
                  </a:cubicBezTo>
                  <a:cubicBezTo>
                    <a:pt x="2811" y="2671"/>
                    <a:pt x="3140" y="1868"/>
                    <a:pt x="3414" y="1083"/>
                  </a:cubicBezTo>
                  <a:cubicBezTo>
                    <a:pt x="2916" y="236"/>
                    <a:pt x="2179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30"/>
            <p:cNvSpPr/>
            <p:nvPr/>
          </p:nvSpPr>
          <p:spPr>
            <a:xfrm>
              <a:off x="9770413" y="649692"/>
              <a:ext cx="315846" cy="381725"/>
            </a:xfrm>
            <a:custGeom>
              <a:rect b="b" l="l" r="r" t="t"/>
              <a:pathLst>
                <a:path extrusionOk="0" h="4340" w="3591">
                  <a:moveTo>
                    <a:pt x="2478" y="1"/>
                  </a:moveTo>
                  <a:cubicBezTo>
                    <a:pt x="2421" y="1"/>
                    <a:pt x="2362" y="5"/>
                    <a:pt x="2301" y="13"/>
                  </a:cubicBezTo>
                  <a:cubicBezTo>
                    <a:pt x="2173" y="31"/>
                    <a:pt x="2045" y="49"/>
                    <a:pt x="1917" y="104"/>
                  </a:cubicBezTo>
                  <a:cubicBezTo>
                    <a:pt x="1169" y="469"/>
                    <a:pt x="676" y="1692"/>
                    <a:pt x="347" y="2514"/>
                  </a:cubicBezTo>
                  <a:cubicBezTo>
                    <a:pt x="238" y="2806"/>
                    <a:pt x="128" y="3080"/>
                    <a:pt x="1" y="3372"/>
                  </a:cubicBezTo>
                  <a:cubicBezTo>
                    <a:pt x="244" y="3308"/>
                    <a:pt x="535" y="3257"/>
                    <a:pt x="843" y="3257"/>
                  </a:cubicBezTo>
                  <a:cubicBezTo>
                    <a:pt x="1504" y="3257"/>
                    <a:pt x="2241" y="3492"/>
                    <a:pt x="2739" y="4339"/>
                  </a:cubicBezTo>
                  <a:cubicBezTo>
                    <a:pt x="2848" y="4011"/>
                    <a:pt x="2958" y="3682"/>
                    <a:pt x="3049" y="3390"/>
                  </a:cubicBezTo>
                  <a:cubicBezTo>
                    <a:pt x="3232" y="2806"/>
                    <a:pt x="3469" y="2203"/>
                    <a:pt x="3506" y="1619"/>
                  </a:cubicBezTo>
                  <a:cubicBezTo>
                    <a:pt x="3590" y="637"/>
                    <a:pt x="320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30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30"/>
            <p:cNvSpPr/>
            <p:nvPr/>
          </p:nvSpPr>
          <p:spPr>
            <a:xfrm>
              <a:off x="11867372" y="1680007"/>
              <a:ext cx="385419" cy="512250"/>
            </a:xfrm>
            <a:custGeom>
              <a:rect b="b" l="l" r="r" t="t"/>
              <a:pathLst>
                <a:path extrusionOk="0" h="5824" w="4382">
                  <a:moveTo>
                    <a:pt x="2027" y="0"/>
                  </a:moveTo>
                  <a:lnTo>
                    <a:pt x="676" y="639"/>
                  </a:lnTo>
                  <a:cubicBezTo>
                    <a:pt x="19" y="968"/>
                    <a:pt x="1" y="2319"/>
                    <a:pt x="658" y="3651"/>
                  </a:cubicBezTo>
                  <a:cubicBezTo>
                    <a:pt x="1315" y="4984"/>
                    <a:pt x="2374" y="5824"/>
                    <a:pt x="3031" y="5495"/>
                  </a:cubicBezTo>
                  <a:lnTo>
                    <a:pt x="4382" y="48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30"/>
            <p:cNvSpPr/>
            <p:nvPr/>
          </p:nvSpPr>
          <p:spPr>
            <a:xfrm>
              <a:off x="11986201" y="1651070"/>
              <a:ext cx="324466" cy="483401"/>
            </a:xfrm>
            <a:custGeom>
              <a:rect b="b" l="l" r="r" t="t"/>
              <a:pathLst>
                <a:path extrusionOk="0" h="5496" w="3689">
                  <a:moveTo>
                    <a:pt x="3031" y="5167"/>
                  </a:moveTo>
                  <a:cubicBezTo>
                    <a:pt x="2355" y="5495"/>
                    <a:pt x="1297" y="4674"/>
                    <a:pt x="658" y="3323"/>
                  </a:cubicBezTo>
                  <a:cubicBezTo>
                    <a:pt x="1" y="1990"/>
                    <a:pt x="19" y="640"/>
                    <a:pt x="676" y="329"/>
                  </a:cubicBezTo>
                  <a:cubicBezTo>
                    <a:pt x="1333" y="1"/>
                    <a:pt x="2392" y="822"/>
                    <a:pt x="3049" y="2173"/>
                  </a:cubicBezTo>
                  <a:cubicBezTo>
                    <a:pt x="3688" y="3506"/>
                    <a:pt x="3688" y="4856"/>
                    <a:pt x="3031" y="51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30"/>
            <p:cNvSpPr/>
            <p:nvPr/>
          </p:nvSpPr>
          <p:spPr>
            <a:xfrm>
              <a:off x="12013467" y="1692849"/>
              <a:ext cx="277938" cy="390256"/>
            </a:xfrm>
            <a:custGeom>
              <a:rect b="b" l="l" r="r" t="t"/>
              <a:pathLst>
                <a:path extrusionOk="0" h="4437" w="3160">
                  <a:moveTo>
                    <a:pt x="165" y="0"/>
                  </a:moveTo>
                  <a:cubicBezTo>
                    <a:pt x="92" y="73"/>
                    <a:pt x="37" y="146"/>
                    <a:pt x="1" y="256"/>
                  </a:cubicBezTo>
                  <a:cubicBezTo>
                    <a:pt x="476" y="1187"/>
                    <a:pt x="1553" y="2611"/>
                    <a:pt x="2447" y="3724"/>
                  </a:cubicBezTo>
                  <a:cubicBezTo>
                    <a:pt x="2611" y="3943"/>
                    <a:pt x="2812" y="4235"/>
                    <a:pt x="3013" y="4436"/>
                  </a:cubicBezTo>
                  <a:cubicBezTo>
                    <a:pt x="3068" y="4327"/>
                    <a:pt x="3123" y="4217"/>
                    <a:pt x="3159" y="4089"/>
                  </a:cubicBezTo>
                  <a:cubicBezTo>
                    <a:pt x="2995" y="3816"/>
                    <a:pt x="2757" y="3469"/>
                    <a:pt x="2538" y="3158"/>
                  </a:cubicBezTo>
                  <a:cubicBezTo>
                    <a:pt x="2155" y="2592"/>
                    <a:pt x="1717" y="1972"/>
                    <a:pt x="1334" y="1442"/>
                  </a:cubicBezTo>
                  <a:cubicBezTo>
                    <a:pt x="968" y="931"/>
                    <a:pt x="585" y="457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30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rgbClr val="E8B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30"/>
            <p:cNvSpPr/>
            <p:nvPr/>
          </p:nvSpPr>
          <p:spPr>
            <a:xfrm>
              <a:off x="11462775" y="3068831"/>
              <a:ext cx="501080" cy="428781"/>
            </a:xfrm>
            <a:custGeom>
              <a:rect b="b" l="l" r="r" t="t"/>
              <a:pathLst>
                <a:path extrusionOk="0" h="4875" w="5697">
                  <a:moveTo>
                    <a:pt x="0" y="3031"/>
                  </a:moveTo>
                  <a:lnTo>
                    <a:pt x="840" y="4273"/>
                  </a:lnTo>
                  <a:cubicBezTo>
                    <a:pt x="1260" y="4875"/>
                    <a:pt x="2593" y="4692"/>
                    <a:pt x="3816" y="3853"/>
                  </a:cubicBezTo>
                  <a:cubicBezTo>
                    <a:pt x="5039" y="3013"/>
                    <a:pt x="5696" y="1845"/>
                    <a:pt x="5294" y="1224"/>
                  </a:cubicBezTo>
                  <a:lnTo>
                    <a:pt x="4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30"/>
            <p:cNvSpPr/>
            <p:nvPr/>
          </p:nvSpPr>
          <p:spPr>
            <a:xfrm>
              <a:off x="11427416" y="3014299"/>
              <a:ext cx="464139" cy="374161"/>
            </a:xfrm>
            <a:custGeom>
              <a:rect b="b" l="l" r="r" t="t"/>
              <a:pathLst>
                <a:path extrusionOk="0" h="4254" w="5277">
                  <a:moveTo>
                    <a:pt x="4857" y="621"/>
                  </a:moveTo>
                  <a:cubicBezTo>
                    <a:pt x="5277" y="1223"/>
                    <a:pt x="4601" y="2392"/>
                    <a:pt x="3378" y="3231"/>
                  </a:cubicBezTo>
                  <a:cubicBezTo>
                    <a:pt x="2155" y="4071"/>
                    <a:pt x="822" y="4254"/>
                    <a:pt x="421" y="3651"/>
                  </a:cubicBezTo>
                  <a:cubicBezTo>
                    <a:pt x="1" y="3049"/>
                    <a:pt x="658" y="1862"/>
                    <a:pt x="1881" y="1041"/>
                  </a:cubicBezTo>
                  <a:cubicBezTo>
                    <a:pt x="3122" y="201"/>
                    <a:pt x="4437" y="0"/>
                    <a:pt x="4857" y="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30"/>
            <p:cNvSpPr/>
            <p:nvPr/>
          </p:nvSpPr>
          <p:spPr>
            <a:xfrm>
              <a:off x="11477200" y="3038398"/>
              <a:ext cx="350149" cy="324378"/>
            </a:xfrm>
            <a:custGeom>
              <a:rect b="b" l="l" r="r" t="t"/>
              <a:pathLst>
                <a:path extrusionOk="0" h="3688" w="3981">
                  <a:moveTo>
                    <a:pt x="3633" y="0"/>
                  </a:moveTo>
                  <a:cubicBezTo>
                    <a:pt x="3378" y="201"/>
                    <a:pt x="3068" y="475"/>
                    <a:pt x="2794" y="748"/>
                  </a:cubicBezTo>
                  <a:cubicBezTo>
                    <a:pt x="2301" y="1205"/>
                    <a:pt x="1735" y="1734"/>
                    <a:pt x="1279" y="2191"/>
                  </a:cubicBezTo>
                  <a:cubicBezTo>
                    <a:pt x="822" y="2647"/>
                    <a:pt x="256" y="3176"/>
                    <a:pt x="1" y="3560"/>
                  </a:cubicBezTo>
                  <a:cubicBezTo>
                    <a:pt x="92" y="3615"/>
                    <a:pt x="183" y="3669"/>
                    <a:pt x="293" y="3688"/>
                  </a:cubicBezTo>
                  <a:cubicBezTo>
                    <a:pt x="1151" y="3085"/>
                    <a:pt x="2392" y="1807"/>
                    <a:pt x="3378" y="767"/>
                  </a:cubicBezTo>
                  <a:cubicBezTo>
                    <a:pt x="3560" y="548"/>
                    <a:pt x="3816" y="310"/>
                    <a:pt x="3980" y="91"/>
                  </a:cubicBezTo>
                  <a:cubicBezTo>
                    <a:pt x="3871" y="37"/>
                    <a:pt x="3743" y="0"/>
                    <a:pt x="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30"/>
            <p:cNvSpPr/>
            <p:nvPr/>
          </p:nvSpPr>
          <p:spPr>
            <a:xfrm>
              <a:off x="11347201" y="2529398"/>
              <a:ext cx="608561" cy="465722"/>
            </a:xfrm>
            <a:custGeom>
              <a:rect b="b" l="l" r="r" t="t"/>
              <a:pathLst>
                <a:path extrusionOk="0" h="5295" w="6919">
                  <a:moveTo>
                    <a:pt x="1862" y="2282"/>
                  </a:moveTo>
                  <a:cubicBezTo>
                    <a:pt x="1607" y="2446"/>
                    <a:pt x="1387" y="2629"/>
                    <a:pt x="1150" y="2811"/>
                  </a:cubicBezTo>
                  <a:cubicBezTo>
                    <a:pt x="493" y="3414"/>
                    <a:pt x="0" y="4527"/>
                    <a:pt x="1004" y="5093"/>
                  </a:cubicBezTo>
                  <a:cubicBezTo>
                    <a:pt x="1369" y="5294"/>
                    <a:pt x="1972" y="5276"/>
                    <a:pt x="2410" y="5130"/>
                  </a:cubicBezTo>
                  <a:cubicBezTo>
                    <a:pt x="3195" y="4801"/>
                    <a:pt x="3961" y="4381"/>
                    <a:pt x="4655" y="3852"/>
                  </a:cubicBezTo>
                  <a:cubicBezTo>
                    <a:pt x="5422" y="3304"/>
                    <a:pt x="6389" y="2592"/>
                    <a:pt x="6627" y="2026"/>
                  </a:cubicBezTo>
                  <a:cubicBezTo>
                    <a:pt x="6919" y="1369"/>
                    <a:pt x="6627" y="584"/>
                    <a:pt x="5951" y="292"/>
                  </a:cubicBezTo>
                  <a:cubicBezTo>
                    <a:pt x="5276" y="0"/>
                    <a:pt x="4491" y="530"/>
                    <a:pt x="3633" y="1059"/>
                  </a:cubicBezTo>
                  <a:cubicBezTo>
                    <a:pt x="3012" y="1461"/>
                    <a:pt x="2465" y="1844"/>
                    <a:pt x="1862" y="2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30"/>
            <p:cNvSpPr/>
            <p:nvPr/>
          </p:nvSpPr>
          <p:spPr>
            <a:xfrm>
              <a:off x="11347201" y="2672238"/>
              <a:ext cx="385419" cy="316638"/>
            </a:xfrm>
            <a:custGeom>
              <a:rect b="b" l="l" r="r" t="t"/>
              <a:pathLst>
                <a:path extrusionOk="0" h="3600" w="4382">
                  <a:moveTo>
                    <a:pt x="2775" y="1"/>
                  </a:moveTo>
                  <a:lnTo>
                    <a:pt x="2775" y="1"/>
                  </a:lnTo>
                  <a:cubicBezTo>
                    <a:pt x="2483" y="202"/>
                    <a:pt x="2172" y="421"/>
                    <a:pt x="1862" y="658"/>
                  </a:cubicBezTo>
                  <a:cubicBezTo>
                    <a:pt x="1607" y="822"/>
                    <a:pt x="1387" y="987"/>
                    <a:pt x="1150" y="1169"/>
                  </a:cubicBezTo>
                  <a:cubicBezTo>
                    <a:pt x="493" y="1790"/>
                    <a:pt x="0" y="2885"/>
                    <a:pt x="986" y="3451"/>
                  </a:cubicBezTo>
                  <a:cubicBezTo>
                    <a:pt x="1173" y="3554"/>
                    <a:pt x="1423" y="3599"/>
                    <a:pt x="1681" y="3599"/>
                  </a:cubicBezTo>
                  <a:cubicBezTo>
                    <a:pt x="1926" y="3599"/>
                    <a:pt x="2178" y="3559"/>
                    <a:pt x="2391" y="3488"/>
                  </a:cubicBezTo>
                  <a:cubicBezTo>
                    <a:pt x="3085" y="3214"/>
                    <a:pt x="3761" y="2849"/>
                    <a:pt x="4381" y="2411"/>
                  </a:cubicBezTo>
                  <a:cubicBezTo>
                    <a:pt x="2939" y="2082"/>
                    <a:pt x="2720" y="895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30"/>
            <p:cNvSpPr/>
            <p:nvPr/>
          </p:nvSpPr>
          <p:spPr>
            <a:xfrm>
              <a:off x="11009977" y="3298484"/>
              <a:ext cx="372577" cy="320684"/>
            </a:xfrm>
            <a:custGeom>
              <a:rect b="b" l="l" r="r" t="t"/>
              <a:pathLst>
                <a:path extrusionOk="0" h="3646" w="4236">
                  <a:moveTo>
                    <a:pt x="1790" y="0"/>
                  </a:moveTo>
                  <a:cubicBezTo>
                    <a:pt x="1059" y="274"/>
                    <a:pt x="1" y="931"/>
                    <a:pt x="110" y="2373"/>
                  </a:cubicBezTo>
                  <a:cubicBezTo>
                    <a:pt x="804" y="2866"/>
                    <a:pt x="1534" y="3323"/>
                    <a:pt x="2228" y="3524"/>
                  </a:cubicBezTo>
                  <a:cubicBezTo>
                    <a:pt x="2453" y="3588"/>
                    <a:pt x="2729" y="3645"/>
                    <a:pt x="2999" y="3645"/>
                  </a:cubicBezTo>
                  <a:cubicBezTo>
                    <a:pt x="3341" y="3645"/>
                    <a:pt x="3675" y="3554"/>
                    <a:pt x="3889" y="3268"/>
                  </a:cubicBezTo>
                  <a:cubicBezTo>
                    <a:pt x="4236" y="2793"/>
                    <a:pt x="4108" y="2100"/>
                    <a:pt x="3560" y="1479"/>
                  </a:cubicBezTo>
                  <a:cubicBezTo>
                    <a:pt x="3031" y="913"/>
                    <a:pt x="2447" y="402"/>
                    <a:pt x="1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30"/>
            <p:cNvSpPr/>
            <p:nvPr/>
          </p:nvSpPr>
          <p:spPr>
            <a:xfrm>
              <a:off x="10767483" y="3159074"/>
              <a:ext cx="399931" cy="348214"/>
            </a:xfrm>
            <a:custGeom>
              <a:rect b="b" l="l" r="r" t="t"/>
              <a:pathLst>
                <a:path extrusionOk="0" h="3959" w="4547">
                  <a:moveTo>
                    <a:pt x="1295" y="1"/>
                  </a:moveTo>
                  <a:cubicBezTo>
                    <a:pt x="1227" y="1"/>
                    <a:pt x="1161" y="5"/>
                    <a:pt x="1096" y="15"/>
                  </a:cubicBezTo>
                  <a:cubicBezTo>
                    <a:pt x="969" y="52"/>
                    <a:pt x="859" y="107"/>
                    <a:pt x="749" y="161"/>
                  </a:cubicBezTo>
                  <a:cubicBezTo>
                    <a:pt x="1" y="563"/>
                    <a:pt x="1" y="1366"/>
                    <a:pt x="658" y="2188"/>
                  </a:cubicBezTo>
                  <a:cubicBezTo>
                    <a:pt x="1042" y="2644"/>
                    <a:pt x="1589" y="2991"/>
                    <a:pt x="2064" y="3356"/>
                  </a:cubicBezTo>
                  <a:cubicBezTo>
                    <a:pt x="2319" y="3557"/>
                    <a:pt x="2593" y="3758"/>
                    <a:pt x="2867" y="3958"/>
                  </a:cubicBezTo>
                  <a:cubicBezTo>
                    <a:pt x="2758" y="2516"/>
                    <a:pt x="3816" y="1859"/>
                    <a:pt x="4547" y="1585"/>
                  </a:cubicBezTo>
                  <a:cubicBezTo>
                    <a:pt x="4291" y="1421"/>
                    <a:pt x="4035" y="1257"/>
                    <a:pt x="3780" y="1092"/>
                  </a:cubicBezTo>
                  <a:cubicBezTo>
                    <a:pt x="3090" y="655"/>
                    <a:pt x="2090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30"/>
            <p:cNvSpPr/>
            <p:nvPr/>
          </p:nvSpPr>
          <p:spPr>
            <a:xfrm>
              <a:off x="8453800" y="822613"/>
              <a:ext cx="942614" cy="573291"/>
            </a:xfrm>
            <a:custGeom>
              <a:rect b="b" l="l" r="r" t="t"/>
              <a:pathLst>
                <a:path extrusionOk="0" h="6518" w="10717">
                  <a:moveTo>
                    <a:pt x="9530" y="383"/>
                  </a:moveTo>
                  <a:cubicBezTo>
                    <a:pt x="10406" y="748"/>
                    <a:pt x="10716" y="1442"/>
                    <a:pt x="10315" y="2318"/>
                  </a:cubicBezTo>
                  <a:cubicBezTo>
                    <a:pt x="9858" y="3268"/>
                    <a:pt x="8927" y="3852"/>
                    <a:pt x="8288" y="4272"/>
                  </a:cubicBezTo>
                  <a:cubicBezTo>
                    <a:pt x="6554" y="5385"/>
                    <a:pt x="4582" y="6097"/>
                    <a:pt x="2520" y="6371"/>
                  </a:cubicBezTo>
                  <a:cubicBezTo>
                    <a:pt x="2082" y="6426"/>
                    <a:pt x="1662" y="6517"/>
                    <a:pt x="1278" y="6408"/>
                  </a:cubicBezTo>
                  <a:cubicBezTo>
                    <a:pt x="913" y="6298"/>
                    <a:pt x="603" y="6061"/>
                    <a:pt x="402" y="5750"/>
                  </a:cubicBezTo>
                  <a:cubicBezTo>
                    <a:pt x="0" y="5166"/>
                    <a:pt x="165" y="4290"/>
                    <a:pt x="822" y="3414"/>
                  </a:cubicBezTo>
                  <a:cubicBezTo>
                    <a:pt x="1096" y="3103"/>
                    <a:pt x="1406" y="2830"/>
                    <a:pt x="1735" y="2592"/>
                  </a:cubicBezTo>
                  <a:cubicBezTo>
                    <a:pt x="2629" y="1953"/>
                    <a:pt x="3615" y="1406"/>
                    <a:pt x="4637" y="1004"/>
                  </a:cubicBezTo>
                  <a:cubicBezTo>
                    <a:pt x="5933" y="493"/>
                    <a:pt x="7449" y="0"/>
                    <a:pt x="8872" y="183"/>
                  </a:cubicBezTo>
                  <a:cubicBezTo>
                    <a:pt x="9091" y="219"/>
                    <a:pt x="9311" y="274"/>
                    <a:pt x="9530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30"/>
            <p:cNvSpPr/>
            <p:nvPr/>
          </p:nvSpPr>
          <p:spPr>
            <a:xfrm>
              <a:off x="8477900" y="936604"/>
              <a:ext cx="997146" cy="704608"/>
            </a:xfrm>
            <a:custGeom>
              <a:rect b="b" l="l" r="r" t="t"/>
              <a:pathLst>
                <a:path extrusionOk="0" h="8011" w="11337">
                  <a:moveTo>
                    <a:pt x="10168" y="0"/>
                  </a:moveTo>
                  <a:cubicBezTo>
                    <a:pt x="10241" y="347"/>
                    <a:pt x="10205" y="712"/>
                    <a:pt x="10041" y="1022"/>
                  </a:cubicBezTo>
                  <a:cubicBezTo>
                    <a:pt x="9584" y="1972"/>
                    <a:pt x="8653" y="2556"/>
                    <a:pt x="8014" y="2957"/>
                  </a:cubicBezTo>
                  <a:cubicBezTo>
                    <a:pt x="6280" y="4089"/>
                    <a:pt x="4308" y="4801"/>
                    <a:pt x="2246" y="5075"/>
                  </a:cubicBezTo>
                  <a:cubicBezTo>
                    <a:pt x="1957" y="5111"/>
                    <a:pt x="1677" y="5163"/>
                    <a:pt x="1409" y="5163"/>
                  </a:cubicBezTo>
                  <a:cubicBezTo>
                    <a:pt x="1271" y="5163"/>
                    <a:pt x="1135" y="5149"/>
                    <a:pt x="1004" y="5112"/>
                  </a:cubicBezTo>
                  <a:cubicBezTo>
                    <a:pt x="639" y="5002"/>
                    <a:pt x="329" y="4765"/>
                    <a:pt x="128" y="4454"/>
                  </a:cubicBezTo>
                  <a:cubicBezTo>
                    <a:pt x="73" y="4381"/>
                    <a:pt x="37" y="4308"/>
                    <a:pt x="0" y="4217"/>
                  </a:cubicBezTo>
                  <a:lnTo>
                    <a:pt x="0" y="4217"/>
                  </a:lnTo>
                  <a:lnTo>
                    <a:pt x="1023" y="6937"/>
                  </a:lnTo>
                  <a:cubicBezTo>
                    <a:pt x="1059" y="7065"/>
                    <a:pt x="1114" y="7193"/>
                    <a:pt x="1187" y="7302"/>
                  </a:cubicBezTo>
                  <a:cubicBezTo>
                    <a:pt x="1406" y="7612"/>
                    <a:pt x="1716" y="7850"/>
                    <a:pt x="2081" y="7959"/>
                  </a:cubicBezTo>
                  <a:cubicBezTo>
                    <a:pt x="2206" y="7997"/>
                    <a:pt x="2337" y="8011"/>
                    <a:pt x="2474" y="8011"/>
                  </a:cubicBezTo>
                  <a:cubicBezTo>
                    <a:pt x="2738" y="8011"/>
                    <a:pt x="3022" y="7959"/>
                    <a:pt x="3323" y="7923"/>
                  </a:cubicBezTo>
                  <a:cubicBezTo>
                    <a:pt x="5367" y="7667"/>
                    <a:pt x="7339" y="6937"/>
                    <a:pt x="9073" y="5823"/>
                  </a:cubicBezTo>
                  <a:cubicBezTo>
                    <a:pt x="9712" y="5404"/>
                    <a:pt x="10661" y="4819"/>
                    <a:pt x="11099" y="3870"/>
                  </a:cubicBezTo>
                  <a:cubicBezTo>
                    <a:pt x="11318" y="3487"/>
                    <a:pt x="11337" y="3049"/>
                    <a:pt x="11172" y="2647"/>
                  </a:cubicBezTo>
                  <a:lnTo>
                    <a:pt x="10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30"/>
            <p:cNvSpPr/>
            <p:nvPr/>
          </p:nvSpPr>
          <p:spPr>
            <a:xfrm>
              <a:off x="9319199" y="1040920"/>
              <a:ext cx="139848" cy="271429"/>
            </a:xfrm>
            <a:custGeom>
              <a:rect b="b" l="l" r="r" t="t"/>
              <a:pathLst>
                <a:path extrusionOk="0" h="3086" w="1590">
                  <a:moveTo>
                    <a:pt x="384" y="1"/>
                  </a:moveTo>
                  <a:cubicBezTo>
                    <a:pt x="275" y="201"/>
                    <a:pt x="147" y="384"/>
                    <a:pt x="1" y="548"/>
                  </a:cubicBezTo>
                  <a:lnTo>
                    <a:pt x="56" y="640"/>
                  </a:lnTo>
                  <a:cubicBezTo>
                    <a:pt x="348" y="1333"/>
                    <a:pt x="676" y="2009"/>
                    <a:pt x="1060" y="2648"/>
                  </a:cubicBezTo>
                  <a:cubicBezTo>
                    <a:pt x="1133" y="2775"/>
                    <a:pt x="1206" y="2940"/>
                    <a:pt x="1315" y="3086"/>
                  </a:cubicBezTo>
                  <a:cubicBezTo>
                    <a:pt x="1388" y="2958"/>
                    <a:pt x="1480" y="2812"/>
                    <a:pt x="1534" y="2684"/>
                  </a:cubicBezTo>
                  <a:cubicBezTo>
                    <a:pt x="1553" y="2629"/>
                    <a:pt x="1571" y="2593"/>
                    <a:pt x="1589" y="2556"/>
                  </a:cubicBezTo>
                  <a:cubicBezTo>
                    <a:pt x="1242" y="1735"/>
                    <a:pt x="932" y="767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30"/>
            <p:cNvSpPr/>
            <p:nvPr/>
          </p:nvSpPr>
          <p:spPr>
            <a:xfrm>
              <a:off x="9218050" y="1153327"/>
              <a:ext cx="165531" cy="244163"/>
            </a:xfrm>
            <a:custGeom>
              <a:rect b="b" l="l" r="r" t="t"/>
              <a:pathLst>
                <a:path extrusionOk="0" h="2776" w="1882">
                  <a:moveTo>
                    <a:pt x="348" y="1"/>
                  </a:moveTo>
                  <a:cubicBezTo>
                    <a:pt x="220" y="92"/>
                    <a:pt x="110" y="165"/>
                    <a:pt x="1" y="238"/>
                  </a:cubicBezTo>
                  <a:cubicBezTo>
                    <a:pt x="74" y="311"/>
                    <a:pt x="147" y="402"/>
                    <a:pt x="202" y="493"/>
                  </a:cubicBezTo>
                  <a:cubicBezTo>
                    <a:pt x="475" y="932"/>
                    <a:pt x="658" y="1479"/>
                    <a:pt x="950" y="1954"/>
                  </a:cubicBezTo>
                  <a:cubicBezTo>
                    <a:pt x="1078" y="2191"/>
                    <a:pt x="1260" y="2428"/>
                    <a:pt x="1425" y="2666"/>
                  </a:cubicBezTo>
                  <a:cubicBezTo>
                    <a:pt x="1461" y="2702"/>
                    <a:pt x="1480" y="2739"/>
                    <a:pt x="1498" y="2775"/>
                  </a:cubicBezTo>
                  <a:cubicBezTo>
                    <a:pt x="1626" y="2684"/>
                    <a:pt x="1753" y="2575"/>
                    <a:pt x="1881" y="2465"/>
                  </a:cubicBezTo>
                  <a:cubicBezTo>
                    <a:pt x="1881" y="2447"/>
                    <a:pt x="1845" y="2428"/>
                    <a:pt x="1845" y="2392"/>
                  </a:cubicBezTo>
                  <a:cubicBezTo>
                    <a:pt x="1480" y="1698"/>
                    <a:pt x="932" y="6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30"/>
            <p:cNvSpPr/>
            <p:nvPr/>
          </p:nvSpPr>
          <p:spPr>
            <a:xfrm>
              <a:off x="9124992" y="1214369"/>
              <a:ext cx="147764" cy="260171"/>
            </a:xfrm>
            <a:custGeom>
              <a:rect b="b" l="l" r="r" t="t"/>
              <a:pathLst>
                <a:path extrusionOk="0" h="2958" w="1680">
                  <a:moveTo>
                    <a:pt x="365" y="0"/>
                  </a:moveTo>
                  <a:lnTo>
                    <a:pt x="0" y="201"/>
                  </a:lnTo>
                  <a:cubicBezTo>
                    <a:pt x="0" y="420"/>
                    <a:pt x="201" y="657"/>
                    <a:pt x="292" y="876"/>
                  </a:cubicBezTo>
                  <a:cubicBezTo>
                    <a:pt x="548" y="1479"/>
                    <a:pt x="730" y="2045"/>
                    <a:pt x="1041" y="2611"/>
                  </a:cubicBezTo>
                  <a:cubicBezTo>
                    <a:pt x="1095" y="2720"/>
                    <a:pt x="1150" y="2848"/>
                    <a:pt x="1223" y="2958"/>
                  </a:cubicBezTo>
                  <a:cubicBezTo>
                    <a:pt x="1387" y="2866"/>
                    <a:pt x="1533" y="2775"/>
                    <a:pt x="1680" y="2684"/>
                  </a:cubicBezTo>
                  <a:cubicBezTo>
                    <a:pt x="1661" y="2592"/>
                    <a:pt x="1625" y="2519"/>
                    <a:pt x="1588" y="2446"/>
                  </a:cubicBezTo>
                  <a:cubicBezTo>
                    <a:pt x="1497" y="2173"/>
                    <a:pt x="1351" y="1881"/>
                    <a:pt x="1241" y="1607"/>
                  </a:cubicBezTo>
                  <a:cubicBezTo>
                    <a:pt x="968" y="1004"/>
                    <a:pt x="712" y="365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30"/>
            <p:cNvSpPr/>
            <p:nvPr/>
          </p:nvSpPr>
          <p:spPr>
            <a:xfrm>
              <a:off x="9001326" y="1278577"/>
              <a:ext cx="151019" cy="255333"/>
            </a:xfrm>
            <a:custGeom>
              <a:rect b="b" l="l" r="r" t="t"/>
              <a:pathLst>
                <a:path extrusionOk="0" h="2903" w="1717">
                  <a:moveTo>
                    <a:pt x="384" y="0"/>
                  </a:moveTo>
                  <a:cubicBezTo>
                    <a:pt x="256" y="55"/>
                    <a:pt x="128" y="128"/>
                    <a:pt x="0" y="183"/>
                  </a:cubicBezTo>
                  <a:cubicBezTo>
                    <a:pt x="0" y="384"/>
                    <a:pt x="55" y="585"/>
                    <a:pt x="146" y="767"/>
                  </a:cubicBezTo>
                  <a:cubicBezTo>
                    <a:pt x="384" y="1333"/>
                    <a:pt x="658" y="1881"/>
                    <a:pt x="1004" y="2392"/>
                  </a:cubicBezTo>
                  <a:cubicBezTo>
                    <a:pt x="1096" y="2574"/>
                    <a:pt x="1205" y="2757"/>
                    <a:pt x="1333" y="2903"/>
                  </a:cubicBezTo>
                  <a:cubicBezTo>
                    <a:pt x="1461" y="2848"/>
                    <a:pt x="1589" y="2775"/>
                    <a:pt x="1716" y="2720"/>
                  </a:cubicBezTo>
                  <a:cubicBezTo>
                    <a:pt x="1662" y="2538"/>
                    <a:pt x="1589" y="2374"/>
                    <a:pt x="1479" y="2209"/>
                  </a:cubicBezTo>
                  <a:cubicBezTo>
                    <a:pt x="1260" y="1680"/>
                    <a:pt x="1023" y="1151"/>
                    <a:pt x="804" y="676"/>
                  </a:cubicBezTo>
                  <a:cubicBezTo>
                    <a:pt x="694" y="439"/>
                    <a:pt x="566" y="201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30"/>
            <p:cNvSpPr/>
            <p:nvPr/>
          </p:nvSpPr>
          <p:spPr>
            <a:xfrm>
              <a:off x="8863235" y="1329943"/>
              <a:ext cx="151019" cy="261842"/>
            </a:xfrm>
            <a:custGeom>
              <a:rect b="b" l="l" r="r" t="t"/>
              <a:pathLst>
                <a:path extrusionOk="0" h="2977" w="1717">
                  <a:moveTo>
                    <a:pt x="493" y="1"/>
                  </a:moveTo>
                  <a:cubicBezTo>
                    <a:pt x="329" y="55"/>
                    <a:pt x="165" y="92"/>
                    <a:pt x="0" y="147"/>
                  </a:cubicBezTo>
                  <a:cubicBezTo>
                    <a:pt x="55" y="311"/>
                    <a:pt x="92" y="475"/>
                    <a:pt x="165" y="640"/>
                  </a:cubicBezTo>
                  <a:cubicBezTo>
                    <a:pt x="366" y="1278"/>
                    <a:pt x="621" y="1899"/>
                    <a:pt x="895" y="2502"/>
                  </a:cubicBezTo>
                  <a:cubicBezTo>
                    <a:pt x="968" y="2666"/>
                    <a:pt x="1059" y="2812"/>
                    <a:pt x="1151" y="2976"/>
                  </a:cubicBezTo>
                  <a:cubicBezTo>
                    <a:pt x="1333" y="2921"/>
                    <a:pt x="1534" y="2848"/>
                    <a:pt x="1716" y="2775"/>
                  </a:cubicBezTo>
                  <a:cubicBezTo>
                    <a:pt x="1680" y="2648"/>
                    <a:pt x="1589" y="2502"/>
                    <a:pt x="1552" y="2374"/>
                  </a:cubicBezTo>
                  <a:cubicBezTo>
                    <a:pt x="1424" y="2082"/>
                    <a:pt x="1333" y="1753"/>
                    <a:pt x="1205" y="1461"/>
                  </a:cubicBezTo>
                  <a:cubicBezTo>
                    <a:pt x="1005" y="950"/>
                    <a:pt x="767" y="457"/>
                    <a:pt x="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30"/>
            <p:cNvSpPr/>
            <p:nvPr/>
          </p:nvSpPr>
          <p:spPr>
            <a:xfrm>
              <a:off x="8742823" y="1365301"/>
              <a:ext cx="143015" cy="255333"/>
            </a:xfrm>
            <a:custGeom>
              <a:rect b="b" l="l" r="r" t="t"/>
              <a:pathLst>
                <a:path extrusionOk="0" h="2903" w="1626">
                  <a:moveTo>
                    <a:pt x="347" y="0"/>
                  </a:moveTo>
                  <a:lnTo>
                    <a:pt x="0" y="73"/>
                  </a:lnTo>
                  <a:cubicBezTo>
                    <a:pt x="19" y="347"/>
                    <a:pt x="92" y="603"/>
                    <a:pt x="201" y="840"/>
                  </a:cubicBezTo>
                  <a:cubicBezTo>
                    <a:pt x="420" y="1424"/>
                    <a:pt x="676" y="2008"/>
                    <a:pt x="968" y="2556"/>
                  </a:cubicBezTo>
                  <a:cubicBezTo>
                    <a:pt x="1023" y="2665"/>
                    <a:pt x="1077" y="2793"/>
                    <a:pt x="1132" y="2903"/>
                  </a:cubicBezTo>
                  <a:cubicBezTo>
                    <a:pt x="1296" y="2866"/>
                    <a:pt x="1461" y="2830"/>
                    <a:pt x="1625" y="2793"/>
                  </a:cubicBezTo>
                  <a:cubicBezTo>
                    <a:pt x="1570" y="2665"/>
                    <a:pt x="1497" y="2519"/>
                    <a:pt x="1443" y="2392"/>
                  </a:cubicBezTo>
                  <a:cubicBezTo>
                    <a:pt x="1223" y="1826"/>
                    <a:pt x="1023" y="1296"/>
                    <a:pt x="767" y="730"/>
                  </a:cubicBezTo>
                  <a:cubicBezTo>
                    <a:pt x="676" y="475"/>
                    <a:pt x="530" y="219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30"/>
            <p:cNvSpPr/>
            <p:nvPr/>
          </p:nvSpPr>
          <p:spPr>
            <a:xfrm>
              <a:off x="8588636" y="1389401"/>
              <a:ext cx="135011" cy="251199"/>
            </a:xfrm>
            <a:custGeom>
              <a:rect b="b" l="l" r="r" t="t"/>
              <a:pathLst>
                <a:path extrusionOk="0" h="2856" w="1535">
                  <a:moveTo>
                    <a:pt x="439" y="0"/>
                  </a:moveTo>
                  <a:cubicBezTo>
                    <a:pt x="366" y="9"/>
                    <a:pt x="293" y="14"/>
                    <a:pt x="220" y="14"/>
                  </a:cubicBezTo>
                  <a:cubicBezTo>
                    <a:pt x="147" y="14"/>
                    <a:pt x="74" y="9"/>
                    <a:pt x="1" y="0"/>
                  </a:cubicBezTo>
                  <a:lnTo>
                    <a:pt x="1" y="0"/>
                  </a:lnTo>
                  <a:cubicBezTo>
                    <a:pt x="56" y="201"/>
                    <a:pt x="147" y="383"/>
                    <a:pt x="238" y="566"/>
                  </a:cubicBezTo>
                  <a:cubicBezTo>
                    <a:pt x="439" y="1168"/>
                    <a:pt x="603" y="1734"/>
                    <a:pt x="859" y="2318"/>
                  </a:cubicBezTo>
                  <a:cubicBezTo>
                    <a:pt x="914" y="2501"/>
                    <a:pt x="1005" y="2684"/>
                    <a:pt x="1114" y="2848"/>
                  </a:cubicBezTo>
                  <a:cubicBezTo>
                    <a:pt x="1152" y="2853"/>
                    <a:pt x="1191" y="2855"/>
                    <a:pt x="1231" y="2855"/>
                  </a:cubicBezTo>
                  <a:cubicBezTo>
                    <a:pt x="1328" y="2855"/>
                    <a:pt x="1431" y="2842"/>
                    <a:pt x="1534" y="2830"/>
                  </a:cubicBezTo>
                  <a:cubicBezTo>
                    <a:pt x="1480" y="2647"/>
                    <a:pt x="1425" y="2464"/>
                    <a:pt x="1333" y="2282"/>
                  </a:cubicBezTo>
                  <a:lnTo>
                    <a:pt x="695" y="602"/>
                  </a:lnTo>
                  <a:cubicBezTo>
                    <a:pt x="622" y="402"/>
                    <a:pt x="530" y="201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30"/>
            <p:cNvSpPr/>
            <p:nvPr/>
          </p:nvSpPr>
          <p:spPr>
            <a:xfrm>
              <a:off x="9070372" y="2269224"/>
              <a:ext cx="1734121" cy="2031233"/>
            </a:xfrm>
            <a:custGeom>
              <a:rect b="b" l="l" r="r" t="t"/>
              <a:pathLst>
                <a:path extrusionOk="0" h="23094" w="19716">
                  <a:moveTo>
                    <a:pt x="8398" y="1"/>
                  </a:moveTo>
                  <a:cubicBezTo>
                    <a:pt x="8745" y="530"/>
                    <a:pt x="8945" y="1023"/>
                    <a:pt x="9475" y="1279"/>
                  </a:cubicBezTo>
                  <a:cubicBezTo>
                    <a:pt x="10205" y="1626"/>
                    <a:pt x="11446" y="1388"/>
                    <a:pt x="12122" y="1772"/>
                  </a:cubicBezTo>
                  <a:cubicBezTo>
                    <a:pt x="12615" y="2045"/>
                    <a:pt x="12998" y="2776"/>
                    <a:pt x="13345" y="3378"/>
                  </a:cubicBezTo>
                  <a:cubicBezTo>
                    <a:pt x="13692" y="3962"/>
                    <a:pt x="14057" y="4601"/>
                    <a:pt x="14349" y="5167"/>
                  </a:cubicBezTo>
                  <a:cubicBezTo>
                    <a:pt x="15043" y="6427"/>
                    <a:pt x="15718" y="7650"/>
                    <a:pt x="16393" y="8782"/>
                  </a:cubicBezTo>
                  <a:cubicBezTo>
                    <a:pt x="16759" y="9402"/>
                    <a:pt x="17032" y="10041"/>
                    <a:pt x="17324" y="10662"/>
                  </a:cubicBezTo>
                  <a:cubicBezTo>
                    <a:pt x="17927" y="11921"/>
                    <a:pt x="18438" y="13181"/>
                    <a:pt x="19004" y="14623"/>
                  </a:cubicBezTo>
                  <a:cubicBezTo>
                    <a:pt x="19278" y="15317"/>
                    <a:pt x="19716" y="16467"/>
                    <a:pt x="19406" y="17288"/>
                  </a:cubicBezTo>
                  <a:cubicBezTo>
                    <a:pt x="19095" y="18146"/>
                    <a:pt x="17945" y="18694"/>
                    <a:pt x="17087" y="19114"/>
                  </a:cubicBezTo>
                  <a:cubicBezTo>
                    <a:pt x="14641" y="20319"/>
                    <a:pt x="12542" y="21359"/>
                    <a:pt x="10022" y="22455"/>
                  </a:cubicBezTo>
                  <a:cubicBezTo>
                    <a:pt x="9365" y="22747"/>
                    <a:pt x="8526" y="23093"/>
                    <a:pt x="7722" y="22765"/>
                  </a:cubicBezTo>
                  <a:cubicBezTo>
                    <a:pt x="7339" y="22564"/>
                    <a:pt x="7010" y="22272"/>
                    <a:pt x="6737" y="21925"/>
                  </a:cubicBezTo>
                  <a:cubicBezTo>
                    <a:pt x="6371" y="21414"/>
                    <a:pt x="6061" y="20866"/>
                    <a:pt x="5787" y="20300"/>
                  </a:cubicBezTo>
                  <a:cubicBezTo>
                    <a:pt x="4582" y="18110"/>
                    <a:pt x="3469" y="15828"/>
                    <a:pt x="2228" y="13510"/>
                  </a:cubicBezTo>
                  <a:cubicBezTo>
                    <a:pt x="1625" y="12360"/>
                    <a:pt x="1132" y="11246"/>
                    <a:pt x="585" y="9986"/>
                  </a:cubicBezTo>
                  <a:cubicBezTo>
                    <a:pt x="274" y="9274"/>
                    <a:pt x="0" y="8544"/>
                    <a:pt x="146" y="7759"/>
                  </a:cubicBezTo>
                  <a:cubicBezTo>
                    <a:pt x="256" y="7193"/>
                    <a:pt x="603" y="6719"/>
                    <a:pt x="895" y="6299"/>
                  </a:cubicBezTo>
                  <a:cubicBezTo>
                    <a:pt x="1205" y="5879"/>
                    <a:pt x="1589" y="5386"/>
                    <a:pt x="1625" y="4820"/>
                  </a:cubicBezTo>
                  <a:cubicBezTo>
                    <a:pt x="1662" y="4254"/>
                    <a:pt x="1424" y="3871"/>
                    <a:pt x="1278" y="3415"/>
                  </a:cubicBezTo>
                  <a:cubicBezTo>
                    <a:pt x="2976" y="2538"/>
                    <a:pt x="4765" y="1717"/>
                    <a:pt x="6517" y="841"/>
                  </a:cubicBezTo>
                  <a:cubicBezTo>
                    <a:pt x="7138" y="512"/>
                    <a:pt x="7759" y="238"/>
                    <a:pt x="8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30"/>
            <p:cNvSpPr/>
            <p:nvPr/>
          </p:nvSpPr>
          <p:spPr>
            <a:xfrm>
              <a:off x="9113734" y="2834429"/>
              <a:ext cx="1130398" cy="1233217"/>
            </a:xfrm>
            <a:custGeom>
              <a:rect b="b" l="l" r="r" t="t"/>
              <a:pathLst>
                <a:path extrusionOk="0" h="14021" w="12852">
                  <a:moveTo>
                    <a:pt x="7750" y="0"/>
                  </a:moveTo>
                  <a:cubicBezTo>
                    <a:pt x="7741" y="0"/>
                    <a:pt x="7731" y="0"/>
                    <a:pt x="7722" y="1"/>
                  </a:cubicBezTo>
                  <a:cubicBezTo>
                    <a:pt x="6882" y="1"/>
                    <a:pt x="6116" y="457"/>
                    <a:pt x="5422" y="731"/>
                  </a:cubicBezTo>
                  <a:cubicBezTo>
                    <a:pt x="4710" y="1005"/>
                    <a:pt x="3998" y="1278"/>
                    <a:pt x="3268" y="1625"/>
                  </a:cubicBezTo>
                  <a:cubicBezTo>
                    <a:pt x="2227" y="2063"/>
                    <a:pt x="1242" y="2593"/>
                    <a:pt x="274" y="3195"/>
                  </a:cubicBezTo>
                  <a:lnTo>
                    <a:pt x="0" y="3378"/>
                  </a:lnTo>
                  <a:lnTo>
                    <a:pt x="73" y="3579"/>
                  </a:lnTo>
                  <a:cubicBezTo>
                    <a:pt x="621" y="4820"/>
                    <a:pt x="1132" y="5952"/>
                    <a:pt x="1735" y="7084"/>
                  </a:cubicBezTo>
                  <a:cubicBezTo>
                    <a:pt x="2976" y="9402"/>
                    <a:pt x="4071" y="11684"/>
                    <a:pt x="5276" y="13893"/>
                  </a:cubicBezTo>
                  <a:lnTo>
                    <a:pt x="5349" y="14021"/>
                  </a:lnTo>
                  <a:cubicBezTo>
                    <a:pt x="6335" y="13546"/>
                    <a:pt x="7394" y="12962"/>
                    <a:pt x="8270" y="12542"/>
                  </a:cubicBezTo>
                  <a:cubicBezTo>
                    <a:pt x="8982" y="12213"/>
                    <a:pt x="9639" y="11958"/>
                    <a:pt x="10333" y="11611"/>
                  </a:cubicBezTo>
                  <a:cubicBezTo>
                    <a:pt x="11008" y="11301"/>
                    <a:pt x="11702" y="10935"/>
                    <a:pt x="12195" y="10461"/>
                  </a:cubicBezTo>
                  <a:cubicBezTo>
                    <a:pt x="12377" y="10260"/>
                    <a:pt x="12523" y="10059"/>
                    <a:pt x="12633" y="9822"/>
                  </a:cubicBezTo>
                  <a:cubicBezTo>
                    <a:pt x="12852" y="9219"/>
                    <a:pt x="12633" y="8507"/>
                    <a:pt x="12432" y="7923"/>
                  </a:cubicBezTo>
                  <a:cubicBezTo>
                    <a:pt x="12268" y="7485"/>
                    <a:pt x="12085" y="7065"/>
                    <a:pt x="11939" y="6700"/>
                  </a:cubicBezTo>
                  <a:cubicBezTo>
                    <a:pt x="11209" y="4984"/>
                    <a:pt x="10588" y="3670"/>
                    <a:pt x="9840" y="2009"/>
                  </a:cubicBezTo>
                  <a:cubicBezTo>
                    <a:pt x="9441" y="1121"/>
                    <a:pt x="8899" y="0"/>
                    <a:pt x="7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30"/>
            <p:cNvSpPr/>
            <p:nvPr/>
          </p:nvSpPr>
          <p:spPr>
            <a:xfrm>
              <a:off x="9317616" y="3094514"/>
              <a:ext cx="476980" cy="456135"/>
            </a:xfrm>
            <a:custGeom>
              <a:rect b="b" l="l" r="r" t="t"/>
              <a:pathLst>
                <a:path extrusionOk="0" h="5186" w="5423">
                  <a:moveTo>
                    <a:pt x="2995" y="1114"/>
                  </a:moveTo>
                  <a:cubicBezTo>
                    <a:pt x="3360" y="1023"/>
                    <a:pt x="3980" y="640"/>
                    <a:pt x="4546" y="603"/>
                  </a:cubicBezTo>
                  <a:cubicBezTo>
                    <a:pt x="4930" y="585"/>
                    <a:pt x="5422" y="1753"/>
                    <a:pt x="5349" y="2301"/>
                  </a:cubicBezTo>
                  <a:cubicBezTo>
                    <a:pt x="5295" y="2593"/>
                    <a:pt x="4418" y="2867"/>
                    <a:pt x="3980" y="3177"/>
                  </a:cubicBezTo>
                  <a:cubicBezTo>
                    <a:pt x="4126" y="3579"/>
                    <a:pt x="4583" y="4291"/>
                    <a:pt x="4364" y="4510"/>
                  </a:cubicBezTo>
                  <a:cubicBezTo>
                    <a:pt x="3999" y="4802"/>
                    <a:pt x="3579" y="5003"/>
                    <a:pt x="3141" y="5131"/>
                  </a:cubicBezTo>
                  <a:cubicBezTo>
                    <a:pt x="2848" y="5185"/>
                    <a:pt x="2520" y="4309"/>
                    <a:pt x="2228" y="3908"/>
                  </a:cubicBezTo>
                  <a:cubicBezTo>
                    <a:pt x="1808" y="4145"/>
                    <a:pt x="1242" y="4528"/>
                    <a:pt x="822" y="4327"/>
                  </a:cubicBezTo>
                  <a:cubicBezTo>
                    <a:pt x="603" y="4218"/>
                    <a:pt x="183" y="3469"/>
                    <a:pt x="128" y="3141"/>
                  </a:cubicBezTo>
                  <a:cubicBezTo>
                    <a:pt x="1" y="2520"/>
                    <a:pt x="804" y="2228"/>
                    <a:pt x="1242" y="1954"/>
                  </a:cubicBezTo>
                  <a:cubicBezTo>
                    <a:pt x="1132" y="1571"/>
                    <a:pt x="877" y="1370"/>
                    <a:pt x="932" y="932"/>
                  </a:cubicBezTo>
                  <a:cubicBezTo>
                    <a:pt x="986" y="512"/>
                    <a:pt x="1607" y="110"/>
                    <a:pt x="2082" y="56"/>
                  </a:cubicBezTo>
                  <a:cubicBezTo>
                    <a:pt x="2721" y="1"/>
                    <a:pt x="2794" y="676"/>
                    <a:pt x="2995" y="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30"/>
            <p:cNvSpPr/>
            <p:nvPr/>
          </p:nvSpPr>
          <p:spPr>
            <a:xfrm>
              <a:off x="9555273" y="3512041"/>
              <a:ext cx="409518" cy="257005"/>
            </a:xfrm>
            <a:custGeom>
              <a:rect b="b" l="l" r="r" t="t"/>
              <a:pathLst>
                <a:path extrusionOk="0" h="2922" w="4656">
                  <a:moveTo>
                    <a:pt x="4254" y="0"/>
                  </a:moveTo>
                  <a:cubicBezTo>
                    <a:pt x="3286" y="420"/>
                    <a:pt x="1881" y="1114"/>
                    <a:pt x="858" y="1625"/>
                  </a:cubicBezTo>
                  <a:cubicBezTo>
                    <a:pt x="566" y="1753"/>
                    <a:pt x="274" y="1935"/>
                    <a:pt x="0" y="2118"/>
                  </a:cubicBezTo>
                  <a:cubicBezTo>
                    <a:pt x="165" y="2392"/>
                    <a:pt x="293" y="2647"/>
                    <a:pt x="439" y="2921"/>
                  </a:cubicBezTo>
                  <a:cubicBezTo>
                    <a:pt x="840" y="2903"/>
                    <a:pt x="1370" y="2483"/>
                    <a:pt x="1662" y="2319"/>
                  </a:cubicBezTo>
                  <a:cubicBezTo>
                    <a:pt x="2556" y="1844"/>
                    <a:pt x="3396" y="1461"/>
                    <a:pt x="4199" y="1023"/>
                  </a:cubicBezTo>
                  <a:cubicBezTo>
                    <a:pt x="4327" y="950"/>
                    <a:pt x="4509" y="876"/>
                    <a:pt x="4655" y="785"/>
                  </a:cubicBezTo>
                  <a:cubicBezTo>
                    <a:pt x="4528" y="530"/>
                    <a:pt x="4400" y="256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30"/>
            <p:cNvSpPr/>
            <p:nvPr/>
          </p:nvSpPr>
          <p:spPr>
            <a:xfrm>
              <a:off x="9635577" y="3653298"/>
              <a:ext cx="399843" cy="244163"/>
            </a:xfrm>
            <a:custGeom>
              <a:rect b="b" l="l" r="r" t="t"/>
              <a:pathLst>
                <a:path extrusionOk="0" h="2776" w="4546">
                  <a:moveTo>
                    <a:pt x="4491" y="530"/>
                  </a:moveTo>
                  <a:cubicBezTo>
                    <a:pt x="4381" y="366"/>
                    <a:pt x="4290" y="183"/>
                    <a:pt x="4181" y="1"/>
                  </a:cubicBezTo>
                  <a:cubicBezTo>
                    <a:pt x="3797" y="110"/>
                    <a:pt x="3432" y="421"/>
                    <a:pt x="3140" y="567"/>
                  </a:cubicBezTo>
                  <a:cubicBezTo>
                    <a:pt x="2446" y="932"/>
                    <a:pt x="1442" y="1425"/>
                    <a:pt x="749" y="1753"/>
                  </a:cubicBezTo>
                  <a:cubicBezTo>
                    <a:pt x="566" y="1863"/>
                    <a:pt x="237" y="1991"/>
                    <a:pt x="0" y="2118"/>
                  </a:cubicBezTo>
                  <a:lnTo>
                    <a:pt x="18" y="2155"/>
                  </a:lnTo>
                  <a:cubicBezTo>
                    <a:pt x="146" y="2356"/>
                    <a:pt x="274" y="2575"/>
                    <a:pt x="402" y="2775"/>
                  </a:cubicBezTo>
                  <a:cubicBezTo>
                    <a:pt x="475" y="2739"/>
                    <a:pt x="566" y="2702"/>
                    <a:pt x="657" y="2648"/>
                  </a:cubicBezTo>
                  <a:cubicBezTo>
                    <a:pt x="1826" y="2173"/>
                    <a:pt x="2702" y="1644"/>
                    <a:pt x="3779" y="1059"/>
                  </a:cubicBezTo>
                  <a:cubicBezTo>
                    <a:pt x="4053" y="932"/>
                    <a:pt x="4308" y="786"/>
                    <a:pt x="4546" y="621"/>
                  </a:cubicBezTo>
                  <a:cubicBezTo>
                    <a:pt x="4527" y="603"/>
                    <a:pt x="4509" y="567"/>
                    <a:pt x="4491" y="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30"/>
            <p:cNvSpPr/>
            <p:nvPr/>
          </p:nvSpPr>
          <p:spPr>
            <a:xfrm>
              <a:off x="8996488" y="1970614"/>
              <a:ext cx="892831" cy="660014"/>
            </a:xfrm>
            <a:custGeom>
              <a:rect b="b" l="l" r="r" t="t"/>
              <a:pathLst>
                <a:path extrusionOk="0" h="7504" w="10151">
                  <a:moveTo>
                    <a:pt x="9311" y="1735"/>
                  </a:moveTo>
                  <a:cubicBezTo>
                    <a:pt x="9146" y="1461"/>
                    <a:pt x="9055" y="1223"/>
                    <a:pt x="8873" y="931"/>
                  </a:cubicBezTo>
                  <a:cubicBezTo>
                    <a:pt x="8672" y="603"/>
                    <a:pt x="8416" y="347"/>
                    <a:pt x="8088" y="165"/>
                  </a:cubicBezTo>
                  <a:cubicBezTo>
                    <a:pt x="7723" y="0"/>
                    <a:pt x="7266" y="146"/>
                    <a:pt x="6846" y="311"/>
                  </a:cubicBezTo>
                  <a:cubicBezTo>
                    <a:pt x="6025" y="639"/>
                    <a:pt x="3250" y="2136"/>
                    <a:pt x="3250" y="2136"/>
                  </a:cubicBezTo>
                  <a:cubicBezTo>
                    <a:pt x="2502" y="2483"/>
                    <a:pt x="1808" y="2812"/>
                    <a:pt x="1114" y="3213"/>
                  </a:cubicBezTo>
                  <a:cubicBezTo>
                    <a:pt x="713" y="3432"/>
                    <a:pt x="366" y="3706"/>
                    <a:pt x="238" y="4108"/>
                  </a:cubicBezTo>
                  <a:cubicBezTo>
                    <a:pt x="1" y="4820"/>
                    <a:pt x="567" y="5805"/>
                    <a:pt x="694" y="6098"/>
                  </a:cubicBezTo>
                  <a:cubicBezTo>
                    <a:pt x="950" y="6700"/>
                    <a:pt x="1297" y="7503"/>
                    <a:pt x="2228" y="7412"/>
                  </a:cubicBezTo>
                  <a:cubicBezTo>
                    <a:pt x="2629" y="7321"/>
                    <a:pt x="3013" y="7175"/>
                    <a:pt x="3378" y="6974"/>
                  </a:cubicBezTo>
                  <a:cubicBezTo>
                    <a:pt x="3999" y="6663"/>
                    <a:pt x="7832" y="4710"/>
                    <a:pt x="8453" y="4418"/>
                  </a:cubicBezTo>
                  <a:cubicBezTo>
                    <a:pt x="8818" y="4254"/>
                    <a:pt x="9183" y="4035"/>
                    <a:pt x="9475" y="3761"/>
                  </a:cubicBezTo>
                  <a:cubicBezTo>
                    <a:pt x="10150" y="3085"/>
                    <a:pt x="9621" y="2319"/>
                    <a:pt x="9311" y="17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30"/>
            <p:cNvSpPr/>
            <p:nvPr/>
          </p:nvSpPr>
          <p:spPr>
            <a:xfrm>
              <a:off x="9010913" y="2170010"/>
              <a:ext cx="425614" cy="230970"/>
            </a:xfrm>
            <a:custGeom>
              <a:rect b="b" l="l" r="r" t="t"/>
              <a:pathLst>
                <a:path extrusionOk="0" h="2626" w="4839">
                  <a:moveTo>
                    <a:pt x="4557" y="0"/>
                  </a:moveTo>
                  <a:cubicBezTo>
                    <a:pt x="4502" y="0"/>
                    <a:pt x="4445" y="8"/>
                    <a:pt x="4400" y="15"/>
                  </a:cubicBezTo>
                  <a:cubicBezTo>
                    <a:pt x="4291" y="52"/>
                    <a:pt x="4181" y="107"/>
                    <a:pt x="4072" y="143"/>
                  </a:cubicBezTo>
                  <a:cubicBezTo>
                    <a:pt x="2904" y="581"/>
                    <a:pt x="1753" y="1092"/>
                    <a:pt x="658" y="1658"/>
                  </a:cubicBezTo>
                  <a:cubicBezTo>
                    <a:pt x="457" y="1750"/>
                    <a:pt x="238" y="1859"/>
                    <a:pt x="37" y="1969"/>
                  </a:cubicBezTo>
                  <a:cubicBezTo>
                    <a:pt x="1" y="2188"/>
                    <a:pt x="1" y="2407"/>
                    <a:pt x="56" y="2626"/>
                  </a:cubicBezTo>
                  <a:cubicBezTo>
                    <a:pt x="238" y="2553"/>
                    <a:pt x="421" y="2461"/>
                    <a:pt x="567" y="2388"/>
                  </a:cubicBezTo>
                  <a:cubicBezTo>
                    <a:pt x="1534" y="1896"/>
                    <a:pt x="2465" y="1457"/>
                    <a:pt x="3433" y="983"/>
                  </a:cubicBezTo>
                  <a:cubicBezTo>
                    <a:pt x="3688" y="855"/>
                    <a:pt x="4017" y="672"/>
                    <a:pt x="4327" y="490"/>
                  </a:cubicBezTo>
                  <a:cubicBezTo>
                    <a:pt x="4419" y="417"/>
                    <a:pt x="4839" y="253"/>
                    <a:pt x="4747" y="70"/>
                  </a:cubicBezTo>
                  <a:cubicBezTo>
                    <a:pt x="4715" y="16"/>
                    <a:pt x="4638" y="0"/>
                    <a:pt x="4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30"/>
            <p:cNvSpPr/>
            <p:nvPr/>
          </p:nvSpPr>
          <p:spPr>
            <a:xfrm>
              <a:off x="9540848" y="2001134"/>
              <a:ext cx="228067" cy="136770"/>
            </a:xfrm>
            <a:custGeom>
              <a:rect b="b" l="l" r="r" t="t"/>
              <a:pathLst>
                <a:path extrusionOk="0" h="1555" w="2593">
                  <a:moveTo>
                    <a:pt x="2172" y="0"/>
                  </a:moveTo>
                  <a:lnTo>
                    <a:pt x="1552" y="311"/>
                  </a:lnTo>
                  <a:cubicBezTo>
                    <a:pt x="1077" y="530"/>
                    <a:pt x="621" y="785"/>
                    <a:pt x="183" y="1096"/>
                  </a:cubicBezTo>
                  <a:cubicBezTo>
                    <a:pt x="128" y="1150"/>
                    <a:pt x="91" y="1205"/>
                    <a:pt x="37" y="1260"/>
                  </a:cubicBezTo>
                  <a:cubicBezTo>
                    <a:pt x="0" y="1333"/>
                    <a:pt x="0" y="1424"/>
                    <a:pt x="37" y="1497"/>
                  </a:cubicBezTo>
                  <a:cubicBezTo>
                    <a:pt x="78" y="1538"/>
                    <a:pt x="135" y="1555"/>
                    <a:pt x="201" y="1555"/>
                  </a:cubicBezTo>
                  <a:cubicBezTo>
                    <a:pt x="368" y="1555"/>
                    <a:pt x="591" y="1448"/>
                    <a:pt x="749" y="1369"/>
                  </a:cubicBezTo>
                  <a:cubicBezTo>
                    <a:pt x="1022" y="1260"/>
                    <a:pt x="1260" y="1132"/>
                    <a:pt x="1461" y="1041"/>
                  </a:cubicBezTo>
                  <a:cubicBezTo>
                    <a:pt x="1844" y="840"/>
                    <a:pt x="2227" y="657"/>
                    <a:pt x="2592" y="475"/>
                  </a:cubicBezTo>
                  <a:cubicBezTo>
                    <a:pt x="2483" y="292"/>
                    <a:pt x="2337" y="128"/>
                    <a:pt x="2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30"/>
            <p:cNvSpPr/>
            <p:nvPr/>
          </p:nvSpPr>
          <p:spPr>
            <a:xfrm>
              <a:off x="9031847" y="2355861"/>
              <a:ext cx="248913" cy="135099"/>
            </a:xfrm>
            <a:custGeom>
              <a:rect b="b" l="l" r="r" t="t"/>
              <a:pathLst>
                <a:path extrusionOk="0" h="1536" w="2830">
                  <a:moveTo>
                    <a:pt x="2497" y="0"/>
                  </a:moveTo>
                  <a:cubicBezTo>
                    <a:pt x="2324" y="0"/>
                    <a:pt x="2079" y="120"/>
                    <a:pt x="1899" y="184"/>
                  </a:cubicBezTo>
                  <a:cubicBezTo>
                    <a:pt x="1351" y="421"/>
                    <a:pt x="785" y="732"/>
                    <a:pt x="292" y="969"/>
                  </a:cubicBezTo>
                  <a:cubicBezTo>
                    <a:pt x="219" y="1006"/>
                    <a:pt x="110" y="1060"/>
                    <a:pt x="0" y="1115"/>
                  </a:cubicBezTo>
                  <a:cubicBezTo>
                    <a:pt x="73" y="1279"/>
                    <a:pt x="146" y="1407"/>
                    <a:pt x="183" y="1535"/>
                  </a:cubicBezTo>
                  <a:cubicBezTo>
                    <a:pt x="822" y="1279"/>
                    <a:pt x="1442" y="987"/>
                    <a:pt x="2045" y="677"/>
                  </a:cubicBezTo>
                  <a:cubicBezTo>
                    <a:pt x="2264" y="549"/>
                    <a:pt x="2830" y="275"/>
                    <a:pt x="2666" y="75"/>
                  </a:cubicBezTo>
                  <a:cubicBezTo>
                    <a:pt x="2628" y="21"/>
                    <a:pt x="2568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30"/>
            <p:cNvSpPr/>
            <p:nvPr/>
          </p:nvSpPr>
          <p:spPr>
            <a:xfrm>
              <a:off x="9580956" y="2161654"/>
              <a:ext cx="269846" cy="153921"/>
            </a:xfrm>
            <a:custGeom>
              <a:rect b="b" l="l" r="r" t="t"/>
              <a:pathLst>
                <a:path extrusionOk="0" h="1750" w="3068">
                  <a:moveTo>
                    <a:pt x="2903" y="1"/>
                  </a:moveTo>
                  <a:cubicBezTo>
                    <a:pt x="2666" y="74"/>
                    <a:pt x="2447" y="183"/>
                    <a:pt x="2228" y="311"/>
                  </a:cubicBezTo>
                  <a:cubicBezTo>
                    <a:pt x="1735" y="530"/>
                    <a:pt x="1151" y="804"/>
                    <a:pt x="621" y="1096"/>
                  </a:cubicBezTo>
                  <a:cubicBezTo>
                    <a:pt x="402" y="1242"/>
                    <a:pt x="1" y="1443"/>
                    <a:pt x="55" y="1644"/>
                  </a:cubicBezTo>
                  <a:cubicBezTo>
                    <a:pt x="83" y="1721"/>
                    <a:pt x="150" y="1750"/>
                    <a:pt x="236" y="1750"/>
                  </a:cubicBezTo>
                  <a:cubicBezTo>
                    <a:pt x="438" y="1750"/>
                    <a:pt x="747" y="1593"/>
                    <a:pt x="913" y="1516"/>
                  </a:cubicBezTo>
                  <a:cubicBezTo>
                    <a:pt x="1625" y="1187"/>
                    <a:pt x="2301" y="822"/>
                    <a:pt x="2976" y="421"/>
                  </a:cubicBezTo>
                  <a:lnTo>
                    <a:pt x="3067" y="366"/>
                  </a:lnTo>
                  <a:cubicBezTo>
                    <a:pt x="3013" y="238"/>
                    <a:pt x="2958" y="110"/>
                    <a:pt x="2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30"/>
            <p:cNvSpPr/>
            <p:nvPr/>
          </p:nvSpPr>
          <p:spPr>
            <a:xfrm>
              <a:off x="9075209" y="2351199"/>
              <a:ext cx="423943" cy="237654"/>
            </a:xfrm>
            <a:custGeom>
              <a:rect b="b" l="l" r="r" t="t"/>
              <a:pathLst>
                <a:path extrusionOk="0" h="2702" w="4820">
                  <a:moveTo>
                    <a:pt x="4554" y="0"/>
                  </a:moveTo>
                  <a:cubicBezTo>
                    <a:pt x="4394" y="0"/>
                    <a:pt x="4192" y="104"/>
                    <a:pt x="4108" y="128"/>
                  </a:cubicBezTo>
                  <a:cubicBezTo>
                    <a:pt x="3450" y="383"/>
                    <a:pt x="2811" y="675"/>
                    <a:pt x="2191" y="1004"/>
                  </a:cubicBezTo>
                  <a:cubicBezTo>
                    <a:pt x="1515" y="1314"/>
                    <a:pt x="876" y="1661"/>
                    <a:pt x="256" y="2026"/>
                  </a:cubicBezTo>
                  <a:cubicBezTo>
                    <a:pt x="183" y="2081"/>
                    <a:pt x="91" y="2136"/>
                    <a:pt x="0" y="2209"/>
                  </a:cubicBezTo>
                  <a:cubicBezTo>
                    <a:pt x="73" y="2391"/>
                    <a:pt x="201" y="2556"/>
                    <a:pt x="329" y="2702"/>
                  </a:cubicBezTo>
                  <a:lnTo>
                    <a:pt x="1059" y="2282"/>
                  </a:lnTo>
                  <a:cubicBezTo>
                    <a:pt x="2136" y="1679"/>
                    <a:pt x="3122" y="1223"/>
                    <a:pt x="4235" y="621"/>
                  </a:cubicBezTo>
                  <a:cubicBezTo>
                    <a:pt x="4345" y="547"/>
                    <a:pt x="4819" y="292"/>
                    <a:pt x="4746" y="109"/>
                  </a:cubicBezTo>
                  <a:cubicBezTo>
                    <a:pt x="4709" y="28"/>
                    <a:pt x="4637" y="0"/>
                    <a:pt x="4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30"/>
            <p:cNvSpPr/>
            <p:nvPr/>
          </p:nvSpPr>
          <p:spPr>
            <a:xfrm>
              <a:off x="9386661" y="2078184"/>
              <a:ext cx="422360" cy="218568"/>
            </a:xfrm>
            <a:custGeom>
              <a:rect b="b" l="l" r="r" t="t"/>
              <a:pathLst>
                <a:path extrusionOk="0" h="2485" w="4802">
                  <a:moveTo>
                    <a:pt x="4601" y="0"/>
                  </a:moveTo>
                  <a:cubicBezTo>
                    <a:pt x="3542" y="512"/>
                    <a:pt x="1078" y="1771"/>
                    <a:pt x="877" y="1862"/>
                  </a:cubicBezTo>
                  <a:cubicBezTo>
                    <a:pt x="548" y="2027"/>
                    <a:pt x="1" y="2228"/>
                    <a:pt x="165" y="2483"/>
                  </a:cubicBezTo>
                  <a:cubicBezTo>
                    <a:pt x="172" y="2484"/>
                    <a:pt x="180" y="2485"/>
                    <a:pt x="189" y="2485"/>
                  </a:cubicBezTo>
                  <a:cubicBezTo>
                    <a:pt x="654" y="2485"/>
                    <a:pt x="3476" y="1065"/>
                    <a:pt x="4802" y="384"/>
                  </a:cubicBezTo>
                  <a:cubicBezTo>
                    <a:pt x="4729" y="238"/>
                    <a:pt x="4674" y="128"/>
                    <a:pt x="4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6" name="Google Shape;3796;p130"/>
          <p:cNvGrpSpPr/>
          <p:nvPr/>
        </p:nvGrpSpPr>
        <p:grpSpPr>
          <a:xfrm>
            <a:off x="462342" y="2935359"/>
            <a:ext cx="1631195" cy="1054008"/>
            <a:chOff x="4322570" y="3179740"/>
            <a:chExt cx="1895636" cy="1176085"/>
          </a:xfrm>
        </p:grpSpPr>
        <p:sp>
          <p:nvSpPr>
            <p:cNvPr id="3797" name="Google Shape;3797;p130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30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9" name="Google Shape;3799;p130"/>
          <p:cNvGrpSpPr/>
          <p:nvPr/>
        </p:nvGrpSpPr>
        <p:grpSpPr>
          <a:xfrm>
            <a:off x="603072" y="3153516"/>
            <a:ext cx="1631195" cy="1054008"/>
            <a:chOff x="4322570" y="3179740"/>
            <a:chExt cx="1895636" cy="1176085"/>
          </a:xfrm>
        </p:grpSpPr>
        <p:sp>
          <p:nvSpPr>
            <p:cNvPr id="3800" name="Google Shape;3800;p130"/>
            <p:cNvSpPr/>
            <p:nvPr/>
          </p:nvSpPr>
          <p:spPr>
            <a:xfrm>
              <a:off x="4322570" y="3303750"/>
              <a:ext cx="1895636" cy="1052075"/>
            </a:xfrm>
            <a:custGeom>
              <a:rect b="b" l="l" r="r" t="t"/>
              <a:pathLst>
                <a:path extrusionOk="0" h="9960" w="17946">
                  <a:moveTo>
                    <a:pt x="0" y="1"/>
                  </a:moveTo>
                  <a:lnTo>
                    <a:pt x="0" y="9423"/>
                  </a:lnTo>
                  <a:cubicBezTo>
                    <a:pt x="0" y="9713"/>
                    <a:pt x="246" y="9959"/>
                    <a:pt x="551" y="9959"/>
                  </a:cubicBezTo>
                  <a:lnTo>
                    <a:pt x="17395" y="9959"/>
                  </a:lnTo>
                  <a:cubicBezTo>
                    <a:pt x="17699" y="9959"/>
                    <a:pt x="17946" y="9713"/>
                    <a:pt x="17946" y="9423"/>
                  </a:cubicBezTo>
                  <a:lnTo>
                    <a:pt x="179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30"/>
            <p:cNvSpPr/>
            <p:nvPr/>
          </p:nvSpPr>
          <p:spPr>
            <a:xfrm>
              <a:off x="4322570" y="3179740"/>
              <a:ext cx="1895636" cy="124115"/>
            </a:xfrm>
            <a:custGeom>
              <a:rect b="b" l="l" r="r" t="t"/>
              <a:pathLst>
                <a:path extrusionOk="0" h="1175" w="17946">
                  <a:moveTo>
                    <a:pt x="551" y="0"/>
                  </a:moveTo>
                  <a:cubicBezTo>
                    <a:pt x="246" y="0"/>
                    <a:pt x="0" y="247"/>
                    <a:pt x="0" y="551"/>
                  </a:cubicBezTo>
                  <a:lnTo>
                    <a:pt x="0" y="1175"/>
                  </a:lnTo>
                  <a:lnTo>
                    <a:pt x="17946" y="1175"/>
                  </a:lnTo>
                  <a:lnTo>
                    <a:pt x="17946" y="551"/>
                  </a:lnTo>
                  <a:cubicBezTo>
                    <a:pt x="17946" y="247"/>
                    <a:pt x="17699" y="0"/>
                    <a:pt x="1739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2" name="Google Shape;3802;p130"/>
          <p:cNvGrpSpPr/>
          <p:nvPr/>
        </p:nvGrpSpPr>
        <p:grpSpPr>
          <a:xfrm>
            <a:off x="930580" y="3351436"/>
            <a:ext cx="973603" cy="782215"/>
            <a:chOff x="4702088" y="2980703"/>
            <a:chExt cx="790840" cy="610010"/>
          </a:xfrm>
        </p:grpSpPr>
        <p:sp>
          <p:nvSpPr>
            <p:cNvPr id="3803" name="Google Shape;3803;p130"/>
            <p:cNvSpPr/>
            <p:nvPr/>
          </p:nvSpPr>
          <p:spPr>
            <a:xfrm>
              <a:off x="5129909" y="3233151"/>
              <a:ext cx="187323" cy="92486"/>
            </a:xfrm>
            <a:custGeom>
              <a:rect b="b" l="l" r="r" t="t"/>
              <a:pathLst>
                <a:path extrusionOk="0" h="2832" w="5736">
                  <a:moveTo>
                    <a:pt x="1369" y="1"/>
                  </a:moveTo>
                  <a:cubicBezTo>
                    <a:pt x="617" y="1"/>
                    <a:pt x="1" y="617"/>
                    <a:pt x="1" y="1369"/>
                  </a:cubicBezTo>
                  <a:lnTo>
                    <a:pt x="1" y="2832"/>
                  </a:lnTo>
                  <a:lnTo>
                    <a:pt x="565" y="2832"/>
                  </a:lnTo>
                  <a:lnTo>
                    <a:pt x="565" y="1369"/>
                  </a:lnTo>
                  <a:cubicBezTo>
                    <a:pt x="565" y="930"/>
                    <a:pt x="930" y="565"/>
                    <a:pt x="1369" y="565"/>
                  </a:cubicBezTo>
                  <a:lnTo>
                    <a:pt x="4367" y="565"/>
                  </a:lnTo>
                  <a:cubicBezTo>
                    <a:pt x="4806" y="565"/>
                    <a:pt x="5172" y="930"/>
                    <a:pt x="5172" y="1369"/>
                  </a:cubicBezTo>
                  <a:lnTo>
                    <a:pt x="5172" y="2832"/>
                  </a:lnTo>
                  <a:lnTo>
                    <a:pt x="5736" y="2832"/>
                  </a:lnTo>
                  <a:lnTo>
                    <a:pt x="5736" y="1369"/>
                  </a:lnTo>
                  <a:cubicBezTo>
                    <a:pt x="5736" y="617"/>
                    <a:pt x="5119" y="1"/>
                    <a:pt x="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30"/>
            <p:cNvSpPr/>
            <p:nvPr/>
          </p:nvSpPr>
          <p:spPr>
            <a:xfrm>
              <a:off x="4992778" y="3314698"/>
              <a:ext cx="500150" cy="275662"/>
            </a:xfrm>
            <a:custGeom>
              <a:rect b="b" l="l" r="r" t="t"/>
              <a:pathLst>
                <a:path extrusionOk="0" h="8441" w="15315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4677" y="8441"/>
                  </a:lnTo>
                  <a:cubicBezTo>
                    <a:pt x="15032" y="8441"/>
                    <a:pt x="15315" y="8159"/>
                    <a:pt x="15315" y="7804"/>
                  </a:cubicBezTo>
                  <a:lnTo>
                    <a:pt x="15315" y="637"/>
                  </a:lnTo>
                  <a:cubicBezTo>
                    <a:pt x="15315" y="282"/>
                    <a:pt x="15032" y="0"/>
                    <a:pt x="14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30"/>
            <p:cNvSpPr/>
            <p:nvPr/>
          </p:nvSpPr>
          <p:spPr>
            <a:xfrm>
              <a:off x="4992778" y="3314698"/>
              <a:ext cx="430230" cy="275662"/>
            </a:xfrm>
            <a:custGeom>
              <a:rect b="b" l="l" r="r" t="t"/>
              <a:pathLst>
                <a:path extrusionOk="0" h="8441" w="13174">
                  <a:moveTo>
                    <a:pt x="637" y="0"/>
                  </a:moveTo>
                  <a:cubicBezTo>
                    <a:pt x="293" y="0"/>
                    <a:pt x="0" y="282"/>
                    <a:pt x="0" y="637"/>
                  </a:cubicBezTo>
                  <a:lnTo>
                    <a:pt x="0" y="7804"/>
                  </a:lnTo>
                  <a:cubicBezTo>
                    <a:pt x="0" y="8159"/>
                    <a:pt x="293" y="8441"/>
                    <a:pt x="637" y="8441"/>
                  </a:cubicBezTo>
                  <a:lnTo>
                    <a:pt x="12546" y="8441"/>
                  </a:lnTo>
                  <a:cubicBezTo>
                    <a:pt x="12891" y="8441"/>
                    <a:pt x="13173" y="8159"/>
                    <a:pt x="13173" y="7804"/>
                  </a:cubicBezTo>
                  <a:lnTo>
                    <a:pt x="13173" y="637"/>
                  </a:lnTo>
                  <a:cubicBezTo>
                    <a:pt x="13173" y="282"/>
                    <a:pt x="12891" y="0"/>
                    <a:pt x="1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30"/>
            <p:cNvSpPr/>
            <p:nvPr/>
          </p:nvSpPr>
          <p:spPr>
            <a:xfrm>
              <a:off x="5123084" y="3367572"/>
              <a:ext cx="169590" cy="169917"/>
            </a:xfrm>
            <a:custGeom>
              <a:rect b="b" l="l" r="r" t="t"/>
              <a:pathLst>
                <a:path extrusionOk="0" h="5203" w="5193">
                  <a:moveTo>
                    <a:pt x="2602" y="0"/>
                  </a:moveTo>
                  <a:cubicBezTo>
                    <a:pt x="1171" y="0"/>
                    <a:pt x="1" y="1170"/>
                    <a:pt x="1" y="2602"/>
                  </a:cubicBezTo>
                  <a:cubicBezTo>
                    <a:pt x="1" y="4033"/>
                    <a:pt x="1171" y="5203"/>
                    <a:pt x="2602" y="5203"/>
                  </a:cubicBezTo>
                  <a:cubicBezTo>
                    <a:pt x="4033" y="5203"/>
                    <a:pt x="5193" y="4033"/>
                    <a:pt x="5193" y="2602"/>
                  </a:cubicBezTo>
                  <a:cubicBezTo>
                    <a:pt x="5193" y="1170"/>
                    <a:pt x="4033" y="0"/>
                    <a:pt x="2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30"/>
            <p:cNvSpPr/>
            <p:nvPr/>
          </p:nvSpPr>
          <p:spPr>
            <a:xfrm>
              <a:off x="5189609" y="3396213"/>
              <a:ext cx="36870" cy="112636"/>
            </a:xfrm>
            <a:custGeom>
              <a:rect b="b" l="l" r="r" t="t"/>
              <a:pathLst>
                <a:path extrusionOk="0" h="3449" w="1129">
                  <a:moveTo>
                    <a:pt x="1" y="1"/>
                  </a:moveTo>
                  <a:lnTo>
                    <a:pt x="1" y="3448"/>
                  </a:lnTo>
                  <a:lnTo>
                    <a:pt x="1129" y="3448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30"/>
            <p:cNvSpPr/>
            <p:nvPr/>
          </p:nvSpPr>
          <p:spPr>
            <a:xfrm>
              <a:off x="5151758" y="3434096"/>
              <a:ext cx="112603" cy="36870"/>
            </a:xfrm>
            <a:custGeom>
              <a:rect b="b" l="l" r="r" t="t"/>
              <a:pathLst>
                <a:path extrusionOk="0" h="1129" w="3448">
                  <a:moveTo>
                    <a:pt x="0" y="0"/>
                  </a:moveTo>
                  <a:lnTo>
                    <a:pt x="0" y="1129"/>
                  </a:lnTo>
                  <a:lnTo>
                    <a:pt x="3447" y="112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30"/>
            <p:cNvSpPr/>
            <p:nvPr/>
          </p:nvSpPr>
          <p:spPr>
            <a:xfrm>
              <a:off x="4702088" y="2992623"/>
              <a:ext cx="247707" cy="350742"/>
            </a:xfrm>
            <a:custGeom>
              <a:rect b="b" l="l" r="r" t="t"/>
              <a:pathLst>
                <a:path extrusionOk="0" h="10740" w="7585">
                  <a:moveTo>
                    <a:pt x="2142" y="1"/>
                  </a:moveTo>
                  <a:cubicBezTo>
                    <a:pt x="931" y="1"/>
                    <a:pt x="1" y="1077"/>
                    <a:pt x="189" y="2278"/>
                  </a:cubicBezTo>
                  <a:lnTo>
                    <a:pt x="951" y="8306"/>
                  </a:lnTo>
                  <a:cubicBezTo>
                    <a:pt x="1159" y="9709"/>
                    <a:pt x="2360" y="10740"/>
                    <a:pt x="3772" y="10740"/>
                  </a:cubicBezTo>
                  <a:cubicBezTo>
                    <a:pt x="3779" y="10740"/>
                    <a:pt x="3786" y="10740"/>
                    <a:pt x="3793" y="10740"/>
                  </a:cubicBezTo>
                  <a:cubicBezTo>
                    <a:pt x="3800" y="10740"/>
                    <a:pt x="3807" y="10740"/>
                    <a:pt x="3814" y="10740"/>
                  </a:cubicBezTo>
                  <a:cubicBezTo>
                    <a:pt x="5226" y="10740"/>
                    <a:pt x="6416" y="9709"/>
                    <a:pt x="6634" y="8306"/>
                  </a:cubicBezTo>
                  <a:lnTo>
                    <a:pt x="7397" y="2278"/>
                  </a:lnTo>
                  <a:cubicBezTo>
                    <a:pt x="7585" y="1077"/>
                    <a:pt x="6655" y="1"/>
                    <a:pt x="5433" y="1"/>
                  </a:cubicBezTo>
                  <a:lnTo>
                    <a:pt x="5433" y="272"/>
                  </a:lnTo>
                  <a:cubicBezTo>
                    <a:pt x="6478" y="272"/>
                    <a:pt x="7282" y="1202"/>
                    <a:pt x="7125" y="2236"/>
                  </a:cubicBezTo>
                  <a:lnTo>
                    <a:pt x="6363" y="8264"/>
                  </a:lnTo>
                  <a:cubicBezTo>
                    <a:pt x="6164" y="9538"/>
                    <a:pt x="5078" y="10468"/>
                    <a:pt x="3793" y="10468"/>
                  </a:cubicBezTo>
                  <a:cubicBezTo>
                    <a:pt x="2508" y="10468"/>
                    <a:pt x="1411" y="9538"/>
                    <a:pt x="1223" y="8264"/>
                  </a:cubicBezTo>
                  <a:lnTo>
                    <a:pt x="460" y="2236"/>
                  </a:lnTo>
                  <a:cubicBezTo>
                    <a:pt x="293" y="1202"/>
                    <a:pt x="1098" y="272"/>
                    <a:pt x="2142" y="272"/>
                  </a:cubicBezTo>
                  <a:lnTo>
                    <a:pt x="21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30"/>
            <p:cNvSpPr/>
            <p:nvPr/>
          </p:nvSpPr>
          <p:spPr>
            <a:xfrm>
              <a:off x="4748168" y="2980703"/>
              <a:ext cx="51860" cy="32429"/>
            </a:xfrm>
            <a:custGeom>
              <a:rect b="b" l="l" r="r" t="t"/>
              <a:pathLst>
                <a:path extrusionOk="0" h="993" w="1588">
                  <a:moveTo>
                    <a:pt x="502" y="0"/>
                  </a:moveTo>
                  <a:cubicBezTo>
                    <a:pt x="230" y="0"/>
                    <a:pt x="0" y="230"/>
                    <a:pt x="0" y="502"/>
                  </a:cubicBezTo>
                  <a:cubicBezTo>
                    <a:pt x="0" y="773"/>
                    <a:pt x="230" y="993"/>
                    <a:pt x="502" y="993"/>
                  </a:cubicBezTo>
                  <a:lnTo>
                    <a:pt x="1087" y="993"/>
                  </a:lnTo>
                  <a:cubicBezTo>
                    <a:pt x="1358" y="993"/>
                    <a:pt x="1588" y="773"/>
                    <a:pt x="1588" y="502"/>
                  </a:cubicBezTo>
                  <a:cubicBezTo>
                    <a:pt x="1588" y="230"/>
                    <a:pt x="1369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30"/>
            <p:cNvSpPr/>
            <p:nvPr/>
          </p:nvSpPr>
          <p:spPr>
            <a:xfrm>
              <a:off x="4851858" y="2980703"/>
              <a:ext cx="51893" cy="32429"/>
            </a:xfrm>
            <a:custGeom>
              <a:rect b="b" l="l" r="r" t="t"/>
              <a:pathLst>
                <a:path extrusionOk="0" h="993" w="1589">
                  <a:moveTo>
                    <a:pt x="502" y="0"/>
                  </a:moveTo>
                  <a:cubicBezTo>
                    <a:pt x="220" y="0"/>
                    <a:pt x="1" y="230"/>
                    <a:pt x="1" y="502"/>
                  </a:cubicBezTo>
                  <a:cubicBezTo>
                    <a:pt x="1" y="773"/>
                    <a:pt x="220" y="993"/>
                    <a:pt x="502" y="993"/>
                  </a:cubicBezTo>
                  <a:lnTo>
                    <a:pt x="1098" y="993"/>
                  </a:lnTo>
                  <a:cubicBezTo>
                    <a:pt x="1369" y="993"/>
                    <a:pt x="1589" y="773"/>
                    <a:pt x="1589" y="502"/>
                  </a:cubicBezTo>
                  <a:cubicBezTo>
                    <a:pt x="1589" y="230"/>
                    <a:pt x="1369" y="0"/>
                    <a:pt x="1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30"/>
            <p:cNvSpPr/>
            <p:nvPr/>
          </p:nvSpPr>
          <p:spPr>
            <a:xfrm>
              <a:off x="4819102" y="2990239"/>
              <a:ext cx="393751" cy="600473"/>
            </a:xfrm>
            <a:custGeom>
              <a:rect b="b" l="l" r="r" t="t"/>
              <a:pathLst>
                <a:path extrusionOk="0" h="18387" w="12057">
                  <a:moveTo>
                    <a:pt x="9079" y="1"/>
                  </a:moveTo>
                  <a:cubicBezTo>
                    <a:pt x="7439" y="1"/>
                    <a:pt x="6112" y="1327"/>
                    <a:pt x="6112" y="2978"/>
                  </a:cubicBezTo>
                  <a:lnTo>
                    <a:pt x="6112" y="15420"/>
                  </a:lnTo>
                  <a:cubicBezTo>
                    <a:pt x="6112" y="16830"/>
                    <a:pt x="4963" y="17979"/>
                    <a:pt x="3553" y="17979"/>
                  </a:cubicBezTo>
                  <a:lnTo>
                    <a:pt x="2978" y="17979"/>
                  </a:lnTo>
                  <a:cubicBezTo>
                    <a:pt x="1557" y="17979"/>
                    <a:pt x="419" y="16830"/>
                    <a:pt x="419" y="15420"/>
                  </a:cubicBezTo>
                  <a:lnTo>
                    <a:pt x="419" y="12515"/>
                  </a:lnTo>
                  <a:lnTo>
                    <a:pt x="1" y="12515"/>
                  </a:lnTo>
                  <a:lnTo>
                    <a:pt x="1" y="15420"/>
                  </a:lnTo>
                  <a:cubicBezTo>
                    <a:pt x="1" y="17060"/>
                    <a:pt x="1328" y="18386"/>
                    <a:pt x="2978" y="18386"/>
                  </a:cubicBezTo>
                  <a:lnTo>
                    <a:pt x="3553" y="18386"/>
                  </a:lnTo>
                  <a:cubicBezTo>
                    <a:pt x="5193" y="18386"/>
                    <a:pt x="6519" y="17060"/>
                    <a:pt x="6519" y="15420"/>
                  </a:cubicBezTo>
                  <a:lnTo>
                    <a:pt x="6519" y="2978"/>
                  </a:lnTo>
                  <a:cubicBezTo>
                    <a:pt x="6519" y="1557"/>
                    <a:pt x="7669" y="408"/>
                    <a:pt x="9079" y="408"/>
                  </a:cubicBezTo>
                  <a:cubicBezTo>
                    <a:pt x="10500" y="408"/>
                    <a:pt x="11649" y="1557"/>
                    <a:pt x="11649" y="2978"/>
                  </a:cubicBezTo>
                  <a:lnTo>
                    <a:pt x="11649" y="10395"/>
                  </a:lnTo>
                  <a:lnTo>
                    <a:pt x="12056" y="10395"/>
                  </a:lnTo>
                  <a:lnTo>
                    <a:pt x="12056" y="2978"/>
                  </a:lnTo>
                  <a:cubicBezTo>
                    <a:pt x="12056" y="1327"/>
                    <a:pt x="10729" y="1"/>
                    <a:pt x="9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30"/>
            <p:cNvSpPr/>
            <p:nvPr/>
          </p:nvSpPr>
          <p:spPr>
            <a:xfrm>
              <a:off x="5154468" y="3317409"/>
              <a:ext cx="89090" cy="76582"/>
            </a:xfrm>
            <a:custGeom>
              <a:rect b="b" l="l" r="r" t="t"/>
              <a:pathLst>
                <a:path extrusionOk="0" h="2345" w="2728">
                  <a:moveTo>
                    <a:pt x="1568" y="1"/>
                  </a:moveTo>
                  <a:cubicBezTo>
                    <a:pt x="523" y="1"/>
                    <a:pt x="1" y="1265"/>
                    <a:pt x="732" y="1996"/>
                  </a:cubicBezTo>
                  <a:cubicBezTo>
                    <a:pt x="972" y="2237"/>
                    <a:pt x="1267" y="2344"/>
                    <a:pt x="1555" y="2344"/>
                  </a:cubicBezTo>
                  <a:cubicBezTo>
                    <a:pt x="2155" y="2344"/>
                    <a:pt x="2727" y="1877"/>
                    <a:pt x="2727" y="1171"/>
                  </a:cubicBezTo>
                  <a:cubicBezTo>
                    <a:pt x="2727" y="523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30"/>
            <p:cNvSpPr/>
            <p:nvPr/>
          </p:nvSpPr>
          <p:spPr>
            <a:xfrm>
              <a:off x="5172888" y="3331419"/>
              <a:ext cx="56661" cy="48496"/>
            </a:xfrm>
            <a:custGeom>
              <a:rect b="b" l="l" r="r" t="t"/>
              <a:pathLst>
                <a:path extrusionOk="0" h="1485" w="1735">
                  <a:moveTo>
                    <a:pt x="1004" y="0"/>
                  </a:moveTo>
                  <a:cubicBezTo>
                    <a:pt x="335" y="0"/>
                    <a:pt x="1" y="804"/>
                    <a:pt x="471" y="1264"/>
                  </a:cubicBezTo>
                  <a:cubicBezTo>
                    <a:pt x="623" y="1416"/>
                    <a:pt x="809" y="1484"/>
                    <a:pt x="991" y="1484"/>
                  </a:cubicBezTo>
                  <a:cubicBezTo>
                    <a:pt x="1372" y="1484"/>
                    <a:pt x="1735" y="1187"/>
                    <a:pt x="1735" y="742"/>
                  </a:cubicBezTo>
                  <a:cubicBezTo>
                    <a:pt x="1735" y="334"/>
                    <a:pt x="1411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30"/>
            <p:cNvSpPr/>
            <p:nvPr/>
          </p:nvSpPr>
          <p:spPr>
            <a:xfrm>
              <a:off x="4720507" y="3211302"/>
              <a:ext cx="210869" cy="212241"/>
            </a:xfrm>
            <a:custGeom>
              <a:rect b="b" l="l" r="r" t="t"/>
              <a:pathLst>
                <a:path extrusionOk="0" h="6499" w="6457">
                  <a:moveTo>
                    <a:pt x="1" y="1"/>
                  </a:moveTo>
                  <a:lnTo>
                    <a:pt x="252" y="1631"/>
                  </a:lnTo>
                  <a:cubicBezTo>
                    <a:pt x="419" y="2738"/>
                    <a:pt x="1202" y="3668"/>
                    <a:pt x="2268" y="4023"/>
                  </a:cubicBezTo>
                  <a:cubicBezTo>
                    <a:pt x="2602" y="4138"/>
                    <a:pt x="2832" y="4451"/>
                    <a:pt x="2832" y="4806"/>
                  </a:cubicBezTo>
                  <a:lnTo>
                    <a:pt x="2832" y="6499"/>
                  </a:lnTo>
                  <a:lnTo>
                    <a:pt x="3626" y="6499"/>
                  </a:lnTo>
                  <a:lnTo>
                    <a:pt x="3626" y="4806"/>
                  </a:lnTo>
                  <a:cubicBezTo>
                    <a:pt x="3615" y="4451"/>
                    <a:pt x="3845" y="4138"/>
                    <a:pt x="4190" y="4023"/>
                  </a:cubicBezTo>
                  <a:cubicBezTo>
                    <a:pt x="5255" y="3668"/>
                    <a:pt x="6029" y="2738"/>
                    <a:pt x="6196" y="1631"/>
                  </a:cubicBezTo>
                  <a:lnTo>
                    <a:pt x="6457" y="1"/>
                  </a:lnTo>
                  <a:lnTo>
                    <a:pt x="5903" y="1"/>
                  </a:lnTo>
                  <a:lnTo>
                    <a:pt x="5673" y="1484"/>
                  </a:lnTo>
                  <a:cubicBezTo>
                    <a:pt x="5496" y="2707"/>
                    <a:pt x="4462" y="3615"/>
                    <a:pt x="3229" y="3636"/>
                  </a:cubicBezTo>
                  <a:cubicBezTo>
                    <a:pt x="3222" y="3636"/>
                    <a:pt x="3215" y="3636"/>
                    <a:pt x="3208" y="3636"/>
                  </a:cubicBezTo>
                  <a:cubicBezTo>
                    <a:pt x="1995" y="3636"/>
                    <a:pt x="971" y="2741"/>
                    <a:pt x="795" y="1547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9" name="Shape 3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0" name="Google Shape;3820;p13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821" name="Google Shape;3821;p131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982150"/>
                <a:gridCol w="1952325"/>
                <a:gridCol w="1784300"/>
                <a:gridCol w="261192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92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Agrupa e engloba todas as informações referentes ao paciente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Passagem por triagem, atendimento médico, geração de receita médica.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Prontuário Médico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Ficha Anamnese paciente, gravidade do paciente, receita médica pós atendimento com Médico atendente.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Atesta o motivo da recusa da solicitação com fatos e dados.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 da origem da solicitação, analise da solicitação, documentação da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análise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 solicitação, formulação de recusa.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 de justificativa de recusa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Motivo da recusa para notificar a origem que solicitou, informações da checagem antes da recusa.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Google Shape;3826;p13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Tabela de Elementos de Processamento (Passos 1,2, 3 e 4 Roteiro)</a:t>
            </a:r>
            <a:endParaRPr sz="2600"/>
          </a:p>
        </p:txBody>
      </p:sp>
      <p:graphicFrame>
        <p:nvGraphicFramePr>
          <p:cNvPr id="3827" name="Google Shape;3827;p132"/>
          <p:cNvGraphicFramePr/>
          <p:nvPr/>
        </p:nvGraphicFramePr>
        <p:xfrm>
          <a:off x="406650" y="16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{B71703B2-1762-46D4-A4C4-7C28FC2CDB97}</a:tableStyleId>
              </a:tblPr>
              <a:tblGrid>
                <a:gridCol w="1982150"/>
                <a:gridCol w="2233475"/>
                <a:gridCol w="2032400"/>
                <a:gridCol w="2082675"/>
              </a:tblGrid>
              <a:tr h="461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Elemento de Processamento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Serviços Computacionais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Saída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Alata"/>
                          <a:ea typeface="Alata"/>
                          <a:cs typeface="Alata"/>
                          <a:sym typeface="Alata"/>
                        </a:rPr>
                        <a:t>Info. Entrada</a:t>
                      </a:r>
                      <a:endParaRPr b="1"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Agrupa os valores gastos ao repor leito do paciente para adicionar as despesas hospitalares.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Solicitação dos itens a serem cobrados, analise dos itens, calculo dos valores.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Valor a ser adicionado as despesas do hospital, informação dos itens utilizados e cobrados.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Montserrat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Despesa Hospitalar.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1" name="Shape 3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133"/>
          <p:cNvSpPr txBox="1"/>
          <p:nvPr>
            <p:ph type="title"/>
          </p:nvPr>
        </p:nvSpPr>
        <p:spPr>
          <a:xfrm>
            <a:off x="714300" y="549600"/>
            <a:ext cx="3859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</a:t>
            </a:r>
            <a:r>
              <a:rPr lang="en" sz="2600"/>
              <a:t>. </a:t>
            </a:r>
            <a:r>
              <a:rPr lang="en" sz="2600"/>
              <a:t>Módulos do sistema nas camadas corporativas (Passos 5 e 6)</a:t>
            </a:r>
            <a:endParaRPr sz="2600"/>
          </a:p>
        </p:txBody>
      </p:sp>
      <p:pic>
        <p:nvPicPr>
          <p:cNvPr id="3833" name="Google Shape;3833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00" y="427775"/>
            <a:ext cx="3319776" cy="45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34" name="Google Shape;3834;p133"/>
          <p:cNvSpPr txBox="1"/>
          <p:nvPr/>
        </p:nvSpPr>
        <p:spPr>
          <a:xfrm>
            <a:off x="714300" y="2660125"/>
            <a:ext cx="39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 para o Diagrama: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https://cutt.ly/xUeng7X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68"/>
          <p:cNvSpPr txBox="1"/>
          <p:nvPr>
            <p:ph idx="1" type="subTitle"/>
          </p:nvPr>
        </p:nvSpPr>
        <p:spPr>
          <a:xfrm>
            <a:off x="714300" y="1281325"/>
            <a:ext cx="81957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Orgões do Governo (executivo)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Secretaria municipal de saúde do estado de São Paulo;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Central de regulação de serviços de saúde (CROSS);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Central de transferência de pacientes (SAMU);</a:t>
            </a:r>
            <a:endParaRPr sz="1700"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Unidades de Saúde (e.g. unidade básica de saúde, hospitais geral, hospitais especializados, hospital /dia- isolado, hospitais de campanha, posto de saúde, etc)</a:t>
            </a:r>
            <a:endParaRPr sz="1700"/>
          </a:p>
        </p:txBody>
      </p:sp>
      <p:sp>
        <p:nvSpPr>
          <p:cNvPr id="1196" name="Google Shape;1196;p68"/>
          <p:cNvSpPr txBox="1"/>
          <p:nvPr>
            <p:ph type="title"/>
          </p:nvPr>
        </p:nvSpPr>
        <p:spPr>
          <a:xfrm>
            <a:off x="714300" y="5691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Agentes </a:t>
            </a:r>
            <a:r>
              <a:rPr lang="en" u="sng"/>
              <a:t>Externos</a:t>
            </a:r>
            <a:r>
              <a:rPr lang="en"/>
              <a:t> </a:t>
            </a:r>
            <a:r>
              <a:rPr lang="en"/>
              <a:t>do Contexto de Negócio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69"/>
          <p:cNvSpPr txBox="1"/>
          <p:nvPr>
            <p:ph idx="1" type="subTitle"/>
          </p:nvPr>
        </p:nvSpPr>
        <p:spPr>
          <a:xfrm>
            <a:off x="714300" y="1376150"/>
            <a:ext cx="8195700" cy="3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Analistas e funcionários</a:t>
            </a:r>
            <a:r>
              <a:rPr lang="en" sz="1500"/>
              <a:t> das secretarias, coordenadorias e supervisões técnicas de saúde.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Operadores e funcionários da central </a:t>
            </a:r>
            <a:r>
              <a:rPr lang="en" sz="1500"/>
              <a:t>de transferência de pacientes (SAMU);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Ambulância </a:t>
            </a:r>
            <a:r>
              <a:rPr lang="en"/>
              <a:t>+ Equipe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Farmacêuticos (Farmácias Externas)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Fornecedores de equipamentos médicos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Fornecedores de medicamentos</a:t>
            </a:r>
            <a:endParaRPr sz="1500"/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Familiares do paciente</a:t>
            </a:r>
            <a:endParaRPr sz="1500"/>
          </a:p>
        </p:txBody>
      </p:sp>
      <p:sp>
        <p:nvSpPr>
          <p:cNvPr id="1202" name="Google Shape;1202;p69"/>
          <p:cNvSpPr txBox="1"/>
          <p:nvPr>
            <p:ph type="title"/>
          </p:nvPr>
        </p:nvSpPr>
        <p:spPr>
          <a:xfrm>
            <a:off x="714300" y="6860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Agentes </a:t>
            </a:r>
            <a:r>
              <a:rPr lang="en" u="sng"/>
              <a:t>Externos</a:t>
            </a:r>
            <a:r>
              <a:rPr lang="en"/>
              <a:t> do Contexto de Negócio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