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306" r:id="rId13"/>
    <p:sldId id="307" r:id="rId14"/>
    <p:sldId id="308" r:id="rId15"/>
    <p:sldId id="269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ahnschrift SemiBold" panose="020B0502040204020203" pitchFamily="34" charset="0"/>
      <p:bold r:id="rId19"/>
    </p:embeddedFont>
    <p:embeddedFont>
      <p:font typeface="Bauhaus 93" panose="04030905020B02020C02" pitchFamily="82" charset="0"/>
      <p:regular r:id="rId20"/>
    </p:embeddedFont>
    <p:embeddedFont>
      <p:font typeface="Bebas Neue" panose="020B0606020202050201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ill Sans MT Condensed" panose="020B0506020104020203" pitchFamily="34" charset="0"/>
      <p:regular r:id="rId26"/>
    </p:embeddedFont>
    <p:embeddedFont>
      <p:font typeface="Press Start 2P" panose="020B0604020202020204" charset="0"/>
      <p:regular r:id="rId27"/>
    </p:embeddedFont>
    <p:embeddedFont>
      <p:font typeface="Roboto Condensed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23F461-E12A-477F-AF86-A8FA57F1C7C2}">
  <a:tblStyle styleId="{F623F461-E12A-477F-AF86-A8FA57F1C7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1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f89d944118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f89d944118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f89d944118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f89d944118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f89d944118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f89d944118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59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f89d944118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f89d944118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798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18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f89d94411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f89d94411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1fb69573f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1fb69573f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89d94411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89d94411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89d94411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89d94411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f89d944118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f89d944118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0" name="Google Shape;230;p19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110576" y="409716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"/>
          <p:cNvSpPr/>
          <p:nvPr/>
        </p:nvSpPr>
        <p:spPr>
          <a:xfrm rot="1606875">
            <a:off x="7783315" y="47952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"/>
          <p:cNvSpPr/>
          <p:nvPr/>
        </p:nvSpPr>
        <p:spPr>
          <a:xfrm rot="-4499985" flipH="1">
            <a:off x="498386" y="478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/>
          <p:cNvSpPr/>
          <p:nvPr/>
        </p:nvSpPr>
        <p:spPr>
          <a:xfrm rot="6700042">
            <a:off x="254790" y="91529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/>
          <p:nvPr/>
        </p:nvSpPr>
        <p:spPr>
          <a:xfrm rot="-6700042" flipH="1">
            <a:off x="8733990" y="3540471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/>
          <p:cNvSpPr/>
          <p:nvPr/>
        </p:nvSpPr>
        <p:spPr>
          <a:xfrm rot="-326888">
            <a:off x="632814" y="47071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title" idx="2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1"/>
          </p:nvPr>
        </p:nvSpPr>
        <p:spPr>
          <a:xfrm>
            <a:off x="2030738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 idx="3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title" idx="5"/>
          </p:nvPr>
        </p:nvSpPr>
        <p:spPr>
          <a:xfrm>
            <a:off x="2030738" y="3204650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6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 idx="7"/>
          </p:nvPr>
        </p:nvSpPr>
        <p:spPr>
          <a:xfrm>
            <a:off x="6309238" y="3204675"/>
            <a:ext cx="1978200" cy="4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8"/>
          </p:nvPr>
        </p:nvSpPr>
        <p:spPr>
          <a:xfrm>
            <a:off x="6309238" y="3638175"/>
            <a:ext cx="1978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1" name="Google Shape;291;p22"/>
          <p:cNvSpPr/>
          <p:nvPr/>
        </p:nvSpPr>
        <p:spPr>
          <a:xfrm rot="10800000" flipH="1">
            <a:off x="-443071" y="369172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92" name="Google Shape;292;p22"/>
          <p:cNvSpPr/>
          <p:nvPr/>
        </p:nvSpPr>
        <p:spPr>
          <a:xfrm>
            <a:off x="642951" y="475856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 rot="-326888">
            <a:off x="7588089" y="35111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 rot="-4500050" flipH="1">
            <a:off x="8596232" y="441016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 rot="-6949112" flipH="1">
            <a:off x="133141" y="3889694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40400" y="425848"/>
            <a:ext cx="227097" cy="227097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 rot="-6949112" flipH="1">
            <a:off x="8832316" y="429241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1" name="Google Shape;301;p23"/>
          <p:cNvSpPr/>
          <p:nvPr/>
        </p:nvSpPr>
        <p:spPr>
          <a:xfrm rot="10800000" flipH="1">
            <a:off x="-766921" y="36948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2" name="Google Shape;302;p23"/>
          <p:cNvSpPr/>
          <p:nvPr/>
        </p:nvSpPr>
        <p:spPr>
          <a:xfrm>
            <a:off x="7594951" y="407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3"/>
          <p:cNvSpPr/>
          <p:nvPr/>
        </p:nvSpPr>
        <p:spPr>
          <a:xfrm rot="-326888">
            <a:off x="361189" y="4790786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4500050" flipH="1">
            <a:off x="212319" y="4018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 rot="-8975214" flipH="1">
            <a:off x="115765" y="4141670"/>
            <a:ext cx="164101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8424000" y="4264623"/>
            <a:ext cx="227097" cy="227097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rot="-6949112" flipH="1">
            <a:off x="8797541" y="1217332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 rot="-326888">
            <a:off x="8504577" y="497886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rot="10800000" flipH="1">
            <a:off x="-561710" y="3695519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3054346" flipH="1">
            <a:off x="346548" y="6271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rot="10800000" flipH="1">
            <a:off x="-449146" y="359375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-7079738" flipH="1">
            <a:off x="169391" y="400248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401435" y="2272207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3838" y="57241"/>
                </a:moveTo>
                <a:cubicBezTo>
                  <a:pt x="-1728" y="33889"/>
                  <a:pt x="-3493" y="-3176"/>
                  <a:pt x="14428" y="218"/>
                </a:cubicBezTo>
                <a:cubicBezTo>
                  <a:pt x="32349" y="3612"/>
                  <a:pt x="79325" y="60771"/>
                  <a:pt x="111366" y="77606"/>
                </a:cubicBezTo>
                <a:cubicBezTo>
                  <a:pt x="143407" y="94441"/>
                  <a:pt x="180226" y="98490"/>
                  <a:pt x="206676" y="101230"/>
                </a:cubicBezTo>
                <a:cubicBezTo>
                  <a:pt x="233126" y="103970"/>
                  <a:pt x="248205" y="97035"/>
                  <a:pt x="270064" y="94048"/>
                </a:cubicBezTo>
                <a:cubicBezTo>
                  <a:pt x="291923" y="91061"/>
                  <a:pt x="316487" y="84556"/>
                  <a:pt x="337828" y="83309"/>
                </a:cubicBezTo>
                <a:cubicBezTo>
                  <a:pt x="359169" y="82062"/>
                  <a:pt x="388062" y="82494"/>
                  <a:pt x="398109" y="86567"/>
                </a:cubicBezTo>
                <a:cubicBezTo>
                  <a:pt x="408156" y="90640"/>
                  <a:pt x="403268" y="100008"/>
                  <a:pt x="398109" y="107747"/>
                </a:cubicBezTo>
                <a:cubicBezTo>
                  <a:pt x="392950" y="115486"/>
                  <a:pt x="425534" y="127569"/>
                  <a:pt x="367154" y="133000"/>
                </a:cubicBezTo>
                <a:cubicBezTo>
                  <a:pt x="308774" y="138431"/>
                  <a:pt x="108380" y="152958"/>
                  <a:pt x="47827" y="140331"/>
                </a:cubicBezTo>
                <a:cubicBezTo>
                  <a:pt x="-12726" y="127705"/>
                  <a:pt x="9405" y="80593"/>
                  <a:pt x="3838" y="57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9" name="Google Shape;99;p9"/>
          <p:cNvSpPr/>
          <p:nvPr/>
        </p:nvSpPr>
        <p:spPr>
          <a:xfrm>
            <a:off x="-561710" y="-238006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0" name="Google Shape;100;p9"/>
          <p:cNvSpPr/>
          <p:nvPr/>
        </p:nvSpPr>
        <p:spPr>
          <a:xfrm rot="126079">
            <a:off x="716867" y="194038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 rot="-281910">
            <a:off x="184591" y="9234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-2700000">
            <a:off x="6129820" y="4334171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4431901" y="46824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-4499985" flipH="1">
            <a:off x="450823" y="43806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-4297704">
            <a:off x="2340466" y="4438435"/>
            <a:ext cx="164102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220026" y="3817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1"/>
          </p:nvPr>
        </p:nvSpPr>
        <p:spPr>
          <a:xfrm>
            <a:off x="3969625" y="2519725"/>
            <a:ext cx="44613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5033200" y="539400"/>
            <a:ext cx="3397800" cy="17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31332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4" name="Google Shape;114;p10"/>
          <p:cNvSpPr/>
          <p:nvPr/>
        </p:nvSpPr>
        <p:spPr>
          <a:xfrm rot="3602804">
            <a:off x="8182582" y="3146986"/>
            <a:ext cx="905191" cy="265029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7722951" y="411647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0"/>
          <p:cNvSpPr/>
          <p:nvPr/>
        </p:nvSpPr>
        <p:spPr>
          <a:xfrm rot="-1805429">
            <a:off x="5658965" y="4300647"/>
            <a:ext cx="164102" cy="331319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0"/>
          <p:cNvSpPr/>
          <p:nvPr/>
        </p:nvSpPr>
        <p:spPr>
          <a:xfrm rot="1807784">
            <a:off x="254816" y="373747"/>
            <a:ext cx="164102" cy="331317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-97449" y="17793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/>
          <p:nvPr/>
        </p:nvSpPr>
        <p:spPr>
          <a:xfrm rot="-4500039" flipH="1">
            <a:off x="6720654" y="4677385"/>
            <a:ext cx="438224" cy="373329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 rot="-4499985" flipH="1">
            <a:off x="8663961" y="381633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8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9" hasCustomPrompt="1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0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rot="7205836" flipH="1">
            <a:off x="8553951" y="756864"/>
            <a:ext cx="750014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 rot="-2283227" flipH="1">
            <a:off x="8397155" y="140484"/>
            <a:ext cx="164100" cy="331326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 rot="10800000" flipH="1">
            <a:off x="-851421" y="337024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4499991" flipH="1">
            <a:off x="8559983" y="1633368"/>
            <a:ext cx="325665" cy="277435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2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title" idx="3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subTitle" idx="4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5" r:id="rId10"/>
    <p:sldLayoutId id="2147483668" r:id="rId11"/>
    <p:sldLayoutId id="2147483669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AugustoCabrera/superMarioBros/tree/main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513479" y="2492980"/>
            <a:ext cx="5438544" cy="1276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AR" sz="1800" dirty="0">
                <a:solidFill>
                  <a:schemeClr val="accent1"/>
                </a:solidFill>
              </a:rPr>
              <a:t>Integrantes:</a:t>
            </a:r>
            <a:br>
              <a:rPr lang="es-AR" sz="1800" dirty="0">
                <a:solidFill>
                  <a:schemeClr val="accent1"/>
                </a:solidFill>
              </a:rPr>
            </a:br>
            <a:br>
              <a:rPr lang="es-AR" sz="1800" dirty="0">
                <a:solidFill>
                  <a:schemeClr val="accent1"/>
                </a:solidFill>
              </a:rPr>
            </a:br>
            <a:r>
              <a:rPr lang="en-US" sz="1600" dirty="0"/>
              <a:t>Cabrera, Augusto Gabriel</a:t>
            </a:r>
            <a:br>
              <a:rPr lang="en-US" sz="1600" dirty="0"/>
            </a:b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Molina, Maria Wanda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GRUPO: “A DE AYME”</a:t>
            </a:r>
            <a:br>
              <a:rPr lang="en-US" sz="800" dirty="0"/>
            </a:b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139464" y="4311854"/>
            <a:ext cx="3732583" cy="399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Asignatura: Ingeniería de Software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Fecha: 22 / 6 /2023</a:t>
            </a:r>
            <a:endParaRPr lang="es-A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619269" y="269969"/>
            <a:ext cx="8172644" cy="1996484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/>
              <a:t>Trabajo Práctico Final</a:t>
            </a:r>
            <a:br>
              <a:rPr lang="es-AR" sz="2800" dirty="0"/>
            </a:br>
            <a:endParaRPr sz="2800" dirty="0"/>
          </a:p>
        </p:txBody>
      </p:sp>
      <p:grpSp>
        <p:nvGrpSpPr>
          <p:cNvPr id="379" name="Google Shape;379;p31"/>
          <p:cNvGrpSpPr/>
          <p:nvPr/>
        </p:nvGrpSpPr>
        <p:grpSpPr>
          <a:xfrm>
            <a:off x="6396091" y="1982714"/>
            <a:ext cx="2608445" cy="2800978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79F84F2-3117-6450-8728-D75B4549084F}"/>
              </a:ext>
            </a:extLst>
          </p:cNvPr>
          <p:cNvSpPr txBox="1"/>
          <p:nvPr/>
        </p:nvSpPr>
        <p:spPr>
          <a:xfrm>
            <a:off x="2930029" y="1586760"/>
            <a:ext cx="533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i="0" u="none" strike="noStrike" dirty="0">
                <a:solidFill>
                  <a:srgbClr val="FF0000"/>
                </a:solidFill>
                <a:effectLst/>
                <a:latin typeface="Press Start 2P" panose="020B0604020202020204" charset="0"/>
              </a:rPr>
              <a:t>“Super Mario Bros”</a:t>
            </a:r>
            <a:endParaRPr lang="es-AR" sz="2000" dirty="0">
              <a:latin typeface="Press Start 2P" panose="020B060402020202020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7922AB-A936-4E13-7B22-BBC04D99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14" y="2640784"/>
            <a:ext cx="255189" cy="2551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C6A26C-5D72-ACCB-B0AE-C43D07A48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27" y="3131331"/>
            <a:ext cx="255189" cy="2551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071AC81-BAED-167A-B9E0-1BB12A04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635" y="103571"/>
            <a:ext cx="3829170" cy="798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686;p36">
            <a:extLst>
              <a:ext uri="{FF2B5EF4-FFF2-40B4-BE49-F238E27FC236}">
                <a16:creationId xmlns:a16="http://schemas.microsoft.com/office/drawing/2014/main" id="{27B1ECF2-B418-1A36-8BFE-6639B5624AAB}"/>
              </a:ext>
            </a:extLst>
          </p:cNvPr>
          <p:cNvGrpSpPr/>
          <p:nvPr/>
        </p:nvGrpSpPr>
        <p:grpSpPr>
          <a:xfrm rot="10800000" flipH="1">
            <a:off x="1478774" y="2358120"/>
            <a:ext cx="667869" cy="667869"/>
            <a:chOff x="1377750" y="1690325"/>
            <a:chExt cx="771300" cy="771300"/>
          </a:xfrm>
        </p:grpSpPr>
        <p:sp>
          <p:nvSpPr>
            <p:cNvPr id="37" name="Google Shape;687;p36">
              <a:extLst>
                <a:ext uri="{FF2B5EF4-FFF2-40B4-BE49-F238E27FC236}">
                  <a16:creationId xmlns:a16="http://schemas.microsoft.com/office/drawing/2014/main" id="{1607010D-E1F1-40D4-EBEE-1614ADE5EF21}"/>
                </a:ext>
              </a:extLst>
            </p:cNvPr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88;p36">
              <a:extLst>
                <a:ext uri="{FF2B5EF4-FFF2-40B4-BE49-F238E27FC236}">
                  <a16:creationId xmlns:a16="http://schemas.microsoft.com/office/drawing/2014/main" id="{C804B15D-39EA-2BB3-36A8-A04613DC335B}"/>
                </a:ext>
              </a:extLst>
            </p:cNvPr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89;p36">
              <a:extLst>
                <a:ext uri="{FF2B5EF4-FFF2-40B4-BE49-F238E27FC236}">
                  <a16:creationId xmlns:a16="http://schemas.microsoft.com/office/drawing/2014/main" id="{A491C377-6C5C-FB4C-D1A2-8388204D0BD0}"/>
                </a:ext>
              </a:extLst>
            </p:cNvPr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0;p36">
              <a:extLst>
                <a:ext uri="{FF2B5EF4-FFF2-40B4-BE49-F238E27FC236}">
                  <a16:creationId xmlns:a16="http://schemas.microsoft.com/office/drawing/2014/main" id="{84CA8D73-EAAA-BB87-AAA3-FED0959B9514}"/>
                </a:ext>
              </a:extLst>
            </p:cNvPr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1;p36">
              <a:extLst>
                <a:ext uri="{FF2B5EF4-FFF2-40B4-BE49-F238E27FC236}">
                  <a16:creationId xmlns:a16="http://schemas.microsoft.com/office/drawing/2014/main" id="{F05D76A3-FD06-DC76-AE17-88235E9896CF}"/>
                </a:ext>
              </a:extLst>
            </p:cNvPr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Patrón de Diseño</a:t>
            </a:r>
            <a:endParaRPr dirty="0"/>
          </a:p>
        </p:txBody>
      </p:sp>
      <p:grpSp>
        <p:nvGrpSpPr>
          <p:cNvPr id="8" name="Google Shape;722;p36">
            <a:extLst>
              <a:ext uri="{FF2B5EF4-FFF2-40B4-BE49-F238E27FC236}">
                <a16:creationId xmlns:a16="http://schemas.microsoft.com/office/drawing/2014/main" id="{3E412517-0B21-9D11-50A5-550EB790E3B5}"/>
              </a:ext>
            </a:extLst>
          </p:cNvPr>
          <p:cNvGrpSpPr/>
          <p:nvPr/>
        </p:nvGrpSpPr>
        <p:grpSpPr>
          <a:xfrm>
            <a:off x="501526" y="898672"/>
            <a:ext cx="427092" cy="426809"/>
            <a:chOff x="5593575" y="2224975"/>
            <a:chExt cx="376525" cy="376275"/>
          </a:xfrm>
        </p:grpSpPr>
        <p:sp>
          <p:nvSpPr>
            <p:cNvPr id="9" name="Google Shape;723;p36">
              <a:extLst>
                <a:ext uri="{FF2B5EF4-FFF2-40B4-BE49-F238E27FC236}">
                  <a16:creationId xmlns:a16="http://schemas.microsoft.com/office/drawing/2014/main" id="{46AE1A3E-8815-E89D-91A7-CED586BE162E}"/>
                </a:ext>
              </a:extLst>
            </p:cNvPr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4;p36">
              <a:extLst>
                <a:ext uri="{FF2B5EF4-FFF2-40B4-BE49-F238E27FC236}">
                  <a16:creationId xmlns:a16="http://schemas.microsoft.com/office/drawing/2014/main" id="{600AB6B6-5466-3B45-DE95-5AD96D2364A5}"/>
                </a:ext>
              </a:extLst>
            </p:cNvPr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5;p36">
              <a:extLst>
                <a:ext uri="{FF2B5EF4-FFF2-40B4-BE49-F238E27FC236}">
                  <a16:creationId xmlns:a16="http://schemas.microsoft.com/office/drawing/2014/main" id="{D894A1F4-C98B-93CD-EC58-547027BF4C4D}"/>
                </a:ext>
              </a:extLst>
            </p:cNvPr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6;p36">
              <a:extLst>
                <a:ext uri="{FF2B5EF4-FFF2-40B4-BE49-F238E27FC236}">
                  <a16:creationId xmlns:a16="http://schemas.microsoft.com/office/drawing/2014/main" id="{D524753A-F244-7D1D-570A-6FFC1A773FE7}"/>
                </a:ext>
              </a:extLst>
            </p:cNvPr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7;p36">
              <a:extLst>
                <a:ext uri="{FF2B5EF4-FFF2-40B4-BE49-F238E27FC236}">
                  <a16:creationId xmlns:a16="http://schemas.microsoft.com/office/drawing/2014/main" id="{98B9AD81-4CA5-2903-497B-50E735045FDE}"/>
                </a:ext>
              </a:extLst>
            </p:cNvPr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8;p36">
              <a:extLst>
                <a:ext uri="{FF2B5EF4-FFF2-40B4-BE49-F238E27FC236}">
                  <a16:creationId xmlns:a16="http://schemas.microsoft.com/office/drawing/2014/main" id="{AECE17E2-05F1-0603-351F-C163E69AAB50}"/>
                </a:ext>
              </a:extLst>
            </p:cNvPr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780CE6C-B1BF-9660-9111-2024CA26D5C9}"/>
              </a:ext>
            </a:extLst>
          </p:cNvPr>
          <p:cNvSpPr txBox="1"/>
          <p:nvPr/>
        </p:nvSpPr>
        <p:spPr>
          <a:xfrm>
            <a:off x="1016129" y="1006877"/>
            <a:ext cx="5187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Press Start 2P" panose="020B0604020202020204" charset="0"/>
              </a:rPr>
              <a:t>Observer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Press Start 2P" panose="020B0604020202020204" charset="0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C587C19E-F0F9-BAC3-38B8-986223C6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59" y="1059317"/>
            <a:ext cx="4696117" cy="3305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D9C7F944-68EE-D9C0-8FE9-8E46E92AF5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584" t="49933" b="20267"/>
          <a:stretch/>
        </p:blipFill>
        <p:spPr>
          <a:xfrm>
            <a:off x="533258" y="3034849"/>
            <a:ext cx="1262216" cy="908179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593F6ECB-06DB-657A-DA1D-AC90E667DCCF}"/>
              </a:ext>
            </a:extLst>
          </p:cNvPr>
          <p:cNvSpPr txBox="1"/>
          <p:nvPr/>
        </p:nvSpPr>
        <p:spPr>
          <a:xfrm>
            <a:off x="1468235" y="2422127"/>
            <a:ext cx="769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2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¿Más     rápido?</a:t>
            </a:r>
          </a:p>
        </p:txBody>
      </p:sp>
      <p:cxnSp>
        <p:nvCxnSpPr>
          <p:cNvPr id="42" name="Google Shape;718;p36">
            <a:extLst>
              <a:ext uri="{FF2B5EF4-FFF2-40B4-BE49-F238E27FC236}">
                <a16:creationId xmlns:a16="http://schemas.microsoft.com/office/drawing/2014/main" id="{CF384AD5-5160-74AC-6400-29C58C7FB269}"/>
              </a:ext>
            </a:extLst>
          </p:cNvPr>
          <p:cNvCxnSpPr>
            <a:cxnSpLocks/>
            <a:endCxn id="37" idx="0"/>
          </p:cNvCxnSpPr>
          <p:nvPr/>
        </p:nvCxnSpPr>
        <p:spPr>
          <a:xfrm flipV="1">
            <a:off x="1388121" y="3025989"/>
            <a:ext cx="424588" cy="28524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45" name="Google Shape;8857;p73">
            <a:extLst>
              <a:ext uri="{FF2B5EF4-FFF2-40B4-BE49-F238E27FC236}">
                <a16:creationId xmlns:a16="http://schemas.microsoft.com/office/drawing/2014/main" id="{9E1FD555-EC74-3BB7-77E4-68C33DE65C15}"/>
              </a:ext>
            </a:extLst>
          </p:cNvPr>
          <p:cNvGrpSpPr/>
          <p:nvPr/>
        </p:nvGrpSpPr>
        <p:grpSpPr>
          <a:xfrm>
            <a:off x="1736761" y="1421093"/>
            <a:ext cx="1473349" cy="858836"/>
            <a:chOff x="2084325" y="363300"/>
            <a:chExt cx="484150" cy="254100"/>
          </a:xfrm>
        </p:grpSpPr>
        <p:sp>
          <p:nvSpPr>
            <p:cNvPr id="46" name="Google Shape;8858;p73">
              <a:extLst>
                <a:ext uri="{FF2B5EF4-FFF2-40B4-BE49-F238E27FC236}">
                  <a16:creationId xmlns:a16="http://schemas.microsoft.com/office/drawing/2014/main" id="{7372BFFB-912C-5171-5FE0-39D170431824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8859;p73">
              <a:extLst>
                <a:ext uri="{FF2B5EF4-FFF2-40B4-BE49-F238E27FC236}">
                  <a16:creationId xmlns:a16="http://schemas.microsoft.com/office/drawing/2014/main" id="{EDD4433C-B110-23D3-5EE3-E11250395A97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" name="Google Shape;7767;p69">
            <a:extLst>
              <a:ext uri="{FF2B5EF4-FFF2-40B4-BE49-F238E27FC236}">
                <a16:creationId xmlns:a16="http://schemas.microsoft.com/office/drawing/2014/main" id="{CB4BA78D-9AD3-68F2-DBE8-1A53BEB1457B}"/>
              </a:ext>
            </a:extLst>
          </p:cNvPr>
          <p:cNvGrpSpPr/>
          <p:nvPr/>
        </p:nvGrpSpPr>
        <p:grpSpPr>
          <a:xfrm>
            <a:off x="186762" y="1590261"/>
            <a:ext cx="1473349" cy="584490"/>
            <a:chOff x="724986" y="3605478"/>
            <a:chExt cx="1368681" cy="682918"/>
          </a:xfrm>
        </p:grpSpPr>
        <p:grpSp>
          <p:nvGrpSpPr>
            <p:cNvPr id="49" name="Google Shape;7768;p69">
              <a:extLst>
                <a:ext uri="{FF2B5EF4-FFF2-40B4-BE49-F238E27FC236}">
                  <a16:creationId xmlns:a16="http://schemas.microsoft.com/office/drawing/2014/main" id="{8EE5A03B-34E0-16A9-FA89-9F35B4489FA0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1073" name="Google Shape;7769;p69">
                <a:extLst>
                  <a:ext uri="{FF2B5EF4-FFF2-40B4-BE49-F238E27FC236}">
                    <a16:creationId xmlns:a16="http://schemas.microsoft.com/office/drawing/2014/main" id="{24CF19CF-2347-9216-A2FC-2C5CE61457E8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7770;p69">
                <a:extLst>
                  <a:ext uri="{FF2B5EF4-FFF2-40B4-BE49-F238E27FC236}">
                    <a16:creationId xmlns:a16="http://schemas.microsoft.com/office/drawing/2014/main" id="{379F2B54-48F0-9EBB-1C32-E6A208BA9158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7771;p69">
                <a:extLst>
                  <a:ext uri="{FF2B5EF4-FFF2-40B4-BE49-F238E27FC236}">
                    <a16:creationId xmlns:a16="http://schemas.microsoft.com/office/drawing/2014/main" id="{C2F84FEF-AE2D-DED2-2E47-CFD2026019B3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7772;p69">
                <a:extLst>
                  <a:ext uri="{FF2B5EF4-FFF2-40B4-BE49-F238E27FC236}">
                    <a16:creationId xmlns:a16="http://schemas.microsoft.com/office/drawing/2014/main" id="{8A3A8347-2ED7-AFE4-68F6-4223692B3A00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7773;p69">
                <a:extLst>
                  <a:ext uri="{FF2B5EF4-FFF2-40B4-BE49-F238E27FC236}">
                    <a16:creationId xmlns:a16="http://schemas.microsoft.com/office/drawing/2014/main" id="{AF7AB6BE-1989-5295-CA66-2AD2DA791C16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7774;p69">
                <a:extLst>
                  <a:ext uri="{FF2B5EF4-FFF2-40B4-BE49-F238E27FC236}">
                    <a16:creationId xmlns:a16="http://schemas.microsoft.com/office/drawing/2014/main" id="{14509A26-F86B-FC82-FA0A-0343084A9565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7775;p69">
                <a:extLst>
                  <a:ext uri="{FF2B5EF4-FFF2-40B4-BE49-F238E27FC236}">
                    <a16:creationId xmlns:a16="http://schemas.microsoft.com/office/drawing/2014/main" id="{4A6DD986-BD61-4D79-61B4-8D87C8328B7C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7776;p69">
                <a:extLst>
                  <a:ext uri="{FF2B5EF4-FFF2-40B4-BE49-F238E27FC236}">
                    <a16:creationId xmlns:a16="http://schemas.microsoft.com/office/drawing/2014/main" id="{65C2C600-A71D-01C4-92AF-D82D5C2F7AEA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7777;p69">
                <a:extLst>
                  <a:ext uri="{FF2B5EF4-FFF2-40B4-BE49-F238E27FC236}">
                    <a16:creationId xmlns:a16="http://schemas.microsoft.com/office/drawing/2014/main" id="{D004735C-F5D2-416C-215F-5B8443CA8A4A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7778;p69">
                <a:extLst>
                  <a:ext uri="{FF2B5EF4-FFF2-40B4-BE49-F238E27FC236}">
                    <a16:creationId xmlns:a16="http://schemas.microsoft.com/office/drawing/2014/main" id="{E5177CDA-695C-6B6A-6EC8-C44ED276F672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7779;p69">
                <a:extLst>
                  <a:ext uri="{FF2B5EF4-FFF2-40B4-BE49-F238E27FC236}">
                    <a16:creationId xmlns:a16="http://schemas.microsoft.com/office/drawing/2014/main" id="{8768786F-EF1E-2E8F-75C8-D2E1A6BD6927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7780;p69">
                <a:extLst>
                  <a:ext uri="{FF2B5EF4-FFF2-40B4-BE49-F238E27FC236}">
                    <a16:creationId xmlns:a16="http://schemas.microsoft.com/office/drawing/2014/main" id="{D564E6F6-F0B1-14C5-8CBB-3AFFEE08F660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7781;p69">
                <a:extLst>
                  <a:ext uri="{FF2B5EF4-FFF2-40B4-BE49-F238E27FC236}">
                    <a16:creationId xmlns:a16="http://schemas.microsoft.com/office/drawing/2014/main" id="{66345531-CD55-09AE-B16A-9DA6B81113BB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7782;p69">
                <a:extLst>
                  <a:ext uri="{FF2B5EF4-FFF2-40B4-BE49-F238E27FC236}">
                    <a16:creationId xmlns:a16="http://schemas.microsoft.com/office/drawing/2014/main" id="{79B287F1-E540-CEE1-4FC5-17740A5821A2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7783;p69">
                <a:extLst>
                  <a:ext uri="{FF2B5EF4-FFF2-40B4-BE49-F238E27FC236}">
                    <a16:creationId xmlns:a16="http://schemas.microsoft.com/office/drawing/2014/main" id="{8A733572-95B9-DEB7-495E-9C451FC64983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7784;p69">
                <a:extLst>
                  <a:ext uri="{FF2B5EF4-FFF2-40B4-BE49-F238E27FC236}">
                    <a16:creationId xmlns:a16="http://schemas.microsoft.com/office/drawing/2014/main" id="{8D65A02A-C675-1BA5-CB04-81816795747D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7785;p69">
                <a:extLst>
                  <a:ext uri="{FF2B5EF4-FFF2-40B4-BE49-F238E27FC236}">
                    <a16:creationId xmlns:a16="http://schemas.microsoft.com/office/drawing/2014/main" id="{7C46292F-3B08-CB90-635C-8F8705CD3A97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7786;p69">
                <a:extLst>
                  <a:ext uri="{FF2B5EF4-FFF2-40B4-BE49-F238E27FC236}">
                    <a16:creationId xmlns:a16="http://schemas.microsoft.com/office/drawing/2014/main" id="{E97DA938-B619-F8DC-2109-8DE7AA11D425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7787;p69">
                <a:extLst>
                  <a:ext uri="{FF2B5EF4-FFF2-40B4-BE49-F238E27FC236}">
                    <a16:creationId xmlns:a16="http://schemas.microsoft.com/office/drawing/2014/main" id="{8CED7DB7-1769-1E8A-D484-FCDCB6B900C0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7788;p69">
                <a:extLst>
                  <a:ext uri="{FF2B5EF4-FFF2-40B4-BE49-F238E27FC236}">
                    <a16:creationId xmlns:a16="http://schemas.microsoft.com/office/drawing/2014/main" id="{52FB0E7D-E8AD-06CD-BDC0-8C4AAAF3525D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7789;p69">
              <a:extLst>
                <a:ext uri="{FF2B5EF4-FFF2-40B4-BE49-F238E27FC236}">
                  <a16:creationId xmlns:a16="http://schemas.microsoft.com/office/drawing/2014/main" id="{2D69CC7D-68B0-C615-BAFA-D1D6B99BCE22}"/>
                </a:ext>
              </a:extLst>
            </p:cNvPr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51" name="Google Shape;7790;p69">
                <a:extLst>
                  <a:ext uri="{FF2B5EF4-FFF2-40B4-BE49-F238E27FC236}">
                    <a16:creationId xmlns:a16="http://schemas.microsoft.com/office/drawing/2014/main" id="{6887D4EA-5C00-9D65-D9F3-4483D7A4156F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1065" name="Google Shape;7791;p69">
                  <a:extLst>
                    <a:ext uri="{FF2B5EF4-FFF2-40B4-BE49-F238E27FC236}">
                      <a16:creationId xmlns:a16="http://schemas.microsoft.com/office/drawing/2014/main" id="{473FE7D2-C81D-2483-ADC9-F302F7F7C4C4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1071" name="Google Shape;7792;p69">
                    <a:extLst>
                      <a:ext uri="{FF2B5EF4-FFF2-40B4-BE49-F238E27FC236}">
                        <a16:creationId xmlns:a16="http://schemas.microsoft.com/office/drawing/2014/main" id="{0EC4713C-0F06-9192-BC42-0B642D01A0DD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7793;p69">
                    <a:extLst>
                      <a:ext uri="{FF2B5EF4-FFF2-40B4-BE49-F238E27FC236}">
                        <a16:creationId xmlns:a16="http://schemas.microsoft.com/office/drawing/2014/main" id="{22DDEC25-AFE5-97F9-6C12-D005B4DD9496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66" name="Google Shape;7794;p69">
                  <a:extLst>
                    <a:ext uri="{FF2B5EF4-FFF2-40B4-BE49-F238E27FC236}">
                      <a16:creationId xmlns:a16="http://schemas.microsoft.com/office/drawing/2014/main" id="{63DA6F02-55F8-3E98-8DAE-95D58E639349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1067" name="Google Shape;7795;p69">
                    <a:extLst>
                      <a:ext uri="{FF2B5EF4-FFF2-40B4-BE49-F238E27FC236}">
                        <a16:creationId xmlns:a16="http://schemas.microsoft.com/office/drawing/2014/main" id="{4BAB257A-E48D-8BDF-A384-944E82397661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68" name="Google Shape;7796;p69">
                    <a:extLst>
                      <a:ext uri="{FF2B5EF4-FFF2-40B4-BE49-F238E27FC236}">
                        <a16:creationId xmlns:a16="http://schemas.microsoft.com/office/drawing/2014/main" id="{517FA7AD-2377-FA8E-EB65-A0B6E288D20F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1069" name="Google Shape;7797;p69">
                      <a:extLst>
                        <a:ext uri="{FF2B5EF4-FFF2-40B4-BE49-F238E27FC236}">
                          <a16:creationId xmlns:a16="http://schemas.microsoft.com/office/drawing/2014/main" id="{0DB7E3DA-8B2A-D96D-C591-BFB24F314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70" name="Google Shape;7798;p69">
                      <a:extLst>
                        <a:ext uri="{FF2B5EF4-FFF2-40B4-BE49-F238E27FC236}">
                          <a16:creationId xmlns:a16="http://schemas.microsoft.com/office/drawing/2014/main" id="{10677691-642F-3A56-E4C5-62EE3FC27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52" name="Google Shape;7799;p69">
                <a:extLst>
                  <a:ext uri="{FF2B5EF4-FFF2-40B4-BE49-F238E27FC236}">
                    <a16:creationId xmlns:a16="http://schemas.microsoft.com/office/drawing/2014/main" id="{92C9B337-74E1-D41C-7076-9551EF7D77C9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1052" name="Google Shape;7800;p69">
                  <a:extLst>
                    <a:ext uri="{FF2B5EF4-FFF2-40B4-BE49-F238E27FC236}">
                      <a16:creationId xmlns:a16="http://schemas.microsoft.com/office/drawing/2014/main" id="{1F42DDF3-07C3-A5FA-AF55-0CDD8E5D6542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1063" name="Google Shape;7801;p69">
                    <a:extLst>
                      <a:ext uri="{FF2B5EF4-FFF2-40B4-BE49-F238E27FC236}">
                        <a16:creationId xmlns:a16="http://schemas.microsoft.com/office/drawing/2014/main" id="{DA261CD6-3700-0F3D-B2F2-8F91203D7562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7802;p69">
                    <a:extLst>
                      <a:ext uri="{FF2B5EF4-FFF2-40B4-BE49-F238E27FC236}">
                        <a16:creationId xmlns:a16="http://schemas.microsoft.com/office/drawing/2014/main" id="{6C8E4960-FD61-154D-4188-6B94D114D83B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53" name="Google Shape;7803;p69">
                  <a:extLst>
                    <a:ext uri="{FF2B5EF4-FFF2-40B4-BE49-F238E27FC236}">
                      <a16:creationId xmlns:a16="http://schemas.microsoft.com/office/drawing/2014/main" id="{12583AC2-6217-F981-77C0-D1F1D420B03B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1061" name="Google Shape;7804;p69">
                    <a:extLst>
                      <a:ext uri="{FF2B5EF4-FFF2-40B4-BE49-F238E27FC236}">
                        <a16:creationId xmlns:a16="http://schemas.microsoft.com/office/drawing/2014/main" id="{E467BE7F-CE2D-7212-A534-2E30602408D0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7805;p69">
                    <a:extLst>
                      <a:ext uri="{FF2B5EF4-FFF2-40B4-BE49-F238E27FC236}">
                        <a16:creationId xmlns:a16="http://schemas.microsoft.com/office/drawing/2014/main" id="{64221950-B075-0924-4143-91C4E937D65A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54" name="Google Shape;7806;p69">
                  <a:extLst>
                    <a:ext uri="{FF2B5EF4-FFF2-40B4-BE49-F238E27FC236}">
                      <a16:creationId xmlns:a16="http://schemas.microsoft.com/office/drawing/2014/main" id="{79FFD8DD-85F6-3200-91B4-F3FDBC9505D9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1055" name="Google Shape;7807;p69">
                    <a:extLst>
                      <a:ext uri="{FF2B5EF4-FFF2-40B4-BE49-F238E27FC236}">
                        <a16:creationId xmlns:a16="http://schemas.microsoft.com/office/drawing/2014/main" id="{0B13C8DF-98C7-CF63-28A9-597A9903EE0E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1058" name="Google Shape;7808;p69">
                      <a:extLst>
                        <a:ext uri="{FF2B5EF4-FFF2-40B4-BE49-F238E27FC236}">
                          <a16:creationId xmlns:a16="http://schemas.microsoft.com/office/drawing/2014/main" id="{76136954-2CBD-BE03-F668-A813B6EAB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9" name="Google Shape;7809;p69">
                      <a:extLst>
                        <a:ext uri="{FF2B5EF4-FFF2-40B4-BE49-F238E27FC236}">
                          <a16:creationId xmlns:a16="http://schemas.microsoft.com/office/drawing/2014/main" id="{FDAF4F5B-FA3D-D61C-E770-FED30AF6D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0" name="Google Shape;7810;p69">
                      <a:extLst>
                        <a:ext uri="{FF2B5EF4-FFF2-40B4-BE49-F238E27FC236}">
                          <a16:creationId xmlns:a16="http://schemas.microsoft.com/office/drawing/2014/main" id="{5DB485D3-C616-52EE-8813-5B5832FE70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056" name="Google Shape;7811;p69">
                    <a:extLst>
                      <a:ext uri="{FF2B5EF4-FFF2-40B4-BE49-F238E27FC236}">
                        <a16:creationId xmlns:a16="http://schemas.microsoft.com/office/drawing/2014/main" id="{162E4554-AAF0-87B3-B77E-3C7B5C20D9B4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7812;p69">
                    <a:extLst>
                      <a:ext uri="{FF2B5EF4-FFF2-40B4-BE49-F238E27FC236}">
                        <a16:creationId xmlns:a16="http://schemas.microsoft.com/office/drawing/2014/main" id="{50C0BFB6-739D-BC76-7EC8-A9BE1B9DCCB1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3" name="Google Shape;7813;p69">
                <a:extLst>
                  <a:ext uri="{FF2B5EF4-FFF2-40B4-BE49-F238E27FC236}">
                    <a16:creationId xmlns:a16="http://schemas.microsoft.com/office/drawing/2014/main" id="{49CE5808-B2FC-C8E8-1FF0-FB49DF19412A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" name="Google Shape;7814;p69">
                <a:extLst>
                  <a:ext uri="{FF2B5EF4-FFF2-40B4-BE49-F238E27FC236}">
                    <a16:creationId xmlns:a16="http://schemas.microsoft.com/office/drawing/2014/main" id="{FE57A250-EE67-23D9-E117-DE3EC5BD32F7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1045" name="Google Shape;7815;p69">
                  <a:extLst>
                    <a:ext uri="{FF2B5EF4-FFF2-40B4-BE49-F238E27FC236}">
                      <a16:creationId xmlns:a16="http://schemas.microsoft.com/office/drawing/2014/main" id="{AC6DE12A-C86D-8EF5-8F59-8BD1B2CBCF7F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1049" name="Google Shape;7816;p69">
                    <a:extLst>
                      <a:ext uri="{FF2B5EF4-FFF2-40B4-BE49-F238E27FC236}">
                        <a16:creationId xmlns:a16="http://schemas.microsoft.com/office/drawing/2014/main" id="{D4B17FE5-06E9-94FF-48F3-F316F305E062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7817;p69">
                    <a:extLst>
                      <a:ext uri="{FF2B5EF4-FFF2-40B4-BE49-F238E27FC236}">
                        <a16:creationId xmlns:a16="http://schemas.microsoft.com/office/drawing/2014/main" id="{328B0A0E-8133-55D6-8A1D-67E46C797CBE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7818;p69">
                    <a:extLst>
                      <a:ext uri="{FF2B5EF4-FFF2-40B4-BE49-F238E27FC236}">
                        <a16:creationId xmlns:a16="http://schemas.microsoft.com/office/drawing/2014/main" id="{6EA4D5AC-AF27-9FF5-C359-C479ADF17865}"/>
                      </a:ext>
                    </a:extLst>
                  </p:cNvPr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46" name="Google Shape;7819;p69">
                  <a:extLst>
                    <a:ext uri="{FF2B5EF4-FFF2-40B4-BE49-F238E27FC236}">
                      <a16:creationId xmlns:a16="http://schemas.microsoft.com/office/drawing/2014/main" id="{FF5A339C-5D99-E816-43C8-09C1D6BC55AC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1047" name="Google Shape;7820;p69">
                    <a:extLst>
                      <a:ext uri="{FF2B5EF4-FFF2-40B4-BE49-F238E27FC236}">
                        <a16:creationId xmlns:a16="http://schemas.microsoft.com/office/drawing/2014/main" id="{D9D096E1-D492-B973-CB57-CF377F61BF61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7821;p69">
                    <a:extLst>
                      <a:ext uri="{FF2B5EF4-FFF2-40B4-BE49-F238E27FC236}">
                        <a16:creationId xmlns:a16="http://schemas.microsoft.com/office/drawing/2014/main" id="{165D5ECA-7B7A-9E03-7D04-C93F5B841733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5" name="Google Shape;7822;p69">
                <a:extLst>
                  <a:ext uri="{FF2B5EF4-FFF2-40B4-BE49-F238E27FC236}">
                    <a16:creationId xmlns:a16="http://schemas.microsoft.com/office/drawing/2014/main" id="{B3DBF8A1-25AC-C6BB-0932-8CD81AB8E90A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1038" name="Google Shape;7823;p69">
                  <a:extLst>
                    <a:ext uri="{FF2B5EF4-FFF2-40B4-BE49-F238E27FC236}">
                      <a16:creationId xmlns:a16="http://schemas.microsoft.com/office/drawing/2014/main" id="{03FBB4FF-C50A-474E-C4A6-39242D7990B0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1043" name="Google Shape;7824;p69">
                    <a:extLst>
                      <a:ext uri="{FF2B5EF4-FFF2-40B4-BE49-F238E27FC236}">
                        <a16:creationId xmlns:a16="http://schemas.microsoft.com/office/drawing/2014/main" id="{7DBDA19C-1FA0-15FF-54CD-BD154F779956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4" name="Google Shape;7825;p69">
                    <a:extLst>
                      <a:ext uri="{FF2B5EF4-FFF2-40B4-BE49-F238E27FC236}">
                        <a16:creationId xmlns:a16="http://schemas.microsoft.com/office/drawing/2014/main" id="{9EE27653-26D4-2497-44C9-036CB076581D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39" name="Google Shape;7826;p69">
                  <a:extLst>
                    <a:ext uri="{FF2B5EF4-FFF2-40B4-BE49-F238E27FC236}">
                      <a16:creationId xmlns:a16="http://schemas.microsoft.com/office/drawing/2014/main" id="{67295D82-6814-5C99-7728-5A9D7C2FB86D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1040" name="Google Shape;7827;p69">
                    <a:extLst>
                      <a:ext uri="{FF2B5EF4-FFF2-40B4-BE49-F238E27FC236}">
                        <a16:creationId xmlns:a16="http://schemas.microsoft.com/office/drawing/2014/main" id="{5C8BB333-1E38-548C-F998-0DA2E0546B19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7828;p69">
                    <a:extLst>
                      <a:ext uri="{FF2B5EF4-FFF2-40B4-BE49-F238E27FC236}">
                        <a16:creationId xmlns:a16="http://schemas.microsoft.com/office/drawing/2014/main" id="{E6DF409C-05A8-0B10-B37E-16941642A420}"/>
                      </a:ext>
                    </a:extLst>
                  </p:cNvPr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7829;p69">
                    <a:extLst>
                      <a:ext uri="{FF2B5EF4-FFF2-40B4-BE49-F238E27FC236}">
                        <a16:creationId xmlns:a16="http://schemas.microsoft.com/office/drawing/2014/main" id="{D8AF34DC-6754-BFBB-7616-6FD9E181D3DF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6" name="Google Shape;7830;p69">
                <a:extLst>
                  <a:ext uri="{FF2B5EF4-FFF2-40B4-BE49-F238E27FC236}">
                    <a16:creationId xmlns:a16="http://schemas.microsoft.com/office/drawing/2014/main" id="{2B576B18-D85E-3260-45C7-3853D848D50F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904" name="Google Shape;7831;p69">
                  <a:extLst>
                    <a:ext uri="{FF2B5EF4-FFF2-40B4-BE49-F238E27FC236}">
                      <a16:creationId xmlns:a16="http://schemas.microsoft.com/office/drawing/2014/main" id="{02BA7E8B-9337-FBC7-32C4-74F1B9ABF792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910" name="Google Shape;7832;p69">
                    <a:extLst>
                      <a:ext uri="{FF2B5EF4-FFF2-40B4-BE49-F238E27FC236}">
                        <a16:creationId xmlns:a16="http://schemas.microsoft.com/office/drawing/2014/main" id="{3775AFC1-607B-E683-44C7-3839FC441AB6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7833;p69">
                    <a:extLst>
                      <a:ext uri="{FF2B5EF4-FFF2-40B4-BE49-F238E27FC236}">
                        <a16:creationId xmlns:a16="http://schemas.microsoft.com/office/drawing/2014/main" id="{C198594D-B29D-7A89-8196-651CF7E571B1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5" name="Google Shape;7834;p69">
                  <a:extLst>
                    <a:ext uri="{FF2B5EF4-FFF2-40B4-BE49-F238E27FC236}">
                      <a16:creationId xmlns:a16="http://schemas.microsoft.com/office/drawing/2014/main" id="{6F2AB0E9-83E9-AA3C-47E2-6778CD88749F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906" name="Google Shape;7835;p69">
                    <a:extLst>
                      <a:ext uri="{FF2B5EF4-FFF2-40B4-BE49-F238E27FC236}">
                        <a16:creationId xmlns:a16="http://schemas.microsoft.com/office/drawing/2014/main" id="{F8C942E2-B5A8-3577-C8CE-A593FA96F11E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7" name="Google Shape;7836;p69">
                    <a:extLst>
                      <a:ext uri="{FF2B5EF4-FFF2-40B4-BE49-F238E27FC236}">
                        <a16:creationId xmlns:a16="http://schemas.microsoft.com/office/drawing/2014/main" id="{95825758-47F8-1A39-E3CD-B13D31532DB4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908" name="Google Shape;7837;p69">
                      <a:extLst>
                        <a:ext uri="{FF2B5EF4-FFF2-40B4-BE49-F238E27FC236}">
                          <a16:creationId xmlns:a16="http://schemas.microsoft.com/office/drawing/2014/main" id="{1BAE54D4-FADF-7196-2598-8B8F5A56A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9" name="Google Shape;7838;p69">
                      <a:extLst>
                        <a:ext uri="{FF2B5EF4-FFF2-40B4-BE49-F238E27FC236}">
                          <a16:creationId xmlns:a16="http://schemas.microsoft.com/office/drawing/2014/main" id="{3643636F-3C9C-1873-4EFE-0B0F2D574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57" name="Google Shape;7839;p69">
                <a:extLst>
                  <a:ext uri="{FF2B5EF4-FFF2-40B4-BE49-F238E27FC236}">
                    <a16:creationId xmlns:a16="http://schemas.microsoft.com/office/drawing/2014/main" id="{CFD53284-1065-FCA9-84F2-1FDC4A4F62E0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58" name="Google Shape;7840;p69">
                  <a:extLst>
                    <a:ext uri="{FF2B5EF4-FFF2-40B4-BE49-F238E27FC236}">
                      <a16:creationId xmlns:a16="http://schemas.microsoft.com/office/drawing/2014/main" id="{E863B9E4-B157-1874-2094-C6664260F8DA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902" name="Google Shape;7841;p69">
                    <a:extLst>
                      <a:ext uri="{FF2B5EF4-FFF2-40B4-BE49-F238E27FC236}">
                        <a16:creationId xmlns:a16="http://schemas.microsoft.com/office/drawing/2014/main" id="{39E94A91-A94F-DAC6-4BD8-A434FD6609C0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3" name="Google Shape;7842;p69">
                    <a:extLst>
                      <a:ext uri="{FF2B5EF4-FFF2-40B4-BE49-F238E27FC236}">
                        <a16:creationId xmlns:a16="http://schemas.microsoft.com/office/drawing/2014/main" id="{6BDD4AF2-40FA-E64E-8447-144700B518AA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7843;p69">
                  <a:extLst>
                    <a:ext uri="{FF2B5EF4-FFF2-40B4-BE49-F238E27FC236}">
                      <a16:creationId xmlns:a16="http://schemas.microsoft.com/office/drawing/2014/main" id="{C54337BC-0088-D3A7-167E-CB8B080DC24E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63" name="Google Shape;7844;p69">
                    <a:extLst>
                      <a:ext uri="{FF2B5EF4-FFF2-40B4-BE49-F238E27FC236}">
                        <a16:creationId xmlns:a16="http://schemas.microsoft.com/office/drawing/2014/main" id="{EF65CFD8-DDF4-D415-EB87-ED6678500853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898" name="Google Shape;7845;p69">
                      <a:extLst>
                        <a:ext uri="{FF2B5EF4-FFF2-40B4-BE49-F238E27FC236}">
                          <a16:creationId xmlns:a16="http://schemas.microsoft.com/office/drawing/2014/main" id="{AA9EDBAC-3FF5-3B75-63C7-76140F967D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900" name="Google Shape;7846;p69">
                        <a:extLst>
                          <a:ext uri="{FF2B5EF4-FFF2-40B4-BE49-F238E27FC236}">
                            <a16:creationId xmlns:a16="http://schemas.microsoft.com/office/drawing/2014/main" id="{612AF168-5294-0D59-C34E-5C99E5360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01" name="Google Shape;7847;p69">
                        <a:extLst>
                          <a:ext uri="{FF2B5EF4-FFF2-40B4-BE49-F238E27FC236}">
                            <a16:creationId xmlns:a16="http://schemas.microsoft.com/office/drawing/2014/main" id="{88D37837-B51A-78DE-D3FD-D835DAC8C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899" name="Google Shape;7848;p69">
                      <a:extLst>
                        <a:ext uri="{FF2B5EF4-FFF2-40B4-BE49-F238E27FC236}">
                          <a16:creationId xmlns:a16="http://schemas.microsoft.com/office/drawing/2014/main" id="{F4538F9D-F5D5-B860-70D9-7FA4CE239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896" name="Google Shape;7849;p69">
                    <a:extLst>
                      <a:ext uri="{FF2B5EF4-FFF2-40B4-BE49-F238E27FC236}">
                        <a16:creationId xmlns:a16="http://schemas.microsoft.com/office/drawing/2014/main" id="{2AE76ED0-ECFE-F61E-9B13-23AB2ECCBA4B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7850;p69">
                    <a:extLst>
                      <a:ext uri="{FF2B5EF4-FFF2-40B4-BE49-F238E27FC236}">
                        <a16:creationId xmlns:a16="http://schemas.microsoft.com/office/drawing/2014/main" id="{12F78D31-9B74-DF3E-369F-F45163951ED6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7851;p69">
                  <a:extLst>
                    <a:ext uri="{FF2B5EF4-FFF2-40B4-BE49-F238E27FC236}">
                      <a16:creationId xmlns:a16="http://schemas.microsoft.com/office/drawing/2014/main" id="{58390E25-9158-227F-423A-60A2CC3DD0CE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61" name="Google Shape;7852;p69">
                    <a:extLst>
                      <a:ext uri="{FF2B5EF4-FFF2-40B4-BE49-F238E27FC236}">
                        <a16:creationId xmlns:a16="http://schemas.microsoft.com/office/drawing/2014/main" id="{6533AE9F-67DE-AC9B-66BA-98DCF0835F9B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7853;p69">
                    <a:extLst>
                      <a:ext uri="{FF2B5EF4-FFF2-40B4-BE49-F238E27FC236}">
                        <a16:creationId xmlns:a16="http://schemas.microsoft.com/office/drawing/2014/main" id="{EF7858C1-3F8A-ADB9-9522-82143F42F62E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Integración Continua</a:t>
            </a:r>
            <a:endParaRPr dirty="0"/>
          </a:p>
        </p:txBody>
      </p:sp>
      <p:grpSp>
        <p:nvGrpSpPr>
          <p:cNvPr id="1042" name="Google Shape;1042;p42"/>
          <p:cNvGrpSpPr/>
          <p:nvPr/>
        </p:nvGrpSpPr>
        <p:grpSpPr>
          <a:xfrm rot="10800000" flipH="1">
            <a:off x="456248" y="1017725"/>
            <a:ext cx="667869" cy="667869"/>
            <a:chOff x="1377750" y="1690325"/>
            <a:chExt cx="771300" cy="771300"/>
          </a:xfrm>
        </p:grpSpPr>
        <p:sp>
          <p:nvSpPr>
            <p:cNvPr id="1043" name="Google Shape;1043;p4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2"/>
          <p:cNvSpPr txBox="1"/>
          <p:nvPr/>
        </p:nvSpPr>
        <p:spPr>
          <a:xfrm>
            <a:off x="720000" y="1162659"/>
            <a:ext cx="29580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Junit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066" name="Google Shape;1066;p42"/>
          <p:cNvCxnSpPr/>
          <p:nvPr/>
        </p:nvCxnSpPr>
        <p:spPr>
          <a:xfrm>
            <a:off x="1124123" y="1351668"/>
            <a:ext cx="462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2" name="Google Shape;1072;p42"/>
          <p:cNvSpPr txBox="1"/>
          <p:nvPr/>
        </p:nvSpPr>
        <p:spPr>
          <a:xfrm>
            <a:off x="559034" y="1204093"/>
            <a:ext cx="462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</a:t>
            </a:r>
            <a:endParaRPr sz="2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CD3D775-207A-EB29-167D-A6080440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3" y="1727027"/>
            <a:ext cx="2957999" cy="32609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353F34-914D-C395-67FB-A3D5AEFD3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293" y="1599610"/>
            <a:ext cx="3105585" cy="11717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3330ED3-A13A-D1D8-5507-80847F421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351" y="3087496"/>
            <a:ext cx="3011785" cy="126086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AC8649E-A16E-A34D-36BE-896D404FC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490" y="1017725"/>
            <a:ext cx="1719845" cy="3671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Integración Continua</a:t>
            </a:r>
            <a:endParaRPr dirty="0"/>
          </a:p>
        </p:txBody>
      </p:sp>
      <p:grpSp>
        <p:nvGrpSpPr>
          <p:cNvPr id="1058" name="Google Shape;1058;p42"/>
          <p:cNvGrpSpPr/>
          <p:nvPr/>
        </p:nvGrpSpPr>
        <p:grpSpPr>
          <a:xfrm rot="10800000" flipH="1">
            <a:off x="464286" y="1183588"/>
            <a:ext cx="667869" cy="667869"/>
            <a:chOff x="1377750" y="1690325"/>
            <a:chExt cx="771300" cy="771300"/>
          </a:xfrm>
        </p:grpSpPr>
        <p:sp>
          <p:nvSpPr>
            <p:cNvPr id="1059" name="Google Shape;1059;p4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4" name="Google Shape;1064;p42"/>
          <p:cNvSpPr txBox="1"/>
          <p:nvPr/>
        </p:nvSpPr>
        <p:spPr>
          <a:xfrm>
            <a:off x="916559" y="1334948"/>
            <a:ext cx="29580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JaCoCo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067" name="Google Shape;1067;p42"/>
          <p:cNvCxnSpPr/>
          <p:nvPr/>
        </p:nvCxnSpPr>
        <p:spPr>
          <a:xfrm>
            <a:off x="1132161" y="1517512"/>
            <a:ext cx="462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3" name="Google Shape;1073;p42"/>
          <p:cNvSpPr txBox="1"/>
          <p:nvPr/>
        </p:nvSpPr>
        <p:spPr>
          <a:xfrm>
            <a:off x="567072" y="1369956"/>
            <a:ext cx="462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</a:t>
            </a:r>
            <a:endParaRPr sz="2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780204-BA72-A52C-59BF-2B9B81CC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743" y="1183588"/>
            <a:ext cx="4250096" cy="17048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E962B6-05B4-23C2-14C2-2612E9160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59" y="3054265"/>
            <a:ext cx="7277980" cy="13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7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2"/>
          <p:cNvSpPr txBox="1">
            <a:spLocks noGrp="1"/>
          </p:cNvSpPr>
          <p:nvPr>
            <p:ph type="title"/>
          </p:nvPr>
        </p:nvSpPr>
        <p:spPr>
          <a:xfrm>
            <a:off x="1165375" y="2566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Integración Continua</a:t>
            </a:r>
            <a:endParaRPr dirty="0"/>
          </a:p>
        </p:txBody>
      </p:sp>
      <p:grpSp>
        <p:nvGrpSpPr>
          <p:cNvPr id="1050" name="Google Shape;1050;p42"/>
          <p:cNvGrpSpPr/>
          <p:nvPr/>
        </p:nvGrpSpPr>
        <p:grpSpPr>
          <a:xfrm rot="10800000" flipH="1">
            <a:off x="252792" y="1110924"/>
            <a:ext cx="667869" cy="667869"/>
            <a:chOff x="1377750" y="1690325"/>
            <a:chExt cx="771300" cy="771300"/>
          </a:xfrm>
        </p:grpSpPr>
        <p:sp>
          <p:nvSpPr>
            <p:cNvPr id="1051" name="Google Shape;1051;p42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42"/>
          <p:cNvSpPr txBox="1"/>
          <p:nvPr/>
        </p:nvSpPr>
        <p:spPr>
          <a:xfrm>
            <a:off x="1383090" y="1297292"/>
            <a:ext cx="29580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GitHub Action</a:t>
            </a: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068" name="Google Shape;1068;p42"/>
          <p:cNvCxnSpPr/>
          <p:nvPr/>
        </p:nvCxnSpPr>
        <p:spPr>
          <a:xfrm>
            <a:off x="920667" y="1444867"/>
            <a:ext cx="462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4" name="Google Shape;1074;p42"/>
          <p:cNvSpPr txBox="1"/>
          <p:nvPr/>
        </p:nvSpPr>
        <p:spPr>
          <a:xfrm>
            <a:off x="355578" y="1297280"/>
            <a:ext cx="4623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3</a:t>
            </a:r>
            <a:endParaRPr sz="20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60A8CD-EDB2-5F48-2BF2-260D7223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126" y="3350619"/>
            <a:ext cx="3945515" cy="7375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EC6DC5-0F49-00C3-9F05-39859D1C6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016" y="960027"/>
            <a:ext cx="4393595" cy="22599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8D35E8-52ED-F83E-E081-D0A903A4C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23" y="2060388"/>
            <a:ext cx="4199953" cy="175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0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Políticas</a:t>
            </a:r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1194317" y="1038470"/>
            <a:ext cx="6301384" cy="36600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Las políticas en los equipos de Scrum son acuerdos y reglas establecidas para guiar el trabajo colaborativo y asegurar un funcionamiento eficiente y efectivo del equipo. A continuación, para el desarrollo de este trabajo, el equipo de Scrum “A de 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Ayme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” planteó las siguientes políticas:</a:t>
            </a:r>
            <a:endParaRPr lang="es-ES" b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Al momento de hacer un 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a la rama 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Develop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se debe obligatoriamente, antes de realizar esta acción, coordinar una videollamada e informar acerca de si los cambios son aprobados por TODOS los miembros del equipo, caso negativo, el opositor deberá justificar la causa de su disgusto.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Siguiendo con la política anterior, el 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OBLIGATORIAMENTE se debe realizar dentro de la videollamada, revisando la actualizando en 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Solo se podrá realizar un 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en la rama 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Develop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Main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si se cuenta con un Coverage del 40% o superior, con respecto a los archivos “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”.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En el momento de realizar un </a:t>
            </a:r>
            <a:r>
              <a:rPr lang="es-ES" sz="11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es-ES" sz="11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a cualquier rama, se debe seguir el siguiente formato: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100" b="1" i="1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“ ACCIÓN REALIZADA FECHA HORA ”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100" b="0" i="1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ej</a:t>
            </a:r>
            <a:r>
              <a:rPr lang="es-ES" sz="1100" b="0" i="1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En caso de que se haya agregado una clase llamada “Enemigo” el </a:t>
            </a:r>
            <a:r>
              <a:rPr lang="es-ES" sz="1100" b="0" i="1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es-ES" sz="1100" b="0" i="1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sería el siguiente</a:t>
            </a:r>
          </a:p>
          <a:p>
            <a:pPr marL="1828800" rtl="0">
              <a:spcBef>
                <a:spcPts val="0"/>
              </a:spcBef>
              <a:spcAft>
                <a:spcPts val="0"/>
              </a:spcAft>
            </a:pPr>
            <a:r>
              <a:rPr lang="es-ES" sz="1100" b="0" i="1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es-ES" sz="1100" b="0" i="1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“</a:t>
            </a:r>
            <a:r>
              <a:rPr lang="es-ES" sz="1100" b="0" i="1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NuevoEnemigoAgregado</a:t>
            </a:r>
            <a:r>
              <a:rPr lang="es-ES" sz="1100" b="0" i="1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15/04/2023 16:15”</a:t>
            </a:r>
            <a:endParaRPr lang="es-ES" b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152400" indent="0">
              <a:buNone/>
            </a:pPr>
            <a:br>
              <a:rPr lang="es-ES" dirty="0"/>
            </a:br>
            <a:endParaRPr dirty="0">
              <a:solidFill>
                <a:schemeClr val="lt1"/>
              </a:solidFill>
              <a:latin typeface="Press Start 2P" panose="020B060402020202020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39CB1B-A8B7-1FF3-675F-D6367F97C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87" t="142" r="71681" b="50033"/>
          <a:stretch/>
        </p:blipFill>
        <p:spPr>
          <a:xfrm>
            <a:off x="7638858" y="1800797"/>
            <a:ext cx="872228" cy="18225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308462-CA7F-8018-2BF4-5244F4A77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87" t="142" r="71681" b="50033"/>
          <a:stretch/>
        </p:blipFill>
        <p:spPr>
          <a:xfrm>
            <a:off x="376531" y="1800798"/>
            <a:ext cx="872228" cy="182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8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4"/>
          <p:cNvSpPr/>
          <p:nvPr/>
        </p:nvSpPr>
        <p:spPr>
          <a:xfrm rot="-2879894">
            <a:off x="5941849" y="2824898"/>
            <a:ext cx="1201733" cy="450426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4"/>
          <p:cNvSpPr/>
          <p:nvPr/>
        </p:nvSpPr>
        <p:spPr>
          <a:xfrm rot="-4500039" flipH="1">
            <a:off x="2472054" y="1211035"/>
            <a:ext cx="438224" cy="373329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79;p31">
            <a:extLst>
              <a:ext uri="{FF2B5EF4-FFF2-40B4-BE49-F238E27FC236}">
                <a16:creationId xmlns:a16="http://schemas.microsoft.com/office/drawing/2014/main" id="{6AA76D9A-49B1-50BA-81C1-8FA0F040D3AA}"/>
              </a:ext>
            </a:extLst>
          </p:cNvPr>
          <p:cNvGrpSpPr/>
          <p:nvPr/>
        </p:nvGrpSpPr>
        <p:grpSpPr>
          <a:xfrm>
            <a:off x="5293435" y="-348342"/>
            <a:ext cx="4037177" cy="4708849"/>
            <a:chOff x="4554675" y="2907300"/>
            <a:chExt cx="772575" cy="829600"/>
          </a:xfrm>
        </p:grpSpPr>
        <p:sp>
          <p:nvSpPr>
            <p:cNvPr id="3" name="Google Shape;380;p31">
              <a:extLst>
                <a:ext uri="{FF2B5EF4-FFF2-40B4-BE49-F238E27FC236}">
                  <a16:creationId xmlns:a16="http://schemas.microsoft.com/office/drawing/2014/main" id="{43AF19CF-EE0D-C488-4BB4-60CE85FAA628}"/>
                </a:ext>
              </a:extLst>
            </p:cNvPr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81;p31">
              <a:extLst>
                <a:ext uri="{FF2B5EF4-FFF2-40B4-BE49-F238E27FC236}">
                  <a16:creationId xmlns:a16="http://schemas.microsoft.com/office/drawing/2014/main" id="{B6E065AC-8BA6-6761-3E8E-C966DB51C3C9}"/>
                </a:ext>
              </a:extLst>
            </p:cNvPr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2;p31">
              <a:extLst>
                <a:ext uri="{FF2B5EF4-FFF2-40B4-BE49-F238E27FC236}">
                  <a16:creationId xmlns:a16="http://schemas.microsoft.com/office/drawing/2014/main" id="{AD03A4F8-B57C-736A-E920-C4A637C8309F}"/>
                </a:ext>
              </a:extLst>
            </p:cNvPr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3;p31">
              <a:extLst>
                <a:ext uri="{FF2B5EF4-FFF2-40B4-BE49-F238E27FC236}">
                  <a16:creationId xmlns:a16="http://schemas.microsoft.com/office/drawing/2014/main" id="{9625A453-687A-0837-AD94-0179414D0DDA}"/>
                </a:ext>
              </a:extLst>
            </p:cNvPr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4;p31">
              <a:extLst>
                <a:ext uri="{FF2B5EF4-FFF2-40B4-BE49-F238E27FC236}">
                  <a16:creationId xmlns:a16="http://schemas.microsoft.com/office/drawing/2014/main" id="{04CB3575-32C0-66EA-1257-F9207C7D8382}"/>
                </a:ext>
              </a:extLst>
            </p:cNvPr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5;p31">
              <a:extLst>
                <a:ext uri="{FF2B5EF4-FFF2-40B4-BE49-F238E27FC236}">
                  <a16:creationId xmlns:a16="http://schemas.microsoft.com/office/drawing/2014/main" id="{CE522CC4-D442-FB78-DC62-0E0727211778}"/>
                </a:ext>
              </a:extLst>
            </p:cNvPr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6;p31">
              <a:extLst>
                <a:ext uri="{FF2B5EF4-FFF2-40B4-BE49-F238E27FC236}">
                  <a16:creationId xmlns:a16="http://schemas.microsoft.com/office/drawing/2014/main" id="{B3094F5C-6C67-C076-840C-8619B8D257D3}"/>
                </a:ext>
              </a:extLst>
            </p:cNvPr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7;p31">
              <a:extLst>
                <a:ext uri="{FF2B5EF4-FFF2-40B4-BE49-F238E27FC236}">
                  <a16:creationId xmlns:a16="http://schemas.microsoft.com/office/drawing/2014/main" id="{BBAAE053-813A-6C35-78E5-121662DC11CA}"/>
                </a:ext>
              </a:extLst>
            </p:cNvPr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8;p31">
              <a:extLst>
                <a:ext uri="{FF2B5EF4-FFF2-40B4-BE49-F238E27FC236}">
                  <a16:creationId xmlns:a16="http://schemas.microsoft.com/office/drawing/2014/main" id="{504FCEF6-8540-9163-561C-A9E5F247545D}"/>
                </a:ext>
              </a:extLst>
            </p:cNvPr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9;p31">
              <a:extLst>
                <a:ext uri="{FF2B5EF4-FFF2-40B4-BE49-F238E27FC236}">
                  <a16:creationId xmlns:a16="http://schemas.microsoft.com/office/drawing/2014/main" id="{A6CE8087-0CF7-A619-6B60-D3231F30EF9A}"/>
                </a:ext>
              </a:extLst>
            </p:cNvPr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1">
              <a:extLst>
                <a:ext uri="{FF2B5EF4-FFF2-40B4-BE49-F238E27FC236}">
                  <a16:creationId xmlns:a16="http://schemas.microsoft.com/office/drawing/2014/main" id="{E55EDB45-22A8-3918-9010-827708ED3737}"/>
                </a:ext>
              </a:extLst>
            </p:cNvPr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1">
              <a:extLst>
                <a:ext uri="{FF2B5EF4-FFF2-40B4-BE49-F238E27FC236}">
                  <a16:creationId xmlns:a16="http://schemas.microsoft.com/office/drawing/2014/main" id="{369E65CF-470D-AABC-A551-BB42447CDCF6}"/>
                </a:ext>
              </a:extLst>
            </p:cNvPr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1">
              <a:extLst>
                <a:ext uri="{FF2B5EF4-FFF2-40B4-BE49-F238E27FC236}">
                  <a16:creationId xmlns:a16="http://schemas.microsoft.com/office/drawing/2014/main" id="{968AD84C-746F-A963-2034-6754983668F1}"/>
                </a:ext>
              </a:extLst>
            </p:cNvPr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3;p31">
              <a:extLst>
                <a:ext uri="{FF2B5EF4-FFF2-40B4-BE49-F238E27FC236}">
                  <a16:creationId xmlns:a16="http://schemas.microsoft.com/office/drawing/2014/main" id="{F66C062D-9DF4-0F20-0352-44F1ABA9BF21}"/>
                </a:ext>
              </a:extLst>
            </p:cNvPr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4;p31">
              <a:extLst>
                <a:ext uri="{FF2B5EF4-FFF2-40B4-BE49-F238E27FC236}">
                  <a16:creationId xmlns:a16="http://schemas.microsoft.com/office/drawing/2014/main" id="{A126A62D-5432-FF08-8653-C7D5F61B52C0}"/>
                </a:ext>
              </a:extLst>
            </p:cNvPr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5;p31">
              <a:extLst>
                <a:ext uri="{FF2B5EF4-FFF2-40B4-BE49-F238E27FC236}">
                  <a16:creationId xmlns:a16="http://schemas.microsoft.com/office/drawing/2014/main" id="{812D3F3E-E624-B245-A62A-6204FA49FA86}"/>
                </a:ext>
              </a:extLst>
            </p:cNvPr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6;p31">
              <a:extLst>
                <a:ext uri="{FF2B5EF4-FFF2-40B4-BE49-F238E27FC236}">
                  <a16:creationId xmlns:a16="http://schemas.microsoft.com/office/drawing/2014/main" id="{347523BB-20C6-4F71-0F0E-4484211CF15D}"/>
                </a:ext>
              </a:extLst>
            </p:cNvPr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7;p31">
              <a:extLst>
                <a:ext uri="{FF2B5EF4-FFF2-40B4-BE49-F238E27FC236}">
                  <a16:creationId xmlns:a16="http://schemas.microsoft.com/office/drawing/2014/main" id="{034FC742-5689-25E2-D6F3-1FA55438008C}"/>
                </a:ext>
              </a:extLst>
            </p:cNvPr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8;p31">
              <a:extLst>
                <a:ext uri="{FF2B5EF4-FFF2-40B4-BE49-F238E27FC236}">
                  <a16:creationId xmlns:a16="http://schemas.microsoft.com/office/drawing/2014/main" id="{C13219EE-C0EB-4129-8347-22BBFDE4E994}"/>
                </a:ext>
              </a:extLst>
            </p:cNvPr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9;p31">
              <a:extLst>
                <a:ext uri="{FF2B5EF4-FFF2-40B4-BE49-F238E27FC236}">
                  <a16:creationId xmlns:a16="http://schemas.microsoft.com/office/drawing/2014/main" id="{D50647DF-D743-5EC8-B17D-55CAF9E7144E}"/>
                </a:ext>
              </a:extLst>
            </p:cNvPr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0;p31">
              <a:extLst>
                <a:ext uri="{FF2B5EF4-FFF2-40B4-BE49-F238E27FC236}">
                  <a16:creationId xmlns:a16="http://schemas.microsoft.com/office/drawing/2014/main" id="{848658A6-D62F-9C0C-23BE-F1FEE85C8B8A}"/>
                </a:ext>
              </a:extLst>
            </p:cNvPr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1;p31">
              <a:extLst>
                <a:ext uri="{FF2B5EF4-FFF2-40B4-BE49-F238E27FC236}">
                  <a16:creationId xmlns:a16="http://schemas.microsoft.com/office/drawing/2014/main" id="{376B8946-8C98-5A7E-FCA3-EBBC8D2BDAAA}"/>
                </a:ext>
              </a:extLst>
            </p:cNvPr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2;p31">
              <a:extLst>
                <a:ext uri="{FF2B5EF4-FFF2-40B4-BE49-F238E27FC236}">
                  <a16:creationId xmlns:a16="http://schemas.microsoft.com/office/drawing/2014/main" id="{A0FF4DB8-33BF-028B-C9CA-13EAA3E3035C}"/>
                </a:ext>
              </a:extLst>
            </p:cNvPr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;p31">
              <a:extLst>
                <a:ext uri="{FF2B5EF4-FFF2-40B4-BE49-F238E27FC236}">
                  <a16:creationId xmlns:a16="http://schemas.microsoft.com/office/drawing/2014/main" id="{698DBA61-970F-1D36-4C94-3F195CDDF7EB}"/>
                </a:ext>
              </a:extLst>
            </p:cNvPr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;p31">
              <a:extLst>
                <a:ext uri="{FF2B5EF4-FFF2-40B4-BE49-F238E27FC236}">
                  <a16:creationId xmlns:a16="http://schemas.microsoft.com/office/drawing/2014/main" id="{2BF20102-E3E1-BA7D-D055-8BA49E8BEE37}"/>
                </a:ext>
              </a:extLst>
            </p:cNvPr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5;p31">
              <a:extLst>
                <a:ext uri="{FF2B5EF4-FFF2-40B4-BE49-F238E27FC236}">
                  <a16:creationId xmlns:a16="http://schemas.microsoft.com/office/drawing/2014/main" id="{F5C9143D-FE4D-9D01-3277-90288A459095}"/>
                </a:ext>
              </a:extLst>
            </p:cNvPr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6;p31">
              <a:extLst>
                <a:ext uri="{FF2B5EF4-FFF2-40B4-BE49-F238E27FC236}">
                  <a16:creationId xmlns:a16="http://schemas.microsoft.com/office/drawing/2014/main" id="{A7558363-D26C-E515-B0B3-6F968A4EE9D0}"/>
                </a:ext>
              </a:extLst>
            </p:cNvPr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7;p31">
              <a:extLst>
                <a:ext uri="{FF2B5EF4-FFF2-40B4-BE49-F238E27FC236}">
                  <a16:creationId xmlns:a16="http://schemas.microsoft.com/office/drawing/2014/main" id="{F004B3A9-D543-2BA5-4604-9225EF802492}"/>
                </a:ext>
              </a:extLst>
            </p:cNvPr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8;p31">
              <a:extLst>
                <a:ext uri="{FF2B5EF4-FFF2-40B4-BE49-F238E27FC236}">
                  <a16:creationId xmlns:a16="http://schemas.microsoft.com/office/drawing/2014/main" id="{6187F9F2-C8E4-D700-7C6D-0AB857EADCFD}"/>
                </a:ext>
              </a:extLst>
            </p:cNvPr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9;p31">
              <a:extLst>
                <a:ext uri="{FF2B5EF4-FFF2-40B4-BE49-F238E27FC236}">
                  <a16:creationId xmlns:a16="http://schemas.microsoft.com/office/drawing/2014/main" id="{553C9A07-1472-30B3-7DF9-D3F4BE95E560}"/>
                </a:ext>
              </a:extLst>
            </p:cNvPr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0;p31">
              <a:extLst>
                <a:ext uri="{FF2B5EF4-FFF2-40B4-BE49-F238E27FC236}">
                  <a16:creationId xmlns:a16="http://schemas.microsoft.com/office/drawing/2014/main" id="{D658B303-D055-51FE-1C68-3C550F5FCB8C}"/>
                </a:ext>
              </a:extLst>
            </p:cNvPr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;p31">
              <a:extLst>
                <a:ext uri="{FF2B5EF4-FFF2-40B4-BE49-F238E27FC236}">
                  <a16:creationId xmlns:a16="http://schemas.microsoft.com/office/drawing/2014/main" id="{CE50539E-325B-A2B3-6E3B-B686D4E42D06}"/>
                </a:ext>
              </a:extLst>
            </p:cNvPr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;p31">
              <a:extLst>
                <a:ext uri="{FF2B5EF4-FFF2-40B4-BE49-F238E27FC236}">
                  <a16:creationId xmlns:a16="http://schemas.microsoft.com/office/drawing/2014/main" id="{FA7CA9D0-730B-8AE5-719E-9751099871C9}"/>
                </a:ext>
              </a:extLst>
            </p:cNvPr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3;p31">
              <a:extLst>
                <a:ext uri="{FF2B5EF4-FFF2-40B4-BE49-F238E27FC236}">
                  <a16:creationId xmlns:a16="http://schemas.microsoft.com/office/drawing/2014/main" id="{38A1A8FE-8725-F3B1-D72D-0D5F598D35B8}"/>
                </a:ext>
              </a:extLst>
            </p:cNvPr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4;p31">
              <a:extLst>
                <a:ext uri="{FF2B5EF4-FFF2-40B4-BE49-F238E27FC236}">
                  <a16:creationId xmlns:a16="http://schemas.microsoft.com/office/drawing/2014/main" id="{AD046FF5-5639-A120-32B2-D415C81118C2}"/>
                </a:ext>
              </a:extLst>
            </p:cNvPr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5;p31">
              <a:extLst>
                <a:ext uri="{FF2B5EF4-FFF2-40B4-BE49-F238E27FC236}">
                  <a16:creationId xmlns:a16="http://schemas.microsoft.com/office/drawing/2014/main" id="{D4CD6F06-1EB4-6C0C-E64D-0B38D21ABEE4}"/>
                </a:ext>
              </a:extLst>
            </p:cNvPr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6;p31">
              <a:extLst>
                <a:ext uri="{FF2B5EF4-FFF2-40B4-BE49-F238E27FC236}">
                  <a16:creationId xmlns:a16="http://schemas.microsoft.com/office/drawing/2014/main" id="{81B212D7-D085-D47B-247E-605D79D38C09}"/>
                </a:ext>
              </a:extLst>
            </p:cNvPr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7;p31">
              <a:extLst>
                <a:ext uri="{FF2B5EF4-FFF2-40B4-BE49-F238E27FC236}">
                  <a16:creationId xmlns:a16="http://schemas.microsoft.com/office/drawing/2014/main" id="{FB91C929-7116-5DD5-6CE0-FA8CB753101B}"/>
                </a:ext>
              </a:extLst>
            </p:cNvPr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8;p31">
              <a:extLst>
                <a:ext uri="{FF2B5EF4-FFF2-40B4-BE49-F238E27FC236}">
                  <a16:creationId xmlns:a16="http://schemas.microsoft.com/office/drawing/2014/main" id="{B75088EF-DB88-1BA8-0F3F-96F27FF97DBE}"/>
                </a:ext>
              </a:extLst>
            </p:cNvPr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9;p31">
              <a:extLst>
                <a:ext uri="{FF2B5EF4-FFF2-40B4-BE49-F238E27FC236}">
                  <a16:creationId xmlns:a16="http://schemas.microsoft.com/office/drawing/2014/main" id="{723353DA-315C-AB63-6847-B51DC623435D}"/>
                </a:ext>
              </a:extLst>
            </p:cNvPr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0;p31">
              <a:extLst>
                <a:ext uri="{FF2B5EF4-FFF2-40B4-BE49-F238E27FC236}">
                  <a16:creationId xmlns:a16="http://schemas.microsoft.com/office/drawing/2014/main" id="{2B783540-1FF5-48E8-B6D2-DF53E356A1BD}"/>
                </a:ext>
              </a:extLst>
            </p:cNvPr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1;p31">
              <a:extLst>
                <a:ext uri="{FF2B5EF4-FFF2-40B4-BE49-F238E27FC236}">
                  <a16:creationId xmlns:a16="http://schemas.microsoft.com/office/drawing/2014/main" id="{75DF53BD-7916-F9A8-675E-5D4288C71E36}"/>
                </a:ext>
              </a:extLst>
            </p:cNvPr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2;p31">
              <a:extLst>
                <a:ext uri="{FF2B5EF4-FFF2-40B4-BE49-F238E27FC236}">
                  <a16:creationId xmlns:a16="http://schemas.microsoft.com/office/drawing/2014/main" id="{9A30D145-43A4-70D4-F617-82DFD3789DC1}"/>
                </a:ext>
              </a:extLst>
            </p:cNvPr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3;p31">
              <a:extLst>
                <a:ext uri="{FF2B5EF4-FFF2-40B4-BE49-F238E27FC236}">
                  <a16:creationId xmlns:a16="http://schemas.microsoft.com/office/drawing/2014/main" id="{71C43E01-AA72-D339-CC62-62604A4DAD05}"/>
                </a:ext>
              </a:extLst>
            </p:cNvPr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4;p31">
              <a:extLst>
                <a:ext uri="{FF2B5EF4-FFF2-40B4-BE49-F238E27FC236}">
                  <a16:creationId xmlns:a16="http://schemas.microsoft.com/office/drawing/2014/main" id="{44EA478E-419F-E47B-16F5-ECC842C3B20D}"/>
                </a:ext>
              </a:extLst>
            </p:cNvPr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5;p31">
              <a:extLst>
                <a:ext uri="{FF2B5EF4-FFF2-40B4-BE49-F238E27FC236}">
                  <a16:creationId xmlns:a16="http://schemas.microsoft.com/office/drawing/2014/main" id="{521A7CB8-A196-2196-2331-38797D8748EF}"/>
                </a:ext>
              </a:extLst>
            </p:cNvPr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6;p31">
              <a:extLst>
                <a:ext uri="{FF2B5EF4-FFF2-40B4-BE49-F238E27FC236}">
                  <a16:creationId xmlns:a16="http://schemas.microsoft.com/office/drawing/2014/main" id="{912B7A74-C5D1-A5A8-49B7-585ED38F1C7F}"/>
                </a:ext>
              </a:extLst>
            </p:cNvPr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7;p31">
              <a:extLst>
                <a:ext uri="{FF2B5EF4-FFF2-40B4-BE49-F238E27FC236}">
                  <a16:creationId xmlns:a16="http://schemas.microsoft.com/office/drawing/2014/main" id="{4330B74C-7BBA-3EC3-C1F4-792F9D5779D3}"/>
                </a:ext>
              </a:extLst>
            </p:cNvPr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8;p31">
              <a:extLst>
                <a:ext uri="{FF2B5EF4-FFF2-40B4-BE49-F238E27FC236}">
                  <a16:creationId xmlns:a16="http://schemas.microsoft.com/office/drawing/2014/main" id="{3426BAA7-0C4B-8861-8C13-91BF3CC62DF3}"/>
                </a:ext>
              </a:extLst>
            </p:cNvPr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9;p31">
              <a:extLst>
                <a:ext uri="{FF2B5EF4-FFF2-40B4-BE49-F238E27FC236}">
                  <a16:creationId xmlns:a16="http://schemas.microsoft.com/office/drawing/2014/main" id="{8555B3A9-77EC-4C81-C61E-595FD712E1D3}"/>
                </a:ext>
              </a:extLst>
            </p:cNvPr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30;p31">
              <a:extLst>
                <a:ext uri="{FF2B5EF4-FFF2-40B4-BE49-F238E27FC236}">
                  <a16:creationId xmlns:a16="http://schemas.microsoft.com/office/drawing/2014/main" id="{90679A36-ABAF-A5EF-B001-8FA663D282EA}"/>
                </a:ext>
              </a:extLst>
            </p:cNvPr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31;p31">
              <a:extLst>
                <a:ext uri="{FF2B5EF4-FFF2-40B4-BE49-F238E27FC236}">
                  <a16:creationId xmlns:a16="http://schemas.microsoft.com/office/drawing/2014/main" id="{6B11559A-9664-9B7D-AEF0-DDB10FC526BF}"/>
                </a:ext>
              </a:extLst>
            </p:cNvPr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32;p31">
              <a:extLst>
                <a:ext uri="{FF2B5EF4-FFF2-40B4-BE49-F238E27FC236}">
                  <a16:creationId xmlns:a16="http://schemas.microsoft.com/office/drawing/2014/main" id="{E416C224-D7E7-E49E-BAFE-962BCD24572D}"/>
                </a:ext>
              </a:extLst>
            </p:cNvPr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33;p31">
              <a:extLst>
                <a:ext uri="{FF2B5EF4-FFF2-40B4-BE49-F238E27FC236}">
                  <a16:creationId xmlns:a16="http://schemas.microsoft.com/office/drawing/2014/main" id="{818C4575-C0A9-02C1-BAAA-50F1F4D24B1A}"/>
                </a:ext>
              </a:extLst>
            </p:cNvPr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34;p31">
              <a:extLst>
                <a:ext uri="{FF2B5EF4-FFF2-40B4-BE49-F238E27FC236}">
                  <a16:creationId xmlns:a16="http://schemas.microsoft.com/office/drawing/2014/main" id="{327C1188-D2B6-E75A-E1E2-6719772AB1AF}"/>
                </a:ext>
              </a:extLst>
            </p:cNvPr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35;p31">
              <a:extLst>
                <a:ext uri="{FF2B5EF4-FFF2-40B4-BE49-F238E27FC236}">
                  <a16:creationId xmlns:a16="http://schemas.microsoft.com/office/drawing/2014/main" id="{A6E20D79-CB03-7479-A677-B1CDC8313E48}"/>
                </a:ext>
              </a:extLst>
            </p:cNvPr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36;p31">
              <a:extLst>
                <a:ext uri="{FF2B5EF4-FFF2-40B4-BE49-F238E27FC236}">
                  <a16:creationId xmlns:a16="http://schemas.microsoft.com/office/drawing/2014/main" id="{A990851A-4BD2-6F8A-2721-C8B76030E43D}"/>
                </a:ext>
              </a:extLst>
            </p:cNvPr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37;p31">
              <a:extLst>
                <a:ext uri="{FF2B5EF4-FFF2-40B4-BE49-F238E27FC236}">
                  <a16:creationId xmlns:a16="http://schemas.microsoft.com/office/drawing/2014/main" id="{CEC1135C-693B-3D85-09CC-801BF96A8966}"/>
                </a:ext>
              </a:extLst>
            </p:cNvPr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38;p31">
              <a:extLst>
                <a:ext uri="{FF2B5EF4-FFF2-40B4-BE49-F238E27FC236}">
                  <a16:creationId xmlns:a16="http://schemas.microsoft.com/office/drawing/2014/main" id="{0F501BC2-7494-E690-AFDA-8DD8F719B606}"/>
                </a:ext>
              </a:extLst>
            </p:cNvPr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39;p31">
              <a:extLst>
                <a:ext uri="{FF2B5EF4-FFF2-40B4-BE49-F238E27FC236}">
                  <a16:creationId xmlns:a16="http://schemas.microsoft.com/office/drawing/2014/main" id="{27E67B13-C257-F186-9732-E5F2C1B50A2C}"/>
                </a:ext>
              </a:extLst>
            </p:cNvPr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440;p31">
              <a:extLst>
                <a:ext uri="{FF2B5EF4-FFF2-40B4-BE49-F238E27FC236}">
                  <a16:creationId xmlns:a16="http://schemas.microsoft.com/office/drawing/2014/main" id="{D0A804AA-451B-C607-3A81-C3FAC6924424}"/>
                </a:ext>
              </a:extLst>
            </p:cNvPr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441;p31">
              <a:extLst>
                <a:ext uri="{FF2B5EF4-FFF2-40B4-BE49-F238E27FC236}">
                  <a16:creationId xmlns:a16="http://schemas.microsoft.com/office/drawing/2014/main" id="{02A19EC1-E4B4-E679-8230-33D54D56B1BC}"/>
                </a:ext>
              </a:extLst>
            </p:cNvPr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442;p31">
              <a:extLst>
                <a:ext uri="{FF2B5EF4-FFF2-40B4-BE49-F238E27FC236}">
                  <a16:creationId xmlns:a16="http://schemas.microsoft.com/office/drawing/2014/main" id="{D2CF425D-37B8-24A1-7BAD-9C7DC3FD2175}"/>
                </a:ext>
              </a:extLst>
            </p:cNvPr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443;p31">
              <a:extLst>
                <a:ext uri="{FF2B5EF4-FFF2-40B4-BE49-F238E27FC236}">
                  <a16:creationId xmlns:a16="http://schemas.microsoft.com/office/drawing/2014/main" id="{CAF07D28-B99F-CCFB-D156-1B32A4F34013}"/>
                </a:ext>
              </a:extLst>
            </p:cNvPr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444;p31">
              <a:extLst>
                <a:ext uri="{FF2B5EF4-FFF2-40B4-BE49-F238E27FC236}">
                  <a16:creationId xmlns:a16="http://schemas.microsoft.com/office/drawing/2014/main" id="{DD7172EB-4A98-7F21-73BA-DD52D53179CD}"/>
                </a:ext>
              </a:extLst>
            </p:cNvPr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445;p31">
              <a:extLst>
                <a:ext uri="{FF2B5EF4-FFF2-40B4-BE49-F238E27FC236}">
                  <a16:creationId xmlns:a16="http://schemas.microsoft.com/office/drawing/2014/main" id="{FDA975EB-581E-1BF7-48A6-5BFA2552DD73}"/>
                </a:ext>
              </a:extLst>
            </p:cNvPr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446;p31">
              <a:extLst>
                <a:ext uri="{FF2B5EF4-FFF2-40B4-BE49-F238E27FC236}">
                  <a16:creationId xmlns:a16="http://schemas.microsoft.com/office/drawing/2014/main" id="{25442659-F58D-9ED9-446E-649DDAE29341}"/>
                </a:ext>
              </a:extLst>
            </p:cNvPr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447;p31">
              <a:extLst>
                <a:ext uri="{FF2B5EF4-FFF2-40B4-BE49-F238E27FC236}">
                  <a16:creationId xmlns:a16="http://schemas.microsoft.com/office/drawing/2014/main" id="{C7ED5B47-5F6A-78AF-2559-8020ECE999F2}"/>
                </a:ext>
              </a:extLst>
            </p:cNvPr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448;p31">
              <a:extLst>
                <a:ext uri="{FF2B5EF4-FFF2-40B4-BE49-F238E27FC236}">
                  <a16:creationId xmlns:a16="http://schemas.microsoft.com/office/drawing/2014/main" id="{ED11D927-7D4D-E681-25EE-3B92A9B8F2C2}"/>
                </a:ext>
              </a:extLst>
            </p:cNvPr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449;p31">
              <a:extLst>
                <a:ext uri="{FF2B5EF4-FFF2-40B4-BE49-F238E27FC236}">
                  <a16:creationId xmlns:a16="http://schemas.microsoft.com/office/drawing/2014/main" id="{4F31F57C-C2CE-7D3E-E869-3FE21638DABF}"/>
                </a:ext>
              </a:extLst>
            </p:cNvPr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450;p31">
              <a:extLst>
                <a:ext uri="{FF2B5EF4-FFF2-40B4-BE49-F238E27FC236}">
                  <a16:creationId xmlns:a16="http://schemas.microsoft.com/office/drawing/2014/main" id="{440C037D-96BA-0B9D-325C-194A3AAD7C54}"/>
                </a:ext>
              </a:extLst>
            </p:cNvPr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451;p31">
              <a:extLst>
                <a:ext uri="{FF2B5EF4-FFF2-40B4-BE49-F238E27FC236}">
                  <a16:creationId xmlns:a16="http://schemas.microsoft.com/office/drawing/2014/main" id="{534CE93F-E041-B641-16DF-86FF2D6C374B}"/>
                </a:ext>
              </a:extLst>
            </p:cNvPr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452;p31">
              <a:extLst>
                <a:ext uri="{FF2B5EF4-FFF2-40B4-BE49-F238E27FC236}">
                  <a16:creationId xmlns:a16="http://schemas.microsoft.com/office/drawing/2014/main" id="{B2F99918-C50A-E370-5533-3FE884E6FAED}"/>
                </a:ext>
              </a:extLst>
            </p:cNvPr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453;p31">
              <a:extLst>
                <a:ext uri="{FF2B5EF4-FFF2-40B4-BE49-F238E27FC236}">
                  <a16:creationId xmlns:a16="http://schemas.microsoft.com/office/drawing/2014/main" id="{18047CB7-4D66-C27C-97AA-58C0EF4A1B0E}"/>
                </a:ext>
              </a:extLst>
            </p:cNvPr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454;p31">
              <a:extLst>
                <a:ext uri="{FF2B5EF4-FFF2-40B4-BE49-F238E27FC236}">
                  <a16:creationId xmlns:a16="http://schemas.microsoft.com/office/drawing/2014/main" id="{5406C9B7-9EC8-EFCF-B894-40B990882351}"/>
                </a:ext>
              </a:extLst>
            </p:cNvPr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455;p31">
              <a:extLst>
                <a:ext uri="{FF2B5EF4-FFF2-40B4-BE49-F238E27FC236}">
                  <a16:creationId xmlns:a16="http://schemas.microsoft.com/office/drawing/2014/main" id="{70E9FCBB-A35A-AA55-9C46-E605BAA58488}"/>
                </a:ext>
              </a:extLst>
            </p:cNvPr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456;p31">
              <a:extLst>
                <a:ext uri="{FF2B5EF4-FFF2-40B4-BE49-F238E27FC236}">
                  <a16:creationId xmlns:a16="http://schemas.microsoft.com/office/drawing/2014/main" id="{704154C4-2860-823B-12A1-6B318ABDC856}"/>
                </a:ext>
              </a:extLst>
            </p:cNvPr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457;p31">
              <a:extLst>
                <a:ext uri="{FF2B5EF4-FFF2-40B4-BE49-F238E27FC236}">
                  <a16:creationId xmlns:a16="http://schemas.microsoft.com/office/drawing/2014/main" id="{3AFE2F57-D70B-DB1E-516F-9B1941BC48EE}"/>
                </a:ext>
              </a:extLst>
            </p:cNvPr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458;p31">
              <a:extLst>
                <a:ext uri="{FF2B5EF4-FFF2-40B4-BE49-F238E27FC236}">
                  <a16:creationId xmlns:a16="http://schemas.microsoft.com/office/drawing/2014/main" id="{897DA332-1934-D4C0-CDB3-4B107EB0C660}"/>
                </a:ext>
              </a:extLst>
            </p:cNvPr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459;p31">
              <a:extLst>
                <a:ext uri="{FF2B5EF4-FFF2-40B4-BE49-F238E27FC236}">
                  <a16:creationId xmlns:a16="http://schemas.microsoft.com/office/drawing/2014/main" id="{CAE15841-5EA2-9BE8-A9EE-5B843A0127AA}"/>
                </a:ext>
              </a:extLst>
            </p:cNvPr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460;p31">
              <a:extLst>
                <a:ext uri="{FF2B5EF4-FFF2-40B4-BE49-F238E27FC236}">
                  <a16:creationId xmlns:a16="http://schemas.microsoft.com/office/drawing/2014/main" id="{4C8A0FBE-E5A8-32E8-C411-F93BBA4D906F}"/>
                </a:ext>
              </a:extLst>
            </p:cNvPr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461;p31">
              <a:extLst>
                <a:ext uri="{FF2B5EF4-FFF2-40B4-BE49-F238E27FC236}">
                  <a16:creationId xmlns:a16="http://schemas.microsoft.com/office/drawing/2014/main" id="{2F085C7C-BBCB-17ED-F465-63138D0FB773}"/>
                </a:ext>
              </a:extLst>
            </p:cNvPr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462;p31">
              <a:extLst>
                <a:ext uri="{FF2B5EF4-FFF2-40B4-BE49-F238E27FC236}">
                  <a16:creationId xmlns:a16="http://schemas.microsoft.com/office/drawing/2014/main" id="{6B010151-DB5D-1582-3642-DFD77FECEE6F}"/>
                </a:ext>
              </a:extLst>
            </p:cNvPr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1" name="Imagen 1110">
            <a:extLst>
              <a:ext uri="{FF2B5EF4-FFF2-40B4-BE49-F238E27FC236}">
                <a16:creationId xmlns:a16="http://schemas.microsoft.com/office/drawing/2014/main" id="{447323C9-E42D-8228-D4CD-A77A784F1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81" y="1080341"/>
            <a:ext cx="2347429" cy="1533804"/>
          </a:xfrm>
          <a:prstGeom prst="rect">
            <a:avLst/>
          </a:prstGeom>
        </p:spPr>
      </p:pic>
      <p:sp>
        <p:nvSpPr>
          <p:cNvPr id="1114" name="Google Shape;1277;p48">
            <a:extLst>
              <a:ext uri="{FF2B5EF4-FFF2-40B4-BE49-F238E27FC236}">
                <a16:creationId xmlns:a16="http://schemas.microsoft.com/office/drawing/2014/main" id="{8849FFA4-72B6-7BE2-6A7B-387297E0F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50179" y="2281007"/>
            <a:ext cx="7718100" cy="27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¡MUCHAS GRACIAS!</a:t>
            </a:r>
            <a:endParaRPr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"/>
          <p:cNvSpPr txBox="1">
            <a:spLocks noGrp="1"/>
          </p:cNvSpPr>
          <p:nvPr>
            <p:ph type="title" idx="18"/>
          </p:nvPr>
        </p:nvSpPr>
        <p:spPr>
          <a:xfrm>
            <a:off x="6151099" y="2853901"/>
            <a:ext cx="2613752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Patrones de Diseño</a:t>
            </a:r>
            <a:endParaRPr sz="1200" dirty="0"/>
          </a:p>
        </p:txBody>
      </p:sp>
      <p:sp>
        <p:nvSpPr>
          <p:cNvPr id="474" name="Google Shape;474;p33"/>
          <p:cNvSpPr txBox="1">
            <a:spLocks noGrp="1"/>
          </p:cNvSpPr>
          <p:nvPr>
            <p:ph type="title"/>
          </p:nvPr>
        </p:nvSpPr>
        <p:spPr>
          <a:xfrm>
            <a:off x="307834" y="1793422"/>
            <a:ext cx="2624779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475" name="Google Shape;475;p33"/>
          <p:cNvSpPr txBox="1">
            <a:spLocks noGrp="1"/>
          </p:cNvSpPr>
          <p:nvPr>
            <p:ph type="title" idx="9"/>
          </p:nvPr>
        </p:nvSpPr>
        <p:spPr>
          <a:xfrm>
            <a:off x="620474" y="2825831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UML</a:t>
            </a:r>
          </a:p>
        </p:txBody>
      </p:sp>
      <p:sp>
        <p:nvSpPr>
          <p:cNvPr id="477" name="Google Shape;477;p33"/>
          <p:cNvSpPr txBox="1">
            <a:spLocks noGrp="1"/>
          </p:cNvSpPr>
          <p:nvPr>
            <p:ph type="title" idx="15"/>
          </p:nvPr>
        </p:nvSpPr>
        <p:spPr>
          <a:xfrm>
            <a:off x="3157453" y="2827597"/>
            <a:ext cx="2829091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Patrón de Arquitectura</a:t>
            </a:r>
            <a:endParaRPr sz="1200" dirty="0"/>
          </a:p>
        </p:txBody>
      </p:sp>
      <p:sp>
        <p:nvSpPr>
          <p:cNvPr id="479" name="Google Shape;479;p33"/>
          <p:cNvSpPr txBox="1">
            <a:spLocks noGrp="1"/>
          </p:cNvSpPr>
          <p:nvPr>
            <p:ph type="title" idx="2"/>
          </p:nvPr>
        </p:nvSpPr>
        <p:spPr>
          <a:xfrm>
            <a:off x="1106411" y="1238122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3"/>
          </p:nvPr>
        </p:nvSpPr>
        <p:spPr>
          <a:xfrm>
            <a:off x="3453194" y="1851886"/>
            <a:ext cx="2237611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Plan de Gestión de las Configuraciones</a:t>
            </a:r>
            <a:endParaRPr sz="1000" dirty="0"/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6"/>
          </p:nvPr>
        </p:nvSpPr>
        <p:spPr>
          <a:xfrm>
            <a:off x="6043430" y="1811113"/>
            <a:ext cx="282909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Requerimientos</a:t>
            </a:r>
            <a:endParaRPr sz="1400" dirty="0"/>
          </a:p>
        </p:txBody>
      </p:sp>
      <p:sp>
        <p:nvSpPr>
          <p:cNvPr id="484" name="Google Shape;484;p33"/>
          <p:cNvSpPr txBox="1">
            <a:spLocks noGrp="1"/>
          </p:cNvSpPr>
          <p:nvPr>
            <p:ph type="title" idx="4"/>
          </p:nvPr>
        </p:nvSpPr>
        <p:spPr>
          <a:xfrm>
            <a:off x="3958350" y="1213572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85" name="Google Shape;485;p33"/>
          <p:cNvSpPr txBox="1">
            <a:spLocks noGrp="1"/>
          </p:cNvSpPr>
          <p:nvPr>
            <p:ph type="title" idx="7"/>
          </p:nvPr>
        </p:nvSpPr>
        <p:spPr>
          <a:xfrm>
            <a:off x="6810289" y="1197888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87" name="Google Shape;487;p33"/>
          <p:cNvSpPr txBox="1">
            <a:spLocks noGrp="1"/>
          </p:cNvSpPr>
          <p:nvPr>
            <p:ph type="title" idx="13"/>
          </p:nvPr>
        </p:nvSpPr>
        <p:spPr>
          <a:xfrm>
            <a:off x="1106411" y="2441438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title" idx="16"/>
          </p:nvPr>
        </p:nvSpPr>
        <p:spPr>
          <a:xfrm>
            <a:off x="3958661" y="2441438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489" name="Google Shape;489;p33"/>
          <p:cNvSpPr txBox="1">
            <a:spLocks noGrp="1"/>
          </p:cNvSpPr>
          <p:nvPr>
            <p:ph type="title" idx="19"/>
          </p:nvPr>
        </p:nvSpPr>
        <p:spPr>
          <a:xfrm>
            <a:off x="6810911" y="2441438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title" idx="21"/>
          </p:nvPr>
        </p:nvSpPr>
        <p:spPr>
          <a:xfrm>
            <a:off x="720000" y="130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22" name="Google Shape;487;p33">
            <a:extLst>
              <a:ext uri="{FF2B5EF4-FFF2-40B4-BE49-F238E27FC236}">
                <a16:creationId xmlns:a16="http://schemas.microsoft.com/office/drawing/2014/main" id="{EED483FB-DCB5-E18D-40CE-9DBA19F087C1}"/>
              </a:ext>
            </a:extLst>
          </p:cNvPr>
          <p:cNvSpPr txBox="1">
            <a:spLocks/>
          </p:cNvSpPr>
          <p:nvPr/>
        </p:nvSpPr>
        <p:spPr>
          <a:xfrm>
            <a:off x="1106411" y="3416348"/>
            <a:ext cx="1227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3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07.</a:t>
            </a:r>
          </a:p>
        </p:txBody>
      </p:sp>
      <p:sp>
        <p:nvSpPr>
          <p:cNvPr id="23" name="Google Shape;487;p33">
            <a:extLst>
              <a:ext uri="{FF2B5EF4-FFF2-40B4-BE49-F238E27FC236}">
                <a16:creationId xmlns:a16="http://schemas.microsoft.com/office/drawing/2014/main" id="{DF869676-7445-047F-A11E-19076F897F59}"/>
              </a:ext>
            </a:extLst>
          </p:cNvPr>
          <p:cNvSpPr txBox="1">
            <a:spLocks/>
          </p:cNvSpPr>
          <p:nvPr/>
        </p:nvSpPr>
        <p:spPr>
          <a:xfrm>
            <a:off x="4002011" y="3416348"/>
            <a:ext cx="12273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23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08.</a:t>
            </a:r>
          </a:p>
        </p:txBody>
      </p:sp>
      <p:sp>
        <p:nvSpPr>
          <p:cNvPr id="33" name="Google Shape;477;p33">
            <a:extLst>
              <a:ext uri="{FF2B5EF4-FFF2-40B4-BE49-F238E27FC236}">
                <a16:creationId xmlns:a16="http://schemas.microsoft.com/office/drawing/2014/main" id="{BEBF0913-EB48-73AD-DB9D-2B2445DA949C}"/>
              </a:ext>
            </a:extLst>
          </p:cNvPr>
          <p:cNvSpPr txBox="1">
            <a:spLocks/>
          </p:cNvSpPr>
          <p:nvPr/>
        </p:nvSpPr>
        <p:spPr>
          <a:xfrm>
            <a:off x="205677" y="3952865"/>
            <a:ext cx="2829091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AR" sz="1200" dirty="0"/>
              <a:t>Integración Continua</a:t>
            </a:r>
          </a:p>
        </p:txBody>
      </p:sp>
      <p:sp>
        <p:nvSpPr>
          <p:cNvPr id="34" name="Google Shape;477;p33">
            <a:extLst>
              <a:ext uri="{FF2B5EF4-FFF2-40B4-BE49-F238E27FC236}">
                <a16:creationId xmlns:a16="http://schemas.microsoft.com/office/drawing/2014/main" id="{AB76A225-81BB-7B00-2253-E9489C465422}"/>
              </a:ext>
            </a:extLst>
          </p:cNvPr>
          <p:cNvSpPr txBox="1">
            <a:spLocks/>
          </p:cNvSpPr>
          <p:nvPr/>
        </p:nvSpPr>
        <p:spPr>
          <a:xfrm>
            <a:off x="3157452" y="3929928"/>
            <a:ext cx="2829091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ress Start 2P"/>
              <a:buNone/>
              <a:defRPr sz="1600" b="0" i="0" u="none" strike="noStrike" cap="none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AR" sz="1200" dirty="0"/>
              <a:t>Políticas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Introducción</a:t>
            </a:r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1"/>
          </p:nvPr>
        </p:nvSpPr>
        <p:spPr>
          <a:xfrm>
            <a:off x="1499119" y="1015303"/>
            <a:ext cx="6924881" cy="2895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Press Start 2P" panose="020B0604020202020204" charset="0"/>
              </a:rPr>
              <a:t>El proyecto seleccionado por el grupo es una versión modificada del famoso videojuego de 1985 “Super Mario Bros”, este mismo pretende conservar la jugabilidad clásica del videojuego pero con referencias de </a:t>
            </a:r>
            <a:r>
              <a:rPr lang="es-ES" sz="1800" b="0" i="0" u="none" strike="noStrike" dirty="0">
                <a:solidFill>
                  <a:schemeClr val="tx1"/>
                </a:solidFill>
                <a:effectLst/>
                <a:latin typeface="Press Start 2P" panose="020B0604020202020204" charset="0"/>
              </a:rPr>
              <a:t>Argentina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Press Start 2P" panose="020B0604020202020204" charset="0"/>
              </a:rPr>
              <a:t>.</a:t>
            </a:r>
            <a:endParaRPr dirty="0">
              <a:solidFill>
                <a:schemeClr val="lt1"/>
              </a:solidFill>
              <a:latin typeface="Press Start 2P" panose="020B060402020202020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39CB1B-A8B7-1FF3-675F-D6367F97C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87" t="142" r="71681" b="50033"/>
          <a:stretch/>
        </p:blipFill>
        <p:spPr>
          <a:xfrm>
            <a:off x="7551772" y="1800799"/>
            <a:ext cx="872228" cy="18225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308462-CA7F-8018-2BF4-5244F4A77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87" t="142" r="71681" b="50033"/>
          <a:stretch/>
        </p:blipFill>
        <p:spPr>
          <a:xfrm>
            <a:off x="438735" y="1800799"/>
            <a:ext cx="872228" cy="1822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1837489" y="-109136"/>
            <a:ext cx="6391169" cy="1380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Plan de Gestión de las Configuraciones</a:t>
            </a:r>
          </a:p>
        </p:txBody>
      </p:sp>
      <p:sp>
        <p:nvSpPr>
          <p:cNvPr id="497" name="Google Shape;497;p34"/>
          <p:cNvSpPr txBox="1">
            <a:spLocks noGrp="1"/>
          </p:cNvSpPr>
          <p:nvPr>
            <p:ph type="subTitle" idx="1"/>
          </p:nvPr>
        </p:nvSpPr>
        <p:spPr>
          <a:xfrm>
            <a:off x="1226335" y="638672"/>
            <a:ext cx="7400898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ill Sans MT Condensed" panose="020B0506020104020203" pitchFamily="34" charset="0"/>
              </a:rPr>
              <a:t>Link:</a:t>
            </a:r>
            <a:r>
              <a:rPr lang="es-AR" sz="1800" b="1" i="0" strike="noStrike" dirty="0">
                <a:solidFill>
                  <a:srgbClr val="FFFFFF"/>
                </a:solidFill>
                <a:effectLst/>
                <a:latin typeface="Gill Sans MT Condensed" panose="020B05060201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AR" sz="1800" b="1" i="0" u="sng" strike="noStrike" dirty="0">
                <a:solidFill>
                  <a:schemeClr val="tx2">
                    <a:lumMod val="75000"/>
                  </a:schemeClr>
                </a:solidFill>
                <a:effectLst/>
                <a:latin typeface="Gill Sans MT Condensed" panose="020B05060201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https://github.com/AugustoCabrera/superMarioBros/tree/main</a:t>
            </a:r>
            <a:endParaRPr dirty="0">
              <a:solidFill>
                <a:schemeClr val="tx2">
                  <a:lumMod val="75000"/>
                </a:schemeClr>
              </a:solidFill>
              <a:latin typeface="Gill Sans MT Condensed" panose="020B0506020104020203" pitchFamily="34" charset="0"/>
            </a:endParaRPr>
          </a:p>
        </p:txBody>
      </p:sp>
      <p:grpSp>
        <p:nvGrpSpPr>
          <p:cNvPr id="498" name="Google Shape;498;p34"/>
          <p:cNvGrpSpPr/>
          <p:nvPr/>
        </p:nvGrpSpPr>
        <p:grpSpPr>
          <a:xfrm>
            <a:off x="-222646" y="267920"/>
            <a:ext cx="2335754" cy="2557906"/>
            <a:chOff x="713100" y="1292800"/>
            <a:chExt cx="2335754" cy="2557906"/>
          </a:xfrm>
        </p:grpSpPr>
        <p:sp>
          <p:nvSpPr>
            <p:cNvPr id="499" name="Google Shape;499;p34"/>
            <p:cNvSpPr/>
            <p:nvPr/>
          </p:nvSpPr>
          <p:spPr>
            <a:xfrm>
              <a:off x="713100" y="1292800"/>
              <a:ext cx="2335754" cy="2557906"/>
            </a:xfrm>
            <a:custGeom>
              <a:avLst/>
              <a:gdLst/>
              <a:ahLst/>
              <a:cxnLst/>
              <a:rect l="l" t="t" r="r" b="b"/>
              <a:pathLst>
                <a:path w="30302" h="33184" extrusionOk="0">
                  <a:moveTo>
                    <a:pt x="15139" y="0"/>
                  </a:moveTo>
                  <a:cubicBezTo>
                    <a:pt x="11981" y="0"/>
                    <a:pt x="8948" y="978"/>
                    <a:pt x="6367" y="2807"/>
                  </a:cubicBezTo>
                  <a:cubicBezTo>
                    <a:pt x="5790" y="3233"/>
                    <a:pt x="5214" y="3709"/>
                    <a:pt x="4662" y="4211"/>
                  </a:cubicBezTo>
                  <a:cubicBezTo>
                    <a:pt x="4362" y="4511"/>
                    <a:pt x="4086" y="4812"/>
                    <a:pt x="3785" y="5113"/>
                  </a:cubicBezTo>
                  <a:lnTo>
                    <a:pt x="2607" y="5113"/>
                  </a:lnTo>
                  <a:cubicBezTo>
                    <a:pt x="2507" y="5088"/>
                    <a:pt x="2382" y="5063"/>
                    <a:pt x="2281" y="5063"/>
                  </a:cubicBezTo>
                  <a:cubicBezTo>
                    <a:pt x="1905" y="5063"/>
                    <a:pt x="1554" y="5263"/>
                    <a:pt x="1354" y="5589"/>
                  </a:cubicBezTo>
                  <a:cubicBezTo>
                    <a:pt x="1229" y="5840"/>
                    <a:pt x="1179" y="6115"/>
                    <a:pt x="1254" y="6391"/>
                  </a:cubicBezTo>
                  <a:cubicBezTo>
                    <a:pt x="1254" y="6416"/>
                    <a:pt x="1279" y="6441"/>
                    <a:pt x="1279" y="6441"/>
                  </a:cubicBezTo>
                  <a:lnTo>
                    <a:pt x="1279" y="9073"/>
                  </a:lnTo>
                  <a:cubicBezTo>
                    <a:pt x="1078" y="9524"/>
                    <a:pt x="903" y="9975"/>
                    <a:pt x="752" y="10401"/>
                  </a:cubicBezTo>
                  <a:cubicBezTo>
                    <a:pt x="727" y="10501"/>
                    <a:pt x="702" y="10577"/>
                    <a:pt x="677" y="10677"/>
                  </a:cubicBezTo>
                  <a:cubicBezTo>
                    <a:pt x="627" y="10852"/>
                    <a:pt x="577" y="11028"/>
                    <a:pt x="527" y="11203"/>
                  </a:cubicBezTo>
                  <a:cubicBezTo>
                    <a:pt x="477" y="11379"/>
                    <a:pt x="427" y="11579"/>
                    <a:pt x="377" y="11805"/>
                  </a:cubicBezTo>
                  <a:lnTo>
                    <a:pt x="351" y="11880"/>
                  </a:lnTo>
                  <a:cubicBezTo>
                    <a:pt x="301" y="12080"/>
                    <a:pt x="276" y="12281"/>
                    <a:pt x="226" y="12481"/>
                  </a:cubicBezTo>
                  <a:lnTo>
                    <a:pt x="226" y="12531"/>
                  </a:lnTo>
                  <a:cubicBezTo>
                    <a:pt x="151" y="12958"/>
                    <a:pt x="101" y="13359"/>
                    <a:pt x="51" y="13785"/>
                  </a:cubicBezTo>
                  <a:cubicBezTo>
                    <a:pt x="51" y="13785"/>
                    <a:pt x="51" y="13985"/>
                    <a:pt x="51" y="13985"/>
                  </a:cubicBezTo>
                  <a:cubicBezTo>
                    <a:pt x="51" y="13985"/>
                    <a:pt x="26" y="14035"/>
                    <a:pt x="26" y="14035"/>
                  </a:cubicBezTo>
                  <a:cubicBezTo>
                    <a:pt x="26" y="14161"/>
                    <a:pt x="26" y="14286"/>
                    <a:pt x="26" y="14386"/>
                  </a:cubicBezTo>
                  <a:cubicBezTo>
                    <a:pt x="1" y="14637"/>
                    <a:pt x="1" y="14887"/>
                    <a:pt x="1" y="15163"/>
                  </a:cubicBezTo>
                  <a:lnTo>
                    <a:pt x="1" y="32181"/>
                  </a:lnTo>
                  <a:cubicBezTo>
                    <a:pt x="1" y="32732"/>
                    <a:pt x="452" y="33183"/>
                    <a:pt x="978" y="33183"/>
                  </a:cubicBezTo>
                  <a:lnTo>
                    <a:pt x="29324" y="33183"/>
                  </a:lnTo>
                  <a:cubicBezTo>
                    <a:pt x="29850" y="33183"/>
                    <a:pt x="30302" y="32732"/>
                    <a:pt x="30302" y="32181"/>
                  </a:cubicBezTo>
                  <a:lnTo>
                    <a:pt x="30302" y="15163"/>
                  </a:lnTo>
                  <a:cubicBezTo>
                    <a:pt x="30302" y="15013"/>
                    <a:pt x="30302" y="14887"/>
                    <a:pt x="30302" y="14762"/>
                  </a:cubicBezTo>
                  <a:cubicBezTo>
                    <a:pt x="30302" y="14511"/>
                    <a:pt x="30276" y="14286"/>
                    <a:pt x="30276" y="14085"/>
                  </a:cubicBezTo>
                  <a:cubicBezTo>
                    <a:pt x="30251" y="14010"/>
                    <a:pt x="30251" y="13960"/>
                    <a:pt x="30251" y="13885"/>
                  </a:cubicBezTo>
                  <a:cubicBezTo>
                    <a:pt x="30251" y="13810"/>
                    <a:pt x="30226" y="13734"/>
                    <a:pt x="30226" y="13684"/>
                  </a:cubicBezTo>
                  <a:cubicBezTo>
                    <a:pt x="30226" y="13609"/>
                    <a:pt x="30226" y="13534"/>
                    <a:pt x="30201" y="13484"/>
                  </a:cubicBezTo>
                  <a:cubicBezTo>
                    <a:pt x="30201" y="13384"/>
                    <a:pt x="30176" y="13283"/>
                    <a:pt x="30176" y="13183"/>
                  </a:cubicBezTo>
                  <a:cubicBezTo>
                    <a:pt x="30176" y="13108"/>
                    <a:pt x="30151" y="13008"/>
                    <a:pt x="30151" y="12932"/>
                  </a:cubicBezTo>
                  <a:cubicBezTo>
                    <a:pt x="30126" y="12882"/>
                    <a:pt x="30126" y="12832"/>
                    <a:pt x="30126" y="12807"/>
                  </a:cubicBezTo>
                  <a:lnTo>
                    <a:pt x="30126" y="12757"/>
                  </a:lnTo>
                  <a:cubicBezTo>
                    <a:pt x="30101" y="12732"/>
                    <a:pt x="30101" y="12707"/>
                    <a:pt x="30101" y="12682"/>
                  </a:cubicBezTo>
                  <a:cubicBezTo>
                    <a:pt x="30076" y="12582"/>
                    <a:pt x="30076" y="12506"/>
                    <a:pt x="30051" y="12406"/>
                  </a:cubicBezTo>
                  <a:cubicBezTo>
                    <a:pt x="30051" y="12406"/>
                    <a:pt x="30051" y="12331"/>
                    <a:pt x="30051" y="12331"/>
                  </a:cubicBezTo>
                  <a:cubicBezTo>
                    <a:pt x="30026" y="12281"/>
                    <a:pt x="30026" y="12231"/>
                    <a:pt x="30001" y="12181"/>
                  </a:cubicBezTo>
                  <a:cubicBezTo>
                    <a:pt x="30001" y="12105"/>
                    <a:pt x="29976" y="12030"/>
                    <a:pt x="29976" y="11980"/>
                  </a:cubicBezTo>
                  <a:cubicBezTo>
                    <a:pt x="29926" y="11780"/>
                    <a:pt x="29875" y="11604"/>
                    <a:pt x="29850" y="11429"/>
                  </a:cubicBezTo>
                  <a:cubicBezTo>
                    <a:pt x="29825" y="11354"/>
                    <a:pt x="29800" y="11253"/>
                    <a:pt x="29775" y="11178"/>
                  </a:cubicBezTo>
                  <a:cubicBezTo>
                    <a:pt x="29775" y="11178"/>
                    <a:pt x="29700" y="10927"/>
                    <a:pt x="29700" y="10927"/>
                  </a:cubicBezTo>
                  <a:cubicBezTo>
                    <a:pt x="29700" y="10877"/>
                    <a:pt x="29625" y="10677"/>
                    <a:pt x="29625" y="10677"/>
                  </a:cubicBezTo>
                  <a:cubicBezTo>
                    <a:pt x="29625" y="10652"/>
                    <a:pt x="29625" y="10652"/>
                    <a:pt x="29625" y="10627"/>
                  </a:cubicBezTo>
                  <a:cubicBezTo>
                    <a:pt x="29575" y="10526"/>
                    <a:pt x="29550" y="10401"/>
                    <a:pt x="29499" y="10301"/>
                  </a:cubicBezTo>
                  <a:cubicBezTo>
                    <a:pt x="29474" y="10201"/>
                    <a:pt x="29449" y="10125"/>
                    <a:pt x="29424" y="10050"/>
                  </a:cubicBezTo>
                  <a:cubicBezTo>
                    <a:pt x="29399" y="9975"/>
                    <a:pt x="29374" y="9925"/>
                    <a:pt x="29349" y="9875"/>
                  </a:cubicBezTo>
                  <a:cubicBezTo>
                    <a:pt x="29274" y="9674"/>
                    <a:pt x="29199" y="9499"/>
                    <a:pt x="29149" y="9323"/>
                  </a:cubicBezTo>
                  <a:cubicBezTo>
                    <a:pt x="29124" y="9248"/>
                    <a:pt x="29073" y="9173"/>
                    <a:pt x="29048" y="9098"/>
                  </a:cubicBezTo>
                  <a:cubicBezTo>
                    <a:pt x="28973" y="8947"/>
                    <a:pt x="28923" y="8797"/>
                    <a:pt x="28823" y="8647"/>
                  </a:cubicBezTo>
                  <a:lnTo>
                    <a:pt x="28898" y="6491"/>
                  </a:lnTo>
                  <a:cubicBezTo>
                    <a:pt x="28898" y="6466"/>
                    <a:pt x="28898" y="6441"/>
                    <a:pt x="28898" y="6416"/>
                  </a:cubicBezTo>
                  <a:cubicBezTo>
                    <a:pt x="28998" y="6166"/>
                    <a:pt x="28973" y="5865"/>
                    <a:pt x="28823" y="5614"/>
                  </a:cubicBezTo>
                  <a:cubicBezTo>
                    <a:pt x="28647" y="5288"/>
                    <a:pt x="28296" y="5063"/>
                    <a:pt x="27895" y="5063"/>
                  </a:cubicBezTo>
                  <a:cubicBezTo>
                    <a:pt x="27795" y="5063"/>
                    <a:pt x="27670" y="5088"/>
                    <a:pt x="27570" y="5113"/>
                  </a:cubicBezTo>
                  <a:lnTo>
                    <a:pt x="26517" y="5113"/>
                  </a:lnTo>
                  <a:cubicBezTo>
                    <a:pt x="26417" y="5013"/>
                    <a:pt x="26317" y="4912"/>
                    <a:pt x="26216" y="4812"/>
                  </a:cubicBezTo>
                  <a:cubicBezTo>
                    <a:pt x="26166" y="4762"/>
                    <a:pt x="26116" y="4687"/>
                    <a:pt x="26066" y="4637"/>
                  </a:cubicBezTo>
                  <a:cubicBezTo>
                    <a:pt x="25991" y="4561"/>
                    <a:pt x="25941" y="4511"/>
                    <a:pt x="25865" y="4436"/>
                  </a:cubicBezTo>
                  <a:cubicBezTo>
                    <a:pt x="25715" y="4311"/>
                    <a:pt x="25590" y="4186"/>
                    <a:pt x="25489" y="4060"/>
                  </a:cubicBezTo>
                  <a:cubicBezTo>
                    <a:pt x="25414" y="4010"/>
                    <a:pt x="25339" y="3935"/>
                    <a:pt x="25264" y="3860"/>
                  </a:cubicBezTo>
                  <a:cubicBezTo>
                    <a:pt x="22482" y="1379"/>
                    <a:pt x="18898" y="0"/>
                    <a:pt x="15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47625" dir="3540000" algn="bl" rotWithShape="0">
                <a:schemeClr val="accent5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801975" y="1370036"/>
              <a:ext cx="2183131" cy="240335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3" y="1"/>
                    <a:pt x="8271" y="953"/>
                    <a:pt x="5965" y="2607"/>
                  </a:cubicBezTo>
                  <a:cubicBezTo>
                    <a:pt x="5389" y="3008"/>
                    <a:pt x="4863" y="3459"/>
                    <a:pt x="4361" y="3935"/>
                  </a:cubicBezTo>
                  <a:cubicBezTo>
                    <a:pt x="3384" y="4863"/>
                    <a:pt x="2532" y="5940"/>
                    <a:pt x="1855" y="7118"/>
                  </a:cubicBezTo>
                  <a:cubicBezTo>
                    <a:pt x="1404" y="7945"/>
                    <a:pt x="1003" y="8823"/>
                    <a:pt x="702" y="9725"/>
                  </a:cubicBezTo>
                  <a:cubicBezTo>
                    <a:pt x="677" y="9800"/>
                    <a:pt x="652" y="9875"/>
                    <a:pt x="627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6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0" y="13685"/>
                    <a:pt x="0" y="13910"/>
                    <a:pt x="0" y="14161"/>
                  </a:cubicBezTo>
                  <a:lnTo>
                    <a:pt x="0" y="31179"/>
                  </a:lnTo>
                  <a:lnTo>
                    <a:pt x="28321" y="31179"/>
                  </a:lnTo>
                  <a:lnTo>
                    <a:pt x="28321" y="14161"/>
                  </a:lnTo>
                  <a:cubicBezTo>
                    <a:pt x="28321" y="14036"/>
                    <a:pt x="28321" y="13910"/>
                    <a:pt x="28321" y="13785"/>
                  </a:cubicBezTo>
                  <a:cubicBezTo>
                    <a:pt x="28321" y="13760"/>
                    <a:pt x="28321" y="13735"/>
                    <a:pt x="28321" y="13710"/>
                  </a:cubicBezTo>
                  <a:cubicBezTo>
                    <a:pt x="28321" y="13585"/>
                    <a:pt x="28321" y="13484"/>
                    <a:pt x="28296" y="13384"/>
                  </a:cubicBezTo>
                  <a:cubicBezTo>
                    <a:pt x="28296" y="13309"/>
                    <a:pt x="28296" y="13234"/>
                    <a:pt x="28296" y="13159"/>
                  </a:cubicBezTo>
                  <a:cubicBezTo>
                    <a:pt x="28296" y="13083"/>
                    <a:pt x="28296" y="13033"/>
                    <a:pt x="28271" y="12958"/>
                  </a:cubicBezTo>
                  <a:cubicBezTo>
                    <a:pt x="28271" y="12908"/>
                    <a:pt x="28271" y="12833"/>
                    <a:pt x="28271" y="12758"/>
                  </a:cubicBezTo>
                  <a:cubicBezTo>
                    <a:pt x="28246" y="12707"/>
                    <a:pt x="28246" y="12632"/>
                    <a:pt x="28246" y="12582"/>
                  </a:cubicBezTo>
                  <a:cubicBezTo>
                    <a:pt x="28221" y="12482"/>
                    <a:pt x="28221" y="12407"/>
                    <a:pt x="28221" y="12306"/>
                  </a:cubicBezTo>
                  <a:cubicBezTo>
                    <a:pt x="28196" y="12231"/>
                    <a:pt x="28196" y="12156"/>
                    <a:pt x="28171" y="12056"/>
                  </a:cubicBezTo>
                  <a:cubicBezTo>
                    <a:pt x="28171" y="12031"/>
                    <a:pt x="28171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121" y="11655"/>
                    <a:pt x="28096" y="11555"/>
                  </a:cubicBezTo>
                  <a:cubicBezTo>
                    <a:pt x="28096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5" y="10828"/>
                    <a:pt x="27895" y="10677"/>
                  </a:cubicBezTo>
                  <a:cubicBezTo>
                    <a:pt x="27870" y="10577"/>
                    <a:pt x="27845" y="10502"/>
                    <a:pt x="27820" y="10427"/>
                  </a:cubicBezTo>
                  <a:cubicBezTo>
                    <a:pt x="27820" y="10352"/>
                    <a:pt x="27795" y="10276"/>
                    <a:pt x="27770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95" y="9600"/>
                  </a:cubicBezTo>
                  <a:cubicBezTo>
                    <a:pt x="27544" y="9524"/>
                    <a:pt x="27519" y="9449"/>
                    <a:pt x="27494" y="9374"/>
                  </a:cubicBezTo>
                  <a:cubicBezTo>
                    <a:pt x="27469" y="9324"/>
                    <a:pt x="27469" y="9274"/>
                    <a:pt x="27444" y="9224"/>
                  </a:cubicBezTo>
                  <a:cubicBezTo>
                    <a:pt x="27369" y="9048"/>
                    <a:pt x="27319" y="8873"/>
                    <a:pt x="27244" y="8697"/>
                  </a:cubicBezTo>
                  <a:cubicBezTo>
                    <a:pt x="27219" y="8647"/>
                    <a:pt x="27194" y="8572"/>
                    <a:pt x="27143" y="8497"/>
                  </a:cubicBezTo>
                  <a:cubicBezTo>
                    <a:pt x="27043" y="8246"/>
                    <a:pt x="26943" y="8021"/>
                    <a:pt x="26818" y="7795"/>
                  </a:cubicBezTo>
                  <a:cubicBezTo>
                    <a:pt x="26793" y="7720"/>
                    <a:pt x="26742" y="7645"/>
                    <a:pt x="26717" y="7570"/>
                  </a:cubicBezTo>
                  <a:cubicBezTo>
                    <a:pt x="26667" y="7494"/>
                    <a:pt x="26642" y="7419"/>
                    <a:pt x="26592" y="7344"/>
                  </a:cubicBezTo>
                  <a:cubicBezTo>
                    <a:pt x="26517" y="7194"/>
                    <a:pt x="26417" y="7043"/>
                    <a:pt x="26341" y="6918"/>
                  </a:cubicBezTo>
                  <a:cubicBezTo>
                    <a:pt x="26291" y="6843"/>
                    <a:pt x="26266" y="6793"/>
                    <a:pt x="26241" y="6742"/>
                  </a:cubicBezTo>
                  <a:cubicBezTo>
                    <a:pt x="26116" y="6542"/>
                    <a:pt x="25991" y="6341"/>
                    <a:pt x="25865" y="6166"/>
                  </a:cubicBezTo>
                  <a:cubicBezTo>
                    <a:pt x="25815" y="6091"/>
                    <a:pt x="25765" y="6041"/>
                    <a:pt x="25740" y="5991"/>
                  </a:cubicBezTo>
                  <a:cubicBezTo>
                    <a:pt x="25615" y="5815"/>
                    <a:pt x="25489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5013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1" y="4261"/>
                    <a:pt x="24236" y="4211"/>
                    <a:pt x="24186" y="4136"/>
                  </a:cubicBezTo>
                  <a:cubicBezTo>
                    <a:pt x="24061" y="4011"/>
                    <a:pt x="23935" y="3910"/>
                    <a:pt x="23810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1103" y="1354"/>
                    <a:pt x="17795" y="1"/>
                    <a:pt x="14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476207" y="3408150"/>
              <a:ext cx="786319" cy="365217"/>
            </a:xfrm>
            <a:custGeom>
              <a:avLst/>
              <a:gdLst/>
              <a:ahLst/>
              <a:cxnLst/>
              <a:rect l="l" t="t" r="r" b="b"/>
              <a:pathLst>
                <a:path w="10201" h="4738" extrusionOk="0">
                  <a:moveTo>
                    <a:pt x="5113" y="1"/>
                  </a:moveTo>
                  <a:cubicBezTo>
                    <a:pt x="2406" y="1"/>
                    <a:pt x="201" y="2081"/>
                    <a:pt x="0" y="4738"/>
                  </a:cubicBezTo>
                  <a:lnTo>
                    <a:pt x="10201" y="4738"/>
                  </a:lnTo>
                  <a:cubicBezTo>
                    <a:pt x="10026" y="2081"/>
                    <a:pt x="7795" y="1"/>
                    <a:pt x="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01975" y="2119577"/>
              <a:ext cx="442454" cy="969929"/>
            </a:xfrm>
            <a:custGeom>
              <a:avLst/>
              <a:gdLst/>
              <a:ahLst/>
              <a:cxnLst/>
              <a:rect l="l" t="t" r="r" b="b"/>
              <a:pathLst>
                <a:path w="5740" h="12583" extrusionOk="0">
                  <a:moveTo>
                    <a:pt x="702" y="1"/>
                  </a:moveTo>
                  <a:cubicBezTo>
                    <a:pt x="677" y="76"/>
                    <a:pt x="652" y="151"/>
                    <a:pt x="627" y="252"/>
                  </a:cubicBezTo>
                  <a:cubicBezTo>
                    <a:pt x="577" y="402"/>
                    <a:pt x="527" y="577"/>
                    <a:pt x="477" y="753"/>
                  </a:cubicBezTo>
                  <a:cubicBezTo>
                    <a:pt x="226" y="1705"/>
                    <a:pt x="76" y="2708"/>
                    <a:pt x="26" y="3735"/>
                  </a:cubicBezTo>
                  <a:cubicBezTo>
                    <a:pt x="0" y="3961"/>
                    <a:pt x="0" y="4186"/>
                    <a:pt x="0" y="4437"/>
                  </a:cubicBezTo>
                  <a:lnTo>
                    <a:pt x="0" y="12582"/>
                  </a:lnTo>
                  <a:cubicBezTo>
                    <a:pt x="3234" y="12257"/>
                    <a:pt x="5740" y="9550"/>
                    <a:pt x="5740" y="6242"/>
                  </a:cubicBezTo>
                  <a:cubicBezTo>
                    <a:pt x="5740" y="3184"/>
                    <a:pt x="3584" y="628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486592" y="2136997"/>
              <a:ext cx="498493" cy="981491"/>
            </a:xfrm>
            <a:custGeom>
              <a:avLst/>
              <a:gdLst/>
              <a:ahLst/>
              <a:cxnLst/>
              <a:rect l="l" t="t" r="r" b="b"/>
              <a:pathLst>
                <a:path w="6467" h="12733" extrusionOk="0">
                  <a:moveTo>
                    <a:pt x="5840" y="1"/>
                  </a:moveTo>
                  <a:cubicBezTo>
                    <a:pt x="2582" y="276"/>
                    <a:pt x="0" y="3008"/>
                    <a:pt x="0" y="6341"/>
                  </a:cubicBezTo>
                  <a:cubicBezTo>
                    <a:pt x="0" y="9875"/>
                    <a:pt x="2857" y="12732"/>
                    <a:pt x="6391" y="12732"/>
                  </a:cubicBezTo>
                  <a:lnTo>
                    <a:pt x="6466" y="12732"/>
                  </a:lnTo>
                  <a:lnTo>
                    <a:pt x="6466" y="4211"/>
                  </a:lnTo>
                  <a:cubicBezTo>
                    <a:pt x="6466" y="4086"/>
                    <a:pt x="6466" y="3960"/>
                    <a:pt x="6466" y="3835"/>
                  </a:cubicBezTo>
                  <a:cubicBezTo>
                    <a:pt x="6466" y="3635"/>
                    <a:pt x="6441" y="3409"/>
                    <a:pt x="6441" y="3209"/>
                  </a:cubicBezTo>
                  <a:cubicBezTo>
                    <a:pt x="6441" y="3133"/>
                    <a:pt x="6441" y="3083"/>
                    <a:pt x="6416" y="3008"/>
                  </a:cubicBezTo>
                  <a:cubicBezTo>
                    <a:pt x="6416" y="2958"/>
                    <a:pt x="6416" y="2883"/>
                    <a:pt x="6416" y="2808"/>
                  </a:cubicBezTo>
                  <a:cubicBezTo>
                    <a:pt x="6391" y="2757"/>
                    <a:pt x="6391" y="2682"/>
                    <a:pt x="6391" y="2632"/>
                  </a:cubicBezTo>
                  <a:cubicBezTo>
                    <a:pt x="6366" y="2532"/>
                    <a:pt x="6366" y="2457"/>
                    <a:pt x="6366" y="2356"/>
                  </a:cubicBezTo>
                  <a:cubicBezTo>
                    <a:pt x="6341" y="2281"/>
                    <a:pt x="6341" y="2206"/>
                    <a:pt x="6316" y="2106"/>
                  </a:cubicBezTo>
                  <a:cubicBezTo>
                    <a:pt x="6316" y="2081"/>
                    <a:pt x="6316" y="2031"/>
                    <a:pt x="6291" y="2006"/>
                  </a:cubicBezTo>
                  <a:cubicBezTo>
                    <a:pt x="6291" y="1980"/>
                    <a:pt x="6291" y="1955"/>
                    <a:pt x="6291" y="1930"/>
                  </a:cubicBezTo>
                  <a:cubicBezTo>
                    <a:pt x="6291" y="1930"/>
                    <a:pt x="6291" y="1930"/>
                    <a:pt x="6291" y="1905"/>
                  </a:cubicBezTo>
                  <a:cubicBezTo>
                    <a:pt x="6266" y="1805"/>
                    <a:pt x="6266" y="1705"/>
                    <a:pt x="6241" y="1605"/>
                  </a:cubicBezTo>
                  <a:cubicBezTo>
                    <a:pt x="6241" y="1579"/>
                    <a:pt x="6216" y="1579"/>
                    <a:pt x="6216" y="1554"/>
                  </a:cubicBezTo>
                  <a:cubicBezTo>
                    <a:pt x="6216" y="1504"/>
                    <a:pt x="6216" y="1454"/>
                    <a:pt x="6191" y="1429"/>
                  </a:cubicBezTo>
                  <a:cubicBezTo>
                    <a:pt x="6191" y="1354"/>
                    <a:pt x="6166" y="1304"/>
                    <a:pt x="6166" y="1229"/>
                  </a:cubicBezTo>
                  <a:cubicBezTo>
                    <a:pt x="6116" y="1053"/>
                    <a:pt x="6090" y="878"/>
                    <a:pt x="6040" y="727"/>
                  </a:cubicBezTo>
                  <a:cubicBezTo>
                    <a:pt x="6015" y="627"/>
                    <a:pt x="5990" y="552"/>
                    <a:pt x="5965" y="477"/>
                  </a:cubicBezTo>
                  <a:cubicBezTo>
                    <a:pt x="5965" y="402"/>
                    <a:pt x="5940" y="326"/>
                    <a:pt x="5915" y="251"/>
                  </a:cubicBezTo>
                  <a:cubicBezTo>
                    <a:pt x="5890" y="176"/>
                    <a:pt x="5865" y="76"/>
                    <a:pt x="5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138128" y="1570987"/>
              <a:ext cx="289830" cy="198565"/>
            </a:xfrm>
            <a:custGeom>
              <a:avLst/>
              <a:gdLst/>
              <a:ahLst/>
              <a:cxnLst/>
              <a:rect l="l" t="t" r="r" b="b"/>
              <a:pathLst>
                <a:path w="3760" h="2576" extrusionOk="0">
                  <a:moveTo>
                    <a:pt x="1604" y="0"/>
                  </a:moveTo>
                  <a:cubicBezTo>
                    <a:pt x="1028" y="401"/>
                    <a:pt x="502" y="852"/>
                    <a:pt x="0" y="1328"/>
                  </a:cubicBezTo>
                  <a:cubicBezTo>
                    <a:pt x="770" y="2098"/>
                    <a:pt x="1830" y="2575"/>
                    <a:pt x="2980" y="2575"/>
                  </a:cubicBezTo>
                  <a:cubicBezTo>
                    <a:pt x="3179" y="2575"/>
                    <a:pt x="3381" y="2561"/>
                    <a:pt x="3584" y="2531"/>
                  </a:cubicBezTo>
                  <a:cubicBezTo>
                    <a:pt x="3660" y="2506"/>
                    <a:pt x="3710" y="2506"/>
                    <a:pt x="3760" y="2506"/>
                  </a:cubicBezTo>
                  <a:lnTo>
                    <a:pt x="3334" y="501"/>
                  </a:lnTo>
                  <a:lnTo>
                    <a:pt x="3309" y="501"/>
                  </a:lnTo>
                  <a:cubicBezTo>
                    <a:pt x="3197" y="519"/>
                    <a:pt x="3087" y="527"/>
                    <a:pt x="2978" y="527"/>
                  </a:cubicBezTo>
                  <a:cubicBezTo>
                    <a:pt x="2455" y="527"/>
                    <a:pt x="1978" y="332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258585" y="1510555"/>
              <a:ext cx="129576" cy="39235"/>
            </a:xfrm>
            <a:custGeom>
              <a:avLst/>
              <a:gdLst/>
              <a:ahLst/>
              <a:cxnLst/>
              <a:rect l="l" t="t" r="r" b="b"/>
              <a:pathLst>
                <a:path w="1681" h="509" extrusionOk="0">
                  <a:moveTo>
                    <a:pt x="137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83"/>
                  </a:cubicBezTo>
                  <a:lnTo>
                    <a:pt x="1505" y="508"/>
                  </a:lnTo>
                  <a:cubicBezTo>
                    <a:pt x="1580" y="508"/>
                    <a:pt x="1655" y="458"/>
                    <a:pt x="1655" y="383"/>
                  </a:cubicBezTo>
                  <a:cubicBezTo>
                    <a:pt x="1680" y="308"/>
                    <a:pt x="1630" y="233"/>
                    <a:pt x="1555" y="233"/>
                  </a:cubicBezTo>
                  <a:lnTo>
                    <a:pt x="176" y="7"/>
                  </a:lnTo>
                  <a:cubicBezTo>
                    <a:pt x="163" y="3"/>
                    <a:pt x="150" y="1"/>
                    <a:pt x="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237388" y="1633963"/>
              <a:ext cx="88953" cy="106297"/>
            </a:xfrm>
            <a:custGeom>
              <a:avLst/>
              <a:gdLst/>
              <a:ahLst/>
              <a:cxnLst/>
              <a:rect l="l" t="t" r="r" b="b"/>
              <a:pathLst>
                <a:path w="1154" h="1379" extrusionOk="0">
                  <a:moveTo>
                    <a:pt x="174" y="0"/>
                  </a:moveTo>
                  <a:cubicBezTo>
                    <a:pt x="143" y="0"/>
                    <a:pt x="109" y="13"/>
                    <a:pt x="75" y="35"/>
                  </a:cubicBezTo>
                  <a:cubicBezTo>
                    <a:pt x="25" y="60"/>
                    <a:pt x="0" y="161"/>
                    <a:pt x="50" y="211"/>
                  </a:cubicBezTo>
                  <a:lnTo>
                    <a:pt x="877" y="1313"/>
                  </a:lnTo>
                  <a:cubicBezTo>
                    <a:pt x="909" y="1361"/>
                    <a:pt x="951" y="1379"/>
                    <a:pt x="996" y="1379"/>
                  </a:cubicBezTo>
                  <a:cubicBezTo>
                    <a:pt x="1023" y="1379"/>
                    <a:pt x="1050" y="1373"/>
                    <a:pt x="1078" y="1364"/>
                  </a:cubicBezTo>
                  <a:cubicBezTo>
                    <a:pt x="1128" y="1313"/>
                    <a:pt x="1153" y="1213"/>
                    <a:pt x="1103" y="1163"/>
                  </a:cubicBezTo>
                  <a:lnTo>
                    <a:pt x="276" y="60"/>
                  </a:lnTo>
                  <a:cubicBezTo>
                    <a:pt x="248" y="19"/>
                    <a:pt x="213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939853" y="1470319"/>
              <a:ext cx="87026" cy="107299"/>
            </a:xfrm>
            <a:custGeom>
              <a:avLst/>
              <a:gdLst/>
              <a:ahLst/>
              <a:cxnLst/>
              <a:rect l="l" t="t" r="r" b="b"/>
              <a:pathLst>
                <a:path w="1129" h="1392" extrusionOk="0">
                  <a:moveTo>
                    <a:pt x="149" y="1"/>
                  </a:moveTo>
                  <a:cubicBezTo>
                    <a:pt x="121" y="1"/>
                    <a:pt x="95" y="9"/>
                    <a:pt x="76" y="28"/>
                  </a:cubicBezTo>
                  <a:cubicBezTo>
                    <a:pt x="26" y="78"/>
                    <a:pt x="0" y="178"/>
                    <a:pt x="51" y="228"/>
                  </a:cubicBezTo>
                  <a:lnTo>
                    <a:pt x="878" y="1331"/>
                  </a:lnTo>
                  <a:cubicBezTo>
                    <a:pt x="905" y="1373"/>
                    <a:pt x="940" y="1391"/>
                    <a:pt x="975" y="1391"/>
                  </a:cubicBezTo>
                  <a:cubicBezTo>
                    <a:pt x="1003" y="1391"/>
                    <a:pt x="1031" y="1379"/>
                    <a:pt x="1053" y="1356"/>
                  </a:cubicBezTo>
                  <a:cubicBezTo>
                    <a:pt x="1128" y="1306"/>
                    <a:pt x="1128" y="1231"/>
                    <a:pt x="1103" y="1181"/>
                  </a:cubicBezTo>
                  <a:lnTo>
                    <a:pt x="276" y="53"/>
                  </a:lnTo>
                  <a:cubicBezTo>
                    <a:pt x="245" y="22"/>
                    <a:pt x="195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583175" y="1648223"/>
              <a:ext cx="54189" cy="55114"/>
            </a:xfrm>
            <a:custGeom>
              <a:avLst/>
              <a:gdLst/>
              <a:ahLst/>
              <a:cxnLst/>
              <a:rect l="l" t="t" r="r" b="b"/>
              <a:pathLst>
                <a:path w="703" h="715" extrusionOk="0">
                  <a:moveTo>
                    <a:pt x="502" y="1"/>
                  </a:moveTo>
                  <a:lnTo>
                    <a:pt x="50" y="477"/>
                  </a:lnTo>
                  <a:cubicBezTo>
                    <a:pt x="50" y="477"/>
                    <a:pt x="25" y="502"/>
                    <a:pt x="25" y="502"/>
                  </a:cubicBezTo>
                  <a:cubicBezTo>
                    <a:pt x="0" y="552"/>
                    <a:pt x="0" y="627"/>
                    <a:pt x="50" y="677"/>
                  </a:cubicBezTo>
                  <a:cubicBezTo>
                    <a:pt x="76" y="702"/>
                    <a:pt x="113" y="715"/>
                    <a:pt x="151" y="715"/>
                  </a:cubicBezTo>
                  <a:cubicBezTo>
                    <a:pt x="188" y="715"/>
                    <a:pt x="226" y="702"/>
                    <a:pt x="251" y="677"/>
                  </a:cubicBezTo>
                  <a:lnTo>
                    <a:pt x="702" y="176"/>
                  </a:lnTo>
                  <a:cubicBezTo>
                    <a:pt x="652" y="126"/>
                    <a:pt x="577" y="5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2086693" y="1473402"/>
              <a:ext cx="96661" cy="98589"/>
            </a:xfrm>
            <a:custGeom>
              <a:avLst/>
              <a:gdLst/>
              <a:ahLst/>
              <a:cxnLst/>
              <a:rect l="l" t="t" r="r" b="b"/>
              <a:pathLst>
                <a:path w="1254" h="1279" extrusionOk="0">
                  <a:moveTo>
                    <a:pt x="1103" y="0"/>
                  </a:moveTo>
                  <a:cubicBezTo>
                    <a:pt x="1065" y="0"/>
                    <a:pt x="1028" y="13"/>
                    <a:pt x="1003" y="38"/>
                  </a:cubicBezTo>
                  <a:lnTo>
                    <a:pt x="50" y="1041"/>
                  </a:lnTo>
                  <a:cubicBezTo>
                    <a:pt x="0" y="1091"/>
                    <a:pt x="0" y="1191"/>
                    <a:pt x="50" y="1241"/>
                  </a:cubicBezTo>
                  <a:cubicBezTo>
                    <a:pt x="88" y="1266"/>
                    <a:pt x="126" y="1279"/>
                    <a:pt x="160" y="1279"/>
                  </a:cubicBezTo>
                  <a:cubicBezTo>
                    <a:pt x="194" y="1279"/>
                    <a:pt x="226" y="1266"/>
                    <a:pt x="251" y="1241"/>
                  </a:cubicBezTo>
                  <a:lnTo>
                    <a:pt x="1203" y="239"/>
                  </a:lnTo>
                  <a:cubicBezTo>
                    <a:pt x="1253" y="188"/>
                    <a:pt x="1253" y="88"/>
                    <a:pt x="1203" y="38"/>
                  </a:cubicBezTo>
                  <a:cubicBezTo>
                    <a:pt x="1178" y="13"/>
                    <a:pt x="1141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2376443" y="1638048"/>
              <a:ext cx="127572" cy="45556"/>
            </a:xfrm>
            <a:custGeom>
              <a:avLst/>
              <a:gdLst/>
              <a:ahLst/>
              <a:cxnLst/>
              <a:rect l="l" t="t" r="r" b="b"/>
              <a:pathLst>
                <a:path w="1655" h="591" extrusionOk="0">
                  <a:moveTo>
                    <a:pt x="1494" y="1"/>
                  </a:moveTo>
                  <a:cubicBezTo>
                    <a:pt x="1481" y="1"/>
                    <a:pt x="1468" y="3"/>
                    <a:pt x="1454" y="7"/>
                  </a:cubicBezTo>
                  <a:lnTo>
                    <a:pt x="126" y="333"/>
                  </a:lnTo>
                  <a:cubicBezTo>
                    <a:pt x="51" y="333"/>
                    <a:pt x="1" y="408"/>
                    <a:pt x="26" y="484"/>
                  </a:cubicBezTo>
                  <a:cubicBezTo>
                    <a:pt x="46" y="545"/>
                    <a:pt x="101" y="590"/>
                    <a:pt x="161" y="590"/>
                  </a:cubicBezTo>
                  <a:cubicBezTo>
                    <a:pt x="175" y="590"/>
                    <a:pt x="188" y="588"/>
                    <a:pt x="201" y="584"/>
                  </a:cubicBezTo>
                  <a:lnTo>
                    <a:pt x="1529" y="258"/>
                  </a:lnTo>
                  <a:cubicBezTo>
                    <a:pt x="1605" y="258"/>
                    <a:pt x="1655" y="183"/>
                    <a:pt x="1630" y="108"/>
                  </a:cubicBezTo>
                  <a:cubicBezTo>
                    <a:pt x="1609" y="46"/>
                    <a:pt x="1555" y="1"/>
                    <a:pt x="1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2032582" y="1663177"/>
              <a:ext cx="125644" cy="43089"/>
            </a:xfrm>
            <a:custGeom>
              <a:avLst/>
              <a:gdLst/>
              <a:ahLst/>
              <a:cxnLst/>
              <a:rect l="l" t="t" r="r" b="b"/>
              <a:pathLst>
                <a:path w="1630" h="559" extrusionOk="0">
                  <a:moveTo>
                    <a:pt x="1485" y="1"/>
                  </a:moveTo>
                  <a:cubicBezTo>
                    <a:pt x="1473" y="1"/>
                    <a:pt x="1463" y="3"/>
                    <a:pt x="1454" y="7"/>
                  </a:cubicBezTo>
                  <a:lnTo>
                    <a:pt x="101" y="333"/>
                  </a:lnTo>
                  <a:cubicBezTo>
                    <a:pt x="76" y="333"/>
                    <a:pt x="51" y="358"/>
                    <a:pt x="26" y="383"/>
                  </a:cubicBezTo>
                  <a:cubicBezTo>
                    <a:pt x="26" y="383"/>
                    <a:pt x="0" y="408"/>
                    <a:pt x="0" y="408"/>
                  </a:cubicBezTo>
                  <a:cubicBezTo>
                    <a:pt x="76" y="433"/>
                    <a:pt x="126" y="458"/>
                    <a:pt x="201" y="483"/>
                  </a:cubicBezTo>
                  <a:cubicBezTo>
                    <a:pt x="251" y="508"/>
                    <a:pt x="301" y="533"/>
                    <a:pt x="376" y="559"/>
                  </a:cubicBezTo>
                  <a:lnTo>
                    <a:pt x="1504" y="283"/>
                  </a:lnTo>
                  <a:cubicBezTo>
                    <a:pt x="1554" y="258"/>
                    <a:pt x="1579" y="233"/>
                    <a:pt x="1579" y="208"/>
                  </a:cubicBezTo>
                  <a:cubicBezTo>
                    <a:pt x="1604" y="183"/>
                    <a:pt x="1630" y="132"/>
                    <a:pt x="1604" y="107"/>
                  </a:cubicBezTo>
                  <a:cubicBezTo>
                    <a:pt x="1604" y="46"/>
                    <a:pt x="1537" y="1"/>
                    <a:pt x="1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671301" y="3004396"/>
              <a:ext cx="127572" cy="39235"/>
            </a:xfrm>
            <a:custGeom>
              <a:avLst/>
              <a:gdLst/>
              <a:ahLst/>
              <a:cxnLst/>
              <a:rect l="l" t="t" r="r" b="b"/>
              <a:pathLst>
                <a:path w="1655" h="509" extrusionOk="0">
                  <a:moveTo>
                    <a:pt x="151" y="1"/>
                  </a:moveTo>
                  <a:cubicBezTo>
                    <a:pt x="76" y="1"/>
                    <a:pt x="26" y="51"/>
                    <a:pt x="1" y="126"/>
                  </a:cubicBezTo>
                  <a:cubicBezTo>
                    <a:pt x="1" y="201"/>
                    <a:pt x="51" y="276"/>
                    <a:pt x="126" y="276"/>
                  </a:cubicBezTo>
                  <a:lnTo>
                    <a:pt x="1479" y="502"/>
                  </a:lnTo>
                  <a:cubicBezTo>
                    <a:pt x="1493" y="506"/>
                    <a:pt x="1506" y="508"/>
                    <a:pt x="1519" y="508"/>
                  </a:cubicBezTo>
                  <a:cubicBezTo>
                    <a:pt x="1579" y="508"/>
                    <a:pt x="1630" y="464"/>
                    <a:pt x="1630" y="402"/>
                  </a:cubicBezTo>
                  <a:cubicBezTo>
                    <a:pt x="1655" y="327"/>
                    <a:pt x="1605" y="251"/>
                    <a:pt x="1530" y="22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895454" y="3000542"/>
              <a:ext cx="75387" cy="76851"/>
            </a:xfrm>
            <a:custGeom>
              <a:avLst/>
              <a:gdLst/>
              <a:ahLst/>
              <a:cxnLst/>
              <a:rect l="l" t="t" r="r" b="b"/>
              <a:pathLst>
                <a:path w="978" h="997" extrusionOk="0">
                  <a:moveTo>
                    <a:pt x="0" y="1"/>
                  </a:moveTo>
                  <a:lnTo>
                    <a:pt x="702" y="928"/>
                  </a:lnTo>
                  <a:cubicBezTo>
                    <a:pt x="727" y="953"/>
                    <a:pt x="727" y="953"/>
                    <a:pt x="752" y="978"/>
                  </a:cubicBezTo>
                  <a:cubicBezTo>
                    <a:pt x="777" y="991"/>
                    <a:pt x="802" y="997"/>
                    <a:pt x="827" y="997"/>
                  </a:cubicBezTo>
                  <a:cubicBezTo>
                    <a:pt x="852" y="997"/>
                    <a:pt x="877" y="991"/>
                    <a:pt x="902" y="978"/>
                  </a:cubicBezTo>
                  <a:cubicBezTo>
                    <a:pt x="952" y="928"/>
                    <a:pt x="977" y="828"/>
                    <a:pt x="927" y="778"/>
                  </a:cubicBezTo>
                  <a:lnTo>
                    <a:pt x="677" y="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1648099" y="3127881"/>
              <a:ext cx="88953" cy="106682"/>
            </a:xfrm>
            <a:custGeom>
              <a:avLst/>
              <a:gdLst/>
              <a:ahLst/>
              <a:cxnLst/>
              <a:rect l="l" t="t" r="r" b="b"/>
              <a:pathLst>
                <a:path w="1154" h="1384" extrusionOk="0">
                  <a:moveTo>
                    <a:pt x="161" y="0"/>
                  </a:moveTo>
                  <a:cubicBezTo>
                    <a:pt x="134" y="0"/>
                    <a:pt x="105" y="9"/>
                    <a:pt x="76" y="28"/>
                  </a:cubicBezTo>
                  <a:cubicBezTo>
                    <a:pt x="26" y="78"/>
                    <a:pt x="1" y="153"/>
                    <a:pt x="51" y="228"/>
                  </a:cubicBezTo>
                  <a:lnTo>
                    <a:pt x="878" y="1331"/>
                  </a:lnTo>
                  <a:cubicBezTo>
                    <a:pt x="909" y="1362"/>
                    <a:pt x="950" y="1383"/>
                    <a:pt x="994" y="1383"/>
                  </a:cubicBezTo>
                  <a:cubicBezTo>
                    <a:pt x="1021" y="1383"/>
                    <a:pt x="1050" y="1375"/>
                    <a:pt x="1079" y="1356"/>
                  </a:cubicBezTo>
                  <a:cubicBezTo>
                    <a:pt x="1129" y="1306"/>
                    <a:pt x="1154" y="1231"/>
                    <a:pt x="1104" y="1156"/>
                  </a:cubicBezTo>
                  <a:lnTo>
                    <a:pt x="277" y="53"/>
                  </a:lnTo>
                  <a:cubicBezTo>
                    <a:pt x="246" y="22"/>
                    <a:pt x="205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1350641" y="2965008"/>
              <a:ext cx="88953" cy="107299"/>
            </a:xfrm>
            <a:custGeom>
              <a:avLst/>
              <a:gdLst/>
              <a:ahLst/>
              <a:cxnLst/>
              <a:rect l="l" t="t" r="r" b="b"/>
              <a:pathLst>
                <a:path w="1154" h="1392" extrusionOk="0">
                  <a:moveTo>
                    <a:pt x="175" y="1"/>
                  </a:moveTo>
                  <a:cubicBezTo>
                    <a:pt x="143" y="1"/>
                    <a:pt x="109" y="13"/>
                    <a:pt x="75" y="36"/>
                  </a:cubicBezTo>
                  <a:cubicBezTo>
                    <a:pt x="25" y="86"/>
                    <a:pt x="0" y="161"/>
                    <a:pt x="50" y="211"/>
                  </a:cubicBezTo>
                  <a:lnTo>
                    <a:pt x="878" y="1339"/>
                  </a:lnTo>
                  <a:cubicBezTo>
                    <a:pt x="908" y="1370"/>
                    <a:pt x="949" y="1391"/>
                    <a:pt x="993" y="1391"/>
                  </a:cubicBezTo>
                  <a:cubicBezTo>
                    <a:pt x="1021" y="1391"/>
                    <a:pt x="1049" y="1383"/>
                    <a:pt x="1078" y="1364"/>
                  </a:cubicBezTo>
                  <a:cubicBezTo>
                    <a:pt x="1128" y="1314"/>
                    <a:pt x="1153" y="1239"/>
                    <a:pt x="1103" y="1163"/>
                  </a:cubicBezTo>
                  <a:lnTo>
                    <a:pt x="276" y="61"/>
                  </a:lnTo>
                  <a:cubicBezTo>
                    <a:pt x="248" y="19"/>
                    <a:pt x="213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1993964" y="3110692"/>
              <a:ext cx="88953" cy="86024"/>
            </a:xfrm>
            <a:custGeom>
              <a:avLst/>
              <a:gdLst/>
              <a:ahLst/>
              <a:cxnLst/>
              <a:rect l="l" t="t" r="r" b="b"/>
              <a:pathLst>
                <a:path w="1154" h="1116" extrusionOk="0">
                  <a:moveTo>
                    <a:pt x="902" y="0"/>
                  </a:moveTo>
                  <a:lnTo>
                    <a:pt x="50" y="902"/>
                  </a:lnTo>
                  <a:lnTo>
                    <a:pt x="25" y="902"/>
                  </a:lnTo>
                  <a:cubicBezTo>
                    <a:pt x="0" y="978"/>
                    <a:pt x="0" y="1053"/>
                    <a:pt x="50" y="1078"/>
                  </a:cubicBezTo>
                  <a:cubicBezTo>
                    <a:pt x="75" y="1103"/>
                    <a:pt x="113" y="1115"/>
                    <a:pt x="151" y="1115"/>
                  </a:cubicBezTo>
                  <a:cubicBezTo>
                    <a:pt x="188" y="1115"/>
                    <a:pt x="226" y="1103"/>
                    <a:pt x="251" y="1078"/>
                  </a:cubicBezTo>
                  <a:lnTo>
                    <a:pt x="1153" y="151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1497482" y="2967243"/>
              <a:ext cx="96661" cy="98126"/>
            </a:xfrm>
            <a:custGeom>
              <a:avLst/>
              <a:gdLst/>
              <a:ahLst/>
              <a:cxnLst/>
              <a:rect l="l" t="t" r="r" b="b"/>
              <a:pathLst>
                <a:path w="1254" h="1273" extrusionOk="0">
                  <a:moveTo>
                    <a:pt x="1103" y="0"/>
                  </a:moveTo>
                  <a:cubicBezTo>
                    <a:pt x="1065" y="0"/>
                    <a:pt x="1028" y="19"/>
                    <a:pt x="1003" y="57"/>
                  </a:cubicBezTo>
                  <a:lnTo>
                    <a:pt x="50" y="1059"/>
                  </a:lnTo>
                  <a:cubicBezTo>
                    <a:pt x="0" y="1109"/>
                    <a:pt x="0" y="1184"/>
                    <a:pt x="50" y="1235"/>
                  </a:cubicBezTo>
                  <a:cubicBezTo>
                    <a:pt x="88" y="1260"/>
                    <a:pt x="125" y="1272"/>
                    <a:pt x="160" y="1272"/>
                  </a:cubicBezTo>
                  <a:cubicBezTo>
                    <a:pt x="194" y="1272"/>
                    <a:pt x="226" y="1260"/>
                    <a:pt x="251" y="1235"/>
                  </a:cubicBezTo>
                  <a:lnTo>
                    <a:pt x="1203" y="232"/>
                  </a:lnTo>
                  <a:cubicBezTo>
                    <a:pt x="1253" y="182"/>
                    <a:pt x="1253" y="107"/>
                    <a:pt x="1203" y="57"/>
                  </a:cubicBezTo>
                  <a:cubicBezTo>
                    <a:pt x="1178" y="19"/>
                    <a:pt x="1140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1787231" y="3131889"/>
              <a:ext cx="127572" cy="46943"/>
            </a:xfrm>
            <a:custGeom>
              <a:avLst/>
              <a:gdLst/>
              <a:ahLst/>
              <a:cxnLst/>
              <a:rect l="l" t="t" r="r" b="b"/>
              <a:pathLst>
                <a:path w="1655" h="609" extrusionOk="0">
                  <a:moveTo>
                    <a:pt x="1479" y="1"/>
                  </a:moveTo>
                  <a:lnTo>
                    <a:pt x="126" y="327"/>
                  </a:lnTo>
                  <a:cubicBezTo>
                    <a:pt x="51" y="352"/>
                    <a:pt x="0" y="427"/>
                    <a:pt x="26" y="502"/>
                  </a:cubicBezTo>
                  <a:cubicBezTo>
                    <a:pt x="46" y="564"/>
                    <a:pt x="101" y="609"/>
                    <a:pt x="161" y="609"/>
                  </a:cubicBezTo>
                  <a:cubicBezTo>
                    <a:pt x="174" y="609"/>
                    <a:pt x="188" y="607"/>
                    <a:pt x="201" y="602"/>
                  </a:cubicBezTo>
                  <a:lnTo>
                    <a:pt x="1529" y="277"/>
                  </a:lnTo>
                  <a:cubicBezTo>
                    <a:pt x="1605" y="251"/>
                    <a:pt x="1655" y="176"/>
                    <a:pt x="1630" y="101"/>
                  </a:cubicBezTo>
                  <a:cubicBezTo>
                    <a:pt x="1630" y="26"/>
                    <a:pt x="155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538027" y="2836359"/>
              <a:ext cx="125644" cy="44477"/>
            </a:xfrm>
            <a:custGeom>
              <a:avLst/>
              <a:gdLst/>
              <a:ahLst/>
              <a:cxnLst/>
              <a:rect l="l" t="t" r="r" b="b"/>
              <a:pathLst>
                <a:path w="1630" h="577" extrusionOk="0">
                  <a:moveTo>
                    <a:pt x="1354" y="0"/>
                  </a:moveTo>
                  <a:lnTo>
                    <a:pt x="126" y="301"/>
                  </a:lnTo>
                  <a:cubicBezTo>
                    <a:pt x="76" y="301"/>
                    <a:pt x="51" y="326"/>
                    <a:pt x="51" y="351"/>
                  </a:cubicBezTo>
                  <a:cubicBezTo>
                    <a:pt x="25" y="401"/>
                    <a:pt x="0" y="426"/>
                    <a:pt x="25" y="476"/>
                  </a:cubicBezTo>
                  <a:cubicBezTo>
                    <a:pt x="51" y="552"/>
                    <a:pt x="126" y="577"/>
                    <a:pt x="176" y="577"/>
                  </a:cubicBezTo>
                  <a:lnTo>
                    <a:pt x="1529" y="251"/>
                  </a:lnTo>
                  <a:cubicBezTo>
                    <a:pt x="1554" y="226"/>
                    <a:pt x="1604" y="201"/>
                    <a:pt x="1604" y="176"/>
                  </a:cubicBezTo>
                  <a:lnTo>
                    <a:pt x="1629" y="176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1445298" y="3157018"/>
              <a:ext cx="123717" cy="42627"/>
            </a:xfrm>
            <a:custGeom>
              <a:avLst/>
              <a:gdLst/>
              <a:ahLst/>
              <a:cxnLst/>
              <a:rect l="l" t="t" r="r" b="b"/>
              <a:pathLst>
                <a:path w="1605" h="553" extrusionOk="0">
                  <a:moveTo>
                    <a:pt x="1429" y="1"/>
                  </a:moveTo>
                  <a:lnTo>
                    <a:pt x="76" y="326"/>
                  </a:lnTo>
                  <a:cubicBezTo>
                    <a:pt x="51" y="352"/>
                    <a:pt x="25" y="377"/>
                    <a:pt x="0" y="402"/>
                  </a:cubicBezTo>
                  <a:cubicBezTo>
                    <a:pt x="51" y="427"/>
                    <a:pt x="101" y="452"/>
                    <a:pt x="176" y="477"/>
                  </a:cubicBezTo>
                  <a:cubicBezTo>
                    <a:pt x="226" y="502"/>
                    <a:pt x="276" y="527"/>
                    <a:pt x="351" y="552"/>
                  </a:cubicBezTo>
                  <a:lnTo>
                    <a:pt x="1479" y="276"/>
                  </a:lnTo>
                  <a:cubicBezTo>
                    <a:pt x="1529" y="276"/>
                    <a:pt x="1554" y="251"/>
                    <a:pt x="1579" y="226"/>
                  </a:cubicBezTo>
                  <a:cubicBezTo>
                    <a:pt x="1579" y="176"/>
                    <a:pt x="1604" y="151"/>
                    <a:pt x="1579" y="101"/>
                  </a:cubicBezTo>
                  <a:cubicBezTo>
                    <a:pt x="1579" y="26"/>
                    <a:pt x="1504" y="1"/>
                    <a:pt x="1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01975" y="2364928"/>
              <a:ext cx="539038" cy="913890"/>
            </a:xfrm>
            <a:custGeom>
              <a:avLst/>
              <a:gdLst/>
              <a:ahLst/>
              <a:cxnLst/>
              <a:rect l="l" t="t" r="r" b="b"/>
              <a:pathLst>
                <a:path w="6993" h="11856" extrusionOk="0">
                  <a:moveTo>
                    <a:pt x="51" y="1"/>
                  </a:moveTo>
                  <a:cubicBezTo>
                    <a:pt x="51" y="51"/>
                    <a:pt x="51" y="101"/>
                    <a:pt x="51" y="151"/>
                  </a:cubicBezTo>
                  <a:cubicBezTo>
                    <a:pt x="953" y="226"/>
                    <a:pt x="1855" y="527"/>
                    <a:pt x="2582" y="1079"/>
                  </a:cubicBezTo>
                  <a:lnTo>
                    <a:pt x="2682" y="953"/>
                  </a:lnTo>
                  <a:cubicBezTo>
                    <a:pt x="1930" y="377"/>
                    <a:pt x="1003" y="51"/>
                    <a:pt x="51" y="1"/>
                  </a:cubicBezTo>
                  <a:close/>
                  <a:moveTo>
                    <a:pt x="3685" y="9124"/>
                  </a:moveTo>
                  <a:cubicBezTo>
                    <a:pt x="4036" y="9124"/>
                    <a:pt x="4462" y="9199"/>
                    <a:pt x="4888" y="9399"/>
                  </a:cubicBezTo>
                  <a:cubicBezTo>
                    <a:pt x="5489" y="9625"/>
                    <a:pt x="5940" y="9951"/>
                    <a:pt x="6241" y="10327"/>
                  </a:cubicBezTo>
                  <a:cubicBezTo>
                    <a:pt x="6241" y="10327"/>
                    <a:pt x="6266" y="10352"/>
                    <a:pt x="6266" y="10377"/>
                  </a:cubicBezTo>
                  <a:cubicBezTo>
                    <a:pt x="6216" y="10477"/>
                    <a:pt x="6141" y="10577"/>
                    <a:pt x="6041" y="10678"/>
                  </a:cubicBezTo>
                  <a:cubicBezTo>
                    <a:pt x="5516" y="11290"/>
                    <a:pt x="4705" y="11654"/>
                    <a:pt x="3875" y="11654"/>
                  </a:cubicBezTo>
                  <a:cubicBezTo>
                    <a:pt x="3753" y="11654"/>
                    <a:pt x="3631" y="11646"/>
                    <a:pt x="3509" y="11630"/>
                  </a:cubicBezTo>
                  <a:cubicBezTo>
                    <a:pt x="2933" y="11580"/>
                    <a:pt x="2281" y="11254"/>
                    <a:pt x="2131" y="10653"/>
                  </a:cubicBezTo>
                  <a:cubicBezTo>
                    <a:pt x="1980" y="10051"/>
                    <a:pt x="2457" y="9425"/>
                    <a:pt x="3033" y="9224"/>
                  </a:cubicBezTo>
                  <a:cubicBezTo>
                    <a:pt x="3234" y="9149"/>
                    <a:pt x="3434" y="9124"/>
                    <a:pt x="3685" y="9124"/>
                  </a:cubicBezTo>
                  <a:close/>
                  <a:moveTo>
                    <a:pt x="3183" y="5790"/>
                  </a:moveTo>
                  <a:cubicBezTo>
                    <a:pt x="2056" y="5790"/>
                    <a:pt x="953" y="6141"/>
                    <a:pt x="26" y="6818"/>
                  </a:cubicBezTo>
                  <a:cubicBezTo>
                    <a:pt x="26" y="6843"/>
                    <a:pt x="26" y="6843"/>
                    <a:pt x="0" y="6843"/>
                  </a:cubicBezTo>
                  <a:lnTo>
                    <a:pt x="0" y="7069"/>
                  </a:lnTo>
                  <a:cubicBezTo>
                    <a:pt x="51" y="7018"/>
                    <a:pt x="101" y="6993"/>
                    <a:pt x="126" y="6943"/>
                  </a:cubicBezTo>
                  <a:cubicBezTo>
                    <a:pt x="1003" y="6317"/>
                    <a:pt x="2081" y="5941"/>
                    <a:pt x="3158" y="5941"/>
                  </a:cubicBezTo>
                  <a:lnTo>
                    <a:pt x="3183" y="5941"/>
                  </a:lnTo>
                  <a:cubicBezTo>
                    <a:pt x="4462" y="5966"/>
                    <a:pt x="6066" y="6617"/>
                    <a:pt x="6567" y="8046"/>
                  </a:cubicBezTo>
                  <a:cubicBezTo>
                    <a:pt x="6667" y="8297"/>
                    <a:pt x="6717" y="8597"/>
                    <a:pt x="6717" y="8873"/>
                  </a:cubicBezTo>
                  <a:cubicBezTo>
                    <a:pt x="6717" y="9349"/>
                    <a:pt x="6592" y="9800"/>
                    <a:pt x="6366" y="10227"/>
                  </a:cubicBezTo>
                  <a:cubicBezTo>
                    <a:pt x="6041" y="9826"/>
                    <a:pt x="5564" y="9500"/>
                    <a:pt x="4963" y="9249"/>
                  </a:cubicBezTo>
                  <a:cubicBezTo>
                    <a:pt x="4506" y="9051"/>
                    <a:pt x="4077" y="8955"/>
                    <a:pt x="3681" y="8955"/>
                  </a:cubicBezTo>
                  <a:cubicBezTo>
                    <a:pt x="3426" y="8955"/>
                    <a:pt x="3184" y="8995"/>
                    <a:pt x="2958" y="9074"/>
                  </a:cubicBezTo>
                  <a:cubicBezTo>
                    <a:pt x="2331" y="9299"/>
                    <a:pt x="1780" y="10001"/>
                    <a:pt x="1955" y="10703"/>
                  </a:cubicBezTo>
                  <a:cubicBezTo>
                    <a:pt x="2156" y="11404"/>
                    <a:pt x="2908" y="11730"/>
                    <a:pt x="3509" y="11805"/>
                  </a:cubicBezTo>
                  <a:cubicBezTo>
                    <a:pt x="3631" y="11821"/>
                    <a:pt x="3753" y="11828"/>
                    <a:pt x="3875" y="11828"/>
                  </a:cubicBezTo>
                  <a:cubicBezTo>
                    <a:pt x="4756" y="11828"/>
                    <a:pt x="5615" y="11438"/>
                    <a:pt x="6166" y="10778"/>
                  </a:cubicBezTo>
                  <a:cubicBezTo>
                    <a:pt x="6241" y="10703"/>
                    <a:pt x="6316" y="10602"/>
                    <a:pt x="6366" y="10527"/>
                  </a:cubicBezTo>
                  <a:cubicBezTo>
                    <a:pt x="6642" y="10928"/>
                    <a:pt x="6742" y="11404"/>
                    <a:pt x="6642" y="11831"/>
                  </a:cubicBezTo>
                  <a:lnTo>
                    <a:pt x="6792" y="11856"/>
                  </a:lnTo>
                  <a:cubicBezTo>
                    <a:pt x="6918" y="11379"/>
                    <a:pt x="6792" y="10828"/>
                    <a:pt x="6467" y="10352"/>
                  </a:cubicBezTo>
                  <a:cubicBezTo>
                    <a:pt x="6893" y="9650"/>
                    <a:pt x="6993" y="8748"/>
                    <a:pt x="6717" y="7996"/>
                  </a:cubicBezTo>
                  <a:cubicBezTo>
                    <a:pt x="6191" y="6492"/>
                    <a:pt x="4537" y="5790"/>
                    <a:pt x="3183" y="57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38666" y="3240266"/>
              <a:ext cx="1062659" cy="454864"/>
            </a:xfrm>
            <a:custGeom>
              <a:avLst/>
              <a:gdLst/>
              <a:ahLst/>
              <a:cxnLst/>
              <a:rect l="l" t="t" r="r" b="b"/>
              <a:pathLst>
                <a:path w="13786" h="5901" extrusionOk="0">
                  <a:moveTo>
                    <a:pt x="7660" y="0"/>
                  </a:moveTo>
                  <a:cubicBezTo>
                    <a:pt x="6246" y="0"/>
                    <a:pt x="4832" y="217"/>
                    <a:pt x="3484" y="600"/>
                  </a:cubicBezTo>
                  <a:cubicBezTo>
                    <a:pt x="3209" y="675"/>
                    <a:pt x="2933" y="775"/>
                    <a:pt x="2657" y="901"/>
                  </a:cubicBezTo>
                  <a:cubicBezTo>
                    <a:pt x="1429" y="1402"/>
                    <a:pt x="176" y="2404"/>
                    <a:pt x="51" y="3833"/>
                  </a:cubicBezTo>
                  <a:cubicBezTo>
                    <a:pt x="1" y="4635"/>
                    <a:pt x="402" y="5487"/>
                    <a:pt x="1154" y="5763"/>
                  </a:cubicBezTo>
                  <a:cubicBezTo>
                    <a:pt x="1390" y="5857"/>
                    <a:pt x="1624" y="5894"/>
                    <a:pt x="1857" y="5894"/>
                  </a:cubicBezTo>
                  <a:cubicBezTo>
                    <a:pt x="2618" y="5894"/>
                    <a:pt x="3366" y="5507"/>
                    <a:pt x="4132" y="5507"/>
                  </a:cubicBezTo>
                  <a:cubicBezTo>
                    <a:pt x="4250" y="5507"/>
                    <a:pt x="4368" y="5516"/>
                    <a:pt x="4487" y="5537"/>
                  </a:cubicBezTo>
                  <a:cubicBezTo>
                    <a:pt x="4913" y="5612"/>
                    <a:pt x="5339" y="5763"/>
                    <a:pt x="5765" y="5838"/>
                  </a:cubicBezTo>
                  <a:cubicBezTo>
                    <a:pt x="5993" y="5881"/>
                    <a:pt x="6212" y="5900"/>
                    <a:pt x="6423" y="5900"/>
                  </a:cubicBezTo>
                  <a:cubicBezTo>
                    <a:pt x="7325" y="5900"/>
                    <a:pt x="8100" y="5547"/>
                    <a:pt x="8973" y="5161"/>
                  </a:cubicBezTo>
                  <a:cubicBezTo>
                    <a:pt x="9322" y="5005"/>
                    <a:pt x="9682" y="4963"/>
                    <a:pt x="10046" y="4963"/>
                  </a:cubicBezTo>
                  <a:cubicBezTo>
                    <a:pt x="10463" y="4963"/>
                    <a:pt x="10886" y="5018"/>
                    <a:pt x="11309" y="5018"/>
                  </a:cubicBezTo>
                  <a:cubicBezTo>
                    <a:pt x="11525" y="5018"/>
                    <a:pt x="11741" y="5004"/>
                    <a:pt x="11956" y="4961"/>
                  </a:cubicBezTo>
                  <a:cubicBezTo>
                    <a:pt x="12557" y="4835"/>
                    <a:pt x="13109" y="4460"/>
                    <a:pt x="13409" y="3883"/>
                  </a:cubicBezTo>
                  <a:cubicBezTo>
                    <a:pt x="13785" y="3181"/>
                    <a:pt x="13660" y="2304"/>
                    <a:pt x="13184" y="1678"/>
                  </a:cubicBezTo>
                  <a:cubicBezTo>
                    <a:pt x="12808" y="1176"/>
                    <a:pt x="12281" y="850"/>
                    <a:pt x="11705" y="625"/>
                  </a:cubicBezTo>
                  <a:cubicBezTo>
                    <a:pt x="11103" y="399"/>
                    <a:pt x="10427" y="274"/>
                    <a:pt x="9800" y="174"/>
                  </a:cubicBezTo>
                  <a:cubicBezTo>
                    <a:pt x="9093" y="56"/>
                    <a:pt x="8376" y="0"/>
                    <a:pt x="76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840593" y="3215523"/>
              <a:ext cx="1047166" cy="454478"/>
            </a:xfrm>
            <a:custGeom>
              <a:avLst/>
              <a:gdLst/>
              <a:ahLst/>
              <a:cxnLst/>
              <a:rect l="l" t="t" r="r" b="b"/>
              <a:pathLst>
                <a:path w="13585" h="5896" extrusionOk="0">
                  <a:moveTo>
                    <a:pt x="7628" y="0"/>
                  </a:moveTo>
                  <a:cubicBezTo>
                    <a:pt x="6440" y="0"/>
                    <a:pt x="5256" y="151"/>
                    <a:pt x="4086" y="420"/>
                  </a:cubicBezTo>
                  <a:cubicBezTo>
                    <a:pt x="4036" y="445"/>
                    <a:pt x="3986" y="445"/>
                    <a:pt x="3936" y="470"/>
                  </a:cubicBezTo>
                  <a:cubicBezTo>
                    <a:pt x="3760" y="520"/>
                    <a:pt x="3610" y="545"/>
                    <a:pt x="3434" y="595"/>
                  </a:cubicBezTo>
                  <a:cubicBezTo>
                    <a:pt x="3159" y="670"/>
                    <a:pt x="2883" y="770"/>
                    <a:pt x="2607" y="896"/>
                  </a:cubicBezTo>
                  <a:cubicBezTo>
                    <a:pt x="1379" y="1397"/>
                    <a:pt x="126" y="2400"/>
                    <a:pt x="1" y="3828"/>
                  </a:cubicBezTo>
                  <a:cubicBezTo>
                    <a:pt x="1" y="3979"/>
                    <a:pt x="1" y="4129"/>
                    <a:pt x="26" y="4279"/>
                  </a:cubicBezTo>
                  <a:lnTo>
                    <a:pt x="26" y="4304"/>
                  </a:lnTo>
                  <a:cubicBezTo>
                    <a:pt x="126" y="4931"/>
                    <a:pt x="502" y="5532"/>
                    <a:pt x="1103" y="5758"/>
                  </a:cubicBezTo>
                  <a:cubicBezTo>
                    <a:pt x="1340" y="5853"/>
                    <a:pt x="1574" y="5889"/>
                    <a:pt x="1807" y="5889"/>
                  </a:cubicBezTo>
                  <a:cubicBezTo>
                    <a:pt x="2568" y="5889"/>
                    <a:pt x="3316" y="5502"/>
                    <a:pt x="4082" y="5502"/>
                  </a:cubicBezTo>
                  <a:cubicBezTo>
                    <a:pt x="4200" y="5502"/>
                    <a:pt x="4318" y="5511"/>
                    <a:pt x="4437" y="5532"/>
                  </a:cubicBezTo>
                  <a:cubicBezTo>
                    <a:pt x="4863" y="5608"/>
                    <a:pt x="5289" y="5758"/>
                    <a:pt x="5715" y="5833"/>
                  </a:cubicBezTo>
                  <a:cubicBezTo>
                    <a:pt x="5943" y="5876"/>
                    <a:pt x="6162" y="5895"/>
                    <a:pt x="6373" y="5895"/>
                  </a:cubicBezTo>
                  <a:cubicBezTo>
                    <a:pt x="7275" y="5895"/>
                    <a:pt x="8050" y="5542"/>
                    <a:pt x="8923" y="5156"/>
                  </a:cubicBezTo>
                  <a:cubicBezTo>
                    <a:pt x="9281" y="5000"/>
                    <a:pt x="9643" y="4959"/>
                    <a:pt x="10007" y="4959"/>
                  </a:cubicBezTo>
                  <a:cubicBezTo>
                    <a:pt x="10423" y="4959"/>
                    <a:pt x="10842" y="5013"/>
                    <a:pt x="11262" y="5013"/>
                  </a:cubicBezTo>
                  <a:cubicBezTo>
                    <a:pt x="11476" y="5013"/>
                    <a:pt x="11691" y="4999"/>
                    <a:pt x="11906" y="4956"/>
                  </a:cubicBezTo>
                  <a:cubicBezTo>
                    <a:pt x="12507" y="4831"/>
                    <a:pt x="13058" y="4455"/>
                    <a:pt x="13359" y="3903"/>
                  </a:cubicBezTo>
                  <a:cubicBezTo>
                    <a:pt x="13510" y="3603"/>
                    <a:pt x="13585" y="3302"/>
                    <a:pt x="13585" y="3001"/>
                  </a:cubicBezTo>
                  <a:lnTo>
                    <a:pt x="13585" y="2976"/>
                  </a:lnTo>
                  <a:cubicBezTo>
                    <a:pt x="13585" y="2525"/>
                    <a:pt x="13434" y="2049"/>
                    <a:pt x="13134" y="1673"/>
                  </a:cubicBezTo>
                  <a:cubicBezTo>
                    <a:pt x="12758" y="1171"/>
                    <a:pt x="12231" y="846"/>
                    <a:pt x="11655" y="620"/>
                  </a:cubicBezTo>
                  <a:cubicBezTo>
                    <a:pt x="11053" y="395"/>
                    <a:pt x="10377" y="269"/>
                    <a:pt x="9750" y="169"/>
                  </a:cubicBezTo>
                  <a:cubicBezTo>
                    <a:pt x="9474" y="119"/>
                    <a:pt x="9174" y="69"/>
                    <a:pt x="8898" y="44"/>
                  </a:cubicBezTo>
                  <a:lnTo>
                    <a:pt x="8723" y="44"/>
                  </a:lnTo>
                  <a:cubicBezTo>
                    <a:pt x="8358" y="14"/>
                    <a:pt x="7993" y="0"/>
                    <a:pt x="7628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143909" y="3218837"/>
              <a:ext cx="382638" cy="119092"/>
            </a:xfrm>
            <a:custGeom>
              <a:avLst/>
              <a:gdLst/>
              <a:ahLst/>
              <a:cxnLst/>
              <a:rect l="l" t="t" r="r" b="b"/>
              <a:pathLst>
                <a:path w="4964" h="1545" extrusionOk="0">
                  <a:moveTo>
                    <a:pt x="4788" y="1"/>
                  </a:moveTo>
                  <a:cubicBezTo>
                    <a:pt x="4737" y="101"/>
                    <a:pt x="4662" y="201"/>
                    <a:pt x="4587" y="301"/>
                  </a:cubicBezTo>
                  <a:cubicBezTo>
                    <a:pt x="4562" y="352"/>
                    <a:pt x="4512" y="427"/>
                    <a:pt x="4462" y="477"/>
                  </a:cubicBezTo>
                  <a:cubicBezTo>
                    <a:pt x="4186" y="778"/>
                    <a:pt x="3810" y="1003"/>
                    <a:pt x="3359" y="1179"/>
                  </a:cubicBezTo>
                  <a:cubicBezTo>
                    <a:pt x="2974" y="1320"/>
                    <a:pt x="2589" y="1389"/>
                    <a:pt x="2218" y="1389"/>
                  </a:cubicBezTo>
                  <a:cubicBezTo>
                    <a:pt x="1864" y="1389"/>
                    <a:pt x="1522" y="1326"/>
                    <a:pt x="1204" y="1204"/>
                  </a:cubicBezTo>
                  <a:cubicBezTo>
                    <a:pt x="903" y="1078"/>
                    <a:pt x="602" y="903"/>
                    <a:pt x="377" y="652"/>
                  </a:cubicBezTo>
                  <a:cubicBezTo>
                    <a:pt x="301" y="577"/>
                    <a:pt x="226" y="477"/>
                    <a:pt x="151" y="377"/>
                  </a:cubicBezTo>
                  <a:cubicBezTo>
                    <a:pt x="101" y="402"/>
                    <a:pt x="51" y="402"/>
                    <a:pt x="1" y="427"/>
                  </a:cubicBezTo>
                  <a:cubicBezTo>
                    <a:pt x="51" y="527"/>
                    <a:pt x="126" y="627"/>
                    <a:pt x="201" y="702"/>
                  </a:cubicBezTo>
                  <a:cubicBezTo>
                    <a:pt x="452" y="978"/>
                    <a:pt x="778" y="1204"/>
                    <a:pt x="1153" y="1354"/>
                  </a:cubicBezTo>
                  <a:cubicBezTo>
                    <a:pt x="1451" y="1473"/>
                    <a:pt x="1780" y="1545"/>
                    <a:pt x="2128" y="1545"/>
                  </a:cubicBezTo>
                  <a:cubicBezTo>
                    <a:pt x="2219" y="1545"/>
                    <a:pt x="2312" y="1540"/>
                    <a:pt x="2407" y="1530"/>
                  </a:cubicBezTo>
                  <a:cubicBezTo>
                    <a:pt x="2732" y="1530"/>
                    <a:pt x="3083" y="1454"/>
                    <a:pt x="3409" y="1329"/>
                  </a:cubicBezTo>
                  <a:cubicBezTo>
                    <a:pt x="3885" y="1154"/>
                    <a:pt x="4286" y="903"/>
                    <a:pt x="4562" y="577"/>
                  </a:cubicBezTo>
                  <a:cubicBezTo>
                    <a:pt x="4637" y="502"/>
                    <a:pt x="4712" y="402"/>
                    <a:pt x="4788" y="326"/>
                  </a:cubicBezTo>
                  <a:cubicBezTo>
                    <a:pt x="4863" y="226"/>
                    <a:pt x="4913" y="126"/>
                    <a:pt x="49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000922" y="3373232"/>
              <a:ext cx="75464" cy="75618"/>
            </a:xfrm>
            <a:custGeom>
              <a:avLst/>
              <a:gdLst/>
              <a:ahLst/>
              <a:cxnLst/>
              <a:rect l="l" t="t" r="r" b="b"/>
              <a:pathLst>
                <a:path w="979" h="981" extrusionOk="0">
                  <a:moveTo>
                    <a:pt x="498" y="1"/>
                  </a:moveTo>
                  <a:cubicBezTo>
                    <a:pt x="483" y="1"/>
                    <a:pt x="468" y="1"/>
                    <a:pt x="452" y="3"/>
                  </a:cubicBezTo>
                  <a:cubicBezTo>
                    <a:pt x="201" y="28"/>
                    <a:pt x="1" y="253"/>
                    <a:pt x="1" y="504"/>
                  </a:cubicBezTo>
                  <a:lnTo>
                    <a:pt x="26" y="980"/>
                  </a:lnTo>
                  <a:lnTo>
                    <a:pt x="978" y="930"/>
                  </a:lnTo>
                  <a:lnTo>
                    <a:pt x="953" y="454"/>
                  </a:lnTo>
                  <a:cubicBezTo>
                    <a:pt x="953" y="194"/>
                    <a:pt x="753" y="1"/>
                    <a:pt x="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008708" y="3522153"/>
              <a:ext cx="75387" cy="75387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953" y="1"/>
                  </a:moveTo>
                  <a:lnTo>
                    <a:pt x="0" y="51"/>
                  </a:lnTo>
                  <a:lnTo>
                    <a:pt x="25" y="527"/>
                  </a:lnTo>
                  <a:cubicBezTo>
                    <a:pt x="25" y="777"/>
                    <a:pt x="251" y="978"/>
                    <a:pt x="527" y="978"/>
                  </a:cubicBezTo>
                  <a:cubicBezTo>
                    <a:pt x="777" y="953"/>
                    <a:pt x="978" y="727"/>
                    <a:pt x="978" y="477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1078235" y="3444686"/>
              <a:ext cx="77314" cy="75618"/>
            </a:xfrm>
            <a:custGeom>
              <a:avLst/>
              <a:gdLst/>
              <a:ahLst/>
              <a:cxnLst/>
              <a:rect l="l" t="t" r="r" b="b"/>
              <a:pathLst>
                <a:path w="1003" h="981" extrusionOk="0">
                  <a:moveTo>
                    <a:pt x="523" y="1"/>
                  </a:moveTo>
                  <a:cubicBezTo>
                    <a:pt x="508" y="1"/>
                    <a:pt x="492" y="2"/>
                    <a:pt x="477" y="3"/>
                  </a:cubicBezTo>
                  <a:lnTo>
                    <a:pt x="0" y="28"/>
                  </a:lnTo>
                  <a:lnTo>
                    <a:pt x="51" y="980"/>
                  </a:lnTo>
                  <a:lnTo>
                    <a:pt x="527" y="955"/>
                  </a:lnTo>
                  <a:cubicBezTo>
                    <a:pt x="802" y="930"/>
                    <a:pt x="1003" y="705"/>
                    <a:pt x="978" y="429"/>
                  </a:cubicBezTo>
                  <a:cubicBezTo>
                    <a:pt x="978" y="193"/>
                    <a:pt x="777" y="1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929468" y="3450699"/>
              <a:ext cx="77391" cy="75541"/>
            </a:xfrm>
            <a:custGeom>
              <a:avLst/>
              <a:gdLst/>
              <a:ahLst/>
              <a:cxnLst/>
              <a:rect l="l" t="t" r="r" b="b"/>
              <a:pathLst>
                <a:path w="1004" h="980" extrusionOk="0">
                  <a:moveTo>
                    <a:pt x="928" y="0"/>
                  </a:moveTo>
                  <a:lnTo>
                    <a:pt x="477" y="25"/>
                  </a:lnTo>
                  <a:cubicBezTo>
                    <a:pt x="201" y="50"/>
                    <a:pt x="1" y="276"/>
                    <a:pt x="26" y="527"/>
                  </a:cubicBezTo>
                  <a:cubicBezTo>
                    <a:pt x="26" y="787"/>
                    <a:pt x="226" y="980"/>
                    <a:pt x="481" y="980"/>
                  </a:cubicBezTo>
                  <a:cubicBezTo>
                    <a:pt x="496" y="980"/>
                    <a:pt x="511" y="979"/>
                    <a:pt x="527" y="978"/>
                  </a:cubicBezTo>
                  <a:lnTo>
                    <a:pt x="1003" y="953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613335" y="3311412"/>
              <a:ext cx="94734" cy="93116"/>
            </a:xfrm>
            <a:custGeom>
              <a:avLst/>
              <a:gdLst/>
              <a:ahLst/>
              <a:cxnLst/>
              <a:rect l="l" t="t" r="r" b="b"/>
              <a:pathLst>
                <a:path w="1229" h="1208" extrusionOk="0">
                  <a:moveTo>
                    <a:pt x="622" y="1"/>
                  </a:moveTo>
                  <a:cubicBezTo>
                    <a:pt x="607" y="1"/>
                    <a:pt x="592" y="2"/>
                    <a:pt x="577" y="3"/>
                  </a:cubicBezTo>
                  <a:cubicBezTo>
                    <a:pt x="251" y="28"/>
                    <a:pt x="1" y="303"/>
                    <a:pt x="26" y="629"/>
                  </a:cubicBezTo>
                  <a:cubicBezTo>
                    <a:pt x="26" y="964"/>
                    <a:pt x="300" y="1207"/>
                    <a:pt x="608" y="1207"/>
                  </a:cubicBezTo>
                  <a:cubicBezTo>
                    <a:pt x="622" y="1207"/>
                    <a:pt x="637" y="1207"/>
                    <a:pt x="652" y="1206"/>
                  </a:cubicBezTo>
                  <a:cubicBezTo>
                    <a:pt x="978" y="1181"/>
                    <a:pt x="1229" y="880"/>
                    <a:pt x="1204" y="554"/>
                  </a:cubicBezTo>
                  <a:cubicBezTo>
                    <a:pt x="1204" y="243"/>
                    <a:pt x="930" y="1"/>
                    <a:pt x="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534173" y="3415781"/>
              <a:ext cx="96661" cy="93039"/>
            </a:xfrm>
            <a:custGeom>
              <a:avLst/>
              <a:gdLst/>
              <a:ahLst/>
              <a:cxnLst/>
              <a:rect l="l" t="t" r="r" b="b"/>
              <a:pathLst>
                <a:path w="1254" h="1207" extrusionOk="0">
                  <a:moveTo>
                    <a:pt x="625" y="0"/>
                  </a:moveTo>
                  <a:cubicBezTo>
                    <a:pt x="609" y="0"/>
                    <a:pt x="593" y="1"/>
                    <a:pt x="577" y="2"/>
                  </a:cubicBezTo>
                  <a:cubicBezTo>
                    <a:pt x="251" y="27"/>
                    <a:pt x="0" y="303"/>
                    <a:pt x="25" y="629"/>
                  </a:cubicBezTo>
                  <a:cubicBezTo>
                    <a:pt x="49" y="963"/>
                    <a:pt x="301" y="1207"/>
                    <a:pt x="629" y="1207"/>
                  </a:cubicBezTo>
                  <a:cubicBezTo>
                    <a:pt x="645" y="1207"/>
                    <a:pt x="661" y="1206"/>
                    <a:pt x="677" y="1205"/>
                  </a:cubicBezTo>
                  <a:cubicBezTo>
                    <a:pt x="1003" y="1180"/>
                    <a:pt x="1253" y="904"/>
                    <a:pt x="1228" y="553"/>
                  </a:cubicBezTo>
                  <a:cubicBezTo>
                    <a:pt x="1204" y="243"/>
                    <a:pt x="95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709919" y="3404141"/>
              <a:ext cx="96739" cy="93116"/>
            </a:xfrm>
            <a:custGeom>
              <a:avLst/>
              <a:gdLst/>
              <a:ahLst/>
              <a:cxnLst/>
              <a:rect l="l" t="t" r="r" b="b"/>
              <a:pathLst>
                <a:path w="1255" h="1208" extrusionOk="0">
                  <a:moveTo>
                    <a:pt x="626" y="1"/>
                  </a:moveTo>
                  <a:cubicBezTo>
                    <a:pt x="610" y="1"/>
                    <a:pt x="594" y="2"/>
                    <a:pt x="577" y="3"/>
                  </a:cubicBezTo>
                  <a:cubicBezTo>
                    <a:pt x="252" y="28"/>
                    <a:pt x="1" y="303"/>
                    <a:pt x="26" y="629"/>
                  </a:cubicBezTo>
                  <a:cubicBezTo>
                    <a:pt x="50" y="964"/>
                    <a:pt x="302" y="1207"/>
                    <a:pt x="630" y="1207"/>
                  </a:cubicBezTo>
                  <a:cubicBezTo>
                    <a:pt x="645" y="1207"/>
                    <a:pt x="661" y="1207"/>
                    <a:pt x="678" y="1206"/>
                  </a:cubicBezTo>
                  <a:cubicBezTo>
                    <a:pt x="1003" y="1181"/>
                    <a:pt x="1254" y="905"/>
                    <a:pt x="1229" y="554"/>
                  </a:cubicBezTo>
                  <a:cubicBezTo>
                    <a:pt x="1205" y="243"/>
                    <a:pt x="953" y="1"/>
                    <a:pt x="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257912" y="3583973"/>
              <a:ext cx="61897" cy="29060"/>
            </a:xfrm>
            <a:custGeom>
              <a:avLst/>
              <a:gdLst/>
              <a:ahLst/>
              <a:cxnLst/>
              <a:rect l="l" t="t" r="r" b="b"/>
              <a:pathLst>
                <a:path w="803" h="377" extrusionOk="0">
                  <a:moveTo>
                    <a:pt x="401" y="1"/>
                  </a:moveTo>
                  <a:cubicBezTo>
                    <a:pt x="176" y="26"/>
                    <a:pt x="0" y="101"/>
                    <a:pt x="0" y="201"/>
                  </a:cubicBezTo>
                  <a:cubicBezTo>
                    <a:pt x="0" y="326"/>
                    <a:pt x="201" y="376"/>
                    <a:pt x="426" y="376"/>
                  </a:cubicBezTo>
                  <a:cubicBezTo>
                    <a:pt x="627" y="351"/>
                    <a:pt x="802" y="251"/>
                    <a:pt x="802" y="151"/>
                  </a:cubicBezTo>
                  <a:cubicBezTo>
                    <a:pt x="802" y="51"/>
                    <a:pt x="602" y="1"/>
                    <a:pt x="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1381551" y="3575879"/>
              <a:ext cx="63824" cy="29446"/>
            </a:xfrm>
            <a:custGeom>
              <a:avLst/>
              <a:gdLst/>
              <a:ahLst/>
              <a:cxnLst/>
              <a:rect l="l" t="t" r="r" b="b"/>
              <a:pathLst>
                <a:path w="828" h="382" extrusionOk="0">
                  <a:moveTo>
                    <a:pt x="487" y="0"/>
                  </a:moveTo>
                  <a:cubicBezTo>
                    <a:pt x="460" y="0"/>
                    <a:pt x="431" y="2"/>
                    <a:pt x="401" y="5"/>
                  </a:cubicBezTo>
                  <a:cubicBezTo>
                    <a:pt x="176" y="5"/>
                    <a:pt x="0" y="106"/>
                    <a:pt x="25" y="206"/>
                  </a:cubicBezTo>
                  <a:cubicBezTo>
                    <a:pt x="25" y="306"/>
                    <a:pt x="201" y="381"/>
                    <a:pt x="426" y="381"/>
                  </a:cubicBezTo>
                  <a:cubicBezTo>
                    <a:pt x="652" y="356"/>
                    <a:pt x="827" y="256"/>
                    <a:pt x="827" y="156"/>
                  </a:cubicBezTo>
                  <a:cubicBezTo>
                    <a:pt x="806" y="69"/>
                    <a:pt x="670" y="0"/>
                    <a:pt x="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271402" y="3392425"/>
              <a:ext cx="152700" cy="145609"/>
            </a:xfrm>
            <a:custGeom>
              <a:avLst/>
              <a:gdLst/>
              <a:ahLst/>
              <a:cxnLst/>
              <a:rect l="l" t="t" r="r" b="b"/>
              <a:pathLst>
                <a:path w="1981" h="1889" extrusionOk="0">
                  <a:moveTo>
                    <a:pt x="1017" y="0"/>
                  </a:moveTo>
                  <a:cubicBezTo>
                    <a:pt x="988" y="0"/>
                    <a:pt x="958" y="1"/>
                    <a:pt x="928" y="4"/>
                  </a:cubicBezTo>
                  <a:cubicBezTo>
                    <a:pt x="402" y="29"/>
                    <a:pt x="1" y="481"/>
                    <a:pt x="51" y="1007"/>
                  </a:cubicBezTo>
                  <a:cubicBezTo>
                    <a:pt x="74" y="1503"/>
                    <a:pt x="477" y="1888"/>
                    <a:pt x="965" y="1888"/>
                  </a:cubicBezTo>
                  <a:cubicBezTo>
                    <a:pt x="994" y="1888"/>
                    <a:pt x="1024" y="1887"/>
                    <a:pt x="1053" y="1884"/>
                  </a:cubicBezTo>
                  <a:cubicBezTo>
                    <a:pt x="1580" y="1859"/>
                    <a:pt x="1981" y="1408"/>
                    <a:pt x="1931" y="882"/>
                  </a:cubicBezTo>
                  <a:cubicBezTo>
                    <a:pt x="1907" y="385"/>
                    <a:pt x="1504" y="0"/>
                    <a:pt x="10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271402" y="3379090"/>
              <a:ext cx="150773" cy="147073"/>
            </a:xfrm>
            <a:custGeom>
              <a:avLst/>
              <a:gdLst/>
              <a:ahLst/>
              <a:cxnLst/>
              <a:rect l="l" t="t" r="r" b="b"/>
              <a:pathLst>
                <a:path w="1956" h="1908" extrusionOk="0">
                  <a:moveTo>
                    <a:pt x="973" y="1"/>
                  </a:moveTo>
                  <a:cubicBezTo>
                    <a:pt x="958" y="1"/>
                    <a:pt x="943" y="1"/>
                    <a:pt x="928" y="2"/>
                  </a:cubicBezTo>
                  <a:cubicBezTo>
                    <a:pt x="402" y="27"/>
                    <a:pt x="1" y="503"/>
                    <a:pt x="26" y="1004"/>
                  </a:cubicBezTo>
                  <a:cubicBezTo>
                    <a:pt x="74" y="1515"/>
                    <a:pt x="501" y="1908"/>
                    <a:pt x="1007" y="1908"/>
                  </a:cubicBezTo>
                  <a:cubicBezTo>
                    <a:pt x="1022" y="1908"/>
                    <a:pt x="1038" y="1907"/>
                    <a:pt x="1053" y="1907"/>
                  </a:cubicBezTo>
                  <a:cubicBezTo>
                    <a:pt x="1555" y="1857"/>
                    <a:pt x="1956" y="1405"/>
                    <a:pt x="1931" y="879"/>
                  </a:cubicBezTo>
                  <a:cubicBezTo>
                    <a:pt x="1882" y="393"/>
                    <a:pt x="1456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2463391" y="2257861"/>
              <a:ext cx="521694" cy="1105980"/>
            </a:xfrm>
            <a:custGeom>
              <a:avLst/>
              <a:gdLst/>
              <a:ahLst/>
              <a:cxnLst/>
              <a:rect l="l" t="t" r="r" b="b"/>
              <a:pathLst>
                <a:path w="6768" h="14348" extrusionOk="0">
                  <a:moveTo>
                    <a:pt x="3769" y="0"/>
                  </a:moveTo>
                  <a:cubicBezTo>
                    <a:pt x="2866" y="0"/>
                    <a:pt x="1863" y="567"/>
                    <a:pt x="1655" y="1540"/>
                  </a:cubicBezTo>
                  <a:lnTo>
                    <a:pt x="1830" y="1565"/>
                  </a:lnTo>
                  <a:cubicBezTo>
                    <a:pt x="1995" y="694"/>
                    <a:pt x="2956" y="155"/>
                    <a:pt x="3799" y="155"/>
                  </a:cubicBezTo>
                  <a:cubicBezTo>
                    <a:pt x="3853" y="155"/>
                    <a:pt x="3907" y="157"/>
                    <a:pt x="3960" y="162"/>
                  </a:cubicBezTo>
                  <a:cubicBezTo>
                    <a:pt x="4787" y="237"/>
                    <a:pt x="5640" y="763"/>
                    <a:pt x="6341" y="1615"/>
                  </a:cubicBezTo>
                  <a:cubicBezTo>
                    <a:pt x="6492" y="1791"/>
                    <a:pt x="6642" y="1991"/>
                    <a:pt x="6767" y="2192"/>
                  </a:cubicBezTo>
                  <a:cubicBezTo>
                    <a:pt x="6767" y="2067"/>
                    <a:pt x="6767" y="1966"/>
                    <a:pt x="6742" y="1866"/>
                  </a:cubicBezTo>
                  <a:cubicBezTo>
                    <a:pt x="6667" y="1741"/>
                    <a:pt x="6567" y="1615"/>
                    <a:pt x="6467" y="1515"/>
                  </a:cubicBezTo>
                  <a:cubicBezTo>
                    <a:pt x="5740" y="613"/>
                    <a:pt x="4863" y="87"/>
                    <a:pt x="3985" y="11"/>
                  </a:cubicBezTo>
                  <a:cubicBezTo>
                    <a:pt x="3914" y="4"/>
                    <a:pt x="3842" y="0"/>
                    <a:pt x="3769" y="0"/>
                  </a:cubicBezTo>
                  <a:close/>
                  <a:moveTo>
                    <a:pt x="3635" y="11540"/>
                  </a:moveTo>
                  <a:cubicBezTo>
                    <a:pt x="3760" y="11666"/>
                    <a:pt x="3860" y="11791"/>
                    <a:pt x="3935" y="11916"/>
                  </a:cubicBezTo>
                  <a:cubicBezTo>
                    <a:pt x="4236" y="12367"/>
                    <a:pt x="4336" y="12894"/>
                    <a:pt x="4211" y="13345"/>
                  </a:cubicBezTo>
                  <a:cubicBezTo>
                    <a:pt x="4111" y="13721"/>
                    <a:pt x="3860" y="13997"/>
                    <a:pt x="3584" y="14122"/>
                  </a:cubicBezTo>
                  <a:cubicBezTo>
                    <a:pt x="3480" y="14164"/>
                    <a:pt x="3371" y="14184"/>
                    <a:pt x="3259" y="14184"/>
                  </a:cubicBezTo>
                  <a:cubicBezTo>
                    <a:pt x="3104" y="14184"/>
                    <a:pt x="2943" y="14145"/>
                    <a:pt x="2782" y="14072"/>
                  </a:cubicBezTo>
                  <a:cubicBezTo>
                    <a:pt x="2482" y="13896"/>
                    <a:pt x="2256" y="13595"/>
                    <a:pt x="2231" y="13270"/>
                  </a:cubicBezTo>
                  <a:cubicBezTo>
                    <a:pt x="2131" y="12668"/>
                    <a:pt x="2532" y="12042"/>
                    <a:pt x="3133" y="11741"/>
                  </a:cubicBezTo>
                  <a:cubicBezTo>
                    <a:pt x="3284" y="11666"/>
                    <a:pt x="3459" y="11590"/>
                    <a:pt x="3635" y="11540"/>
                  </a:cubicBezTo>
                  <a:close/>
                  <a:moveTo>
                    <a:pt x="6767" y="9310"/>
                  </a:moveTo>
                  <a:cubicBezTo>
                    <a:pt x="6742" y="9360"/>
                    <a:pt x="6692" y="9410"/>
                    <a:pt x="6667" y="9460"/>
                  </a:cubicBezTo>
                  <a:cubicBezTo>
                    <a:pt x="6266" y="10062"/>
                    <a:pt x="5564" y="10814"/>
                    <a:pt x="4587" y="11139"/>
                  </a:cubicBezTo>
                  <a:cubicBezTo>
                    <a:pt x="4386" y="11215"/>
                    <a:pt x="4186" y="11265"/>
                    <a:pt x="3985" y="11290"/>
                  </a:cubicBezTo>
                  <a:cubicBezTo>
                    <a:pt x="3885" y="11315"/>
                    <a:pt x="3785" y="11340"/>
                    <a:pt x="3685" y="11365"/>
                  </a:cubicBezTo>
                  <a:cubicBezTo>
                    <a:pt x="3384" y="11114"/>
                    <a:pt x="3033" y="10914"/>
                    <a:pt x="2657" y="10864"/>
                  </a:cubicBezTo>
                  <a:cubicBezTo>
                    <a:pt x="2550" y="10847"/>
                    <a:pt x="2441" y="10838"/>
                    <a:pt x="2333" y="10838"/>
                  </a:cubicBezTo>
                  <a:cubicBezTo>
                    <a:pt x="1332" y="10838"/>
                    <a:pt x="340" y="11548"/>
                    <a:pt x="0" y="12543"/>
                  </a:cubicBezTo>
                  <a:lnTo>
                    <a:pt x="151" y="12618"/>
                  </a:lnTo>
                  <a:cubicBezTo>
                    <a:pt x="466" y="11694"/>
                    <a:pt x="1390" y="11013"/>
                    <a:pt x="2321" y="11013"/>
                  </a:cubicBezTo>
                  <a:cubicBezTo>
                    <a:pt x="2425" y="11013"/>
                    <a:pt x="2529" y="11021"/>
                    <a:pt x="2632" y="11039"/>
                  </a:cubicBezTo>
                  <a:cubicBezTo>
                    <a:pt x="2933" y="11064"/>
                    <a:pt x="3234" y="11215"/>
                    <a:pt x="3484" y="11415"/>
                  </a:cubicBezTo>
                  <a:cubicBezTo>
                    <a:pt x="3334" y="11465"/>
                    <a:pt x="3209" y="11515"/>
                    <a:pt x="3058" y="11590"/>
                  </a:cubicBezTo>
                  <a:cubicBezTo>
                    <a:pt x="2381" y="11916"/>
                    <a:pt x="1955" y="12643"/>
                    <a:pt x="2056" y="13295"/>
                  </a:cubicBezTo>
                  <a:cubicBezTo>
                    <a:pt x="2106" y="13646"/>
                    <a:pt x="2356" y="13997"/>
                    <a:pt x="2707" y="14197"/>
                  </a:cubicBezTo>
                  <a:cubicBezTo>
                    <a:pt x="2883" y="14297"/>
                    <a:pt x="3083" y="14347"/>
                    <a:pt x="3259" y="14347"/>
                  </a:cubicBezTo>
                  <a:cubicBezTo>
                    <a:pt x="3409" y="14347"/>
                    <a:pt x="3534" y="14322"/>
                    <a:pt x="3635" y="14272"/>
                  </a:cubicBezTo>
                  <a:cubicBezTo>
                    <a:pt x="3985" y="14147"/>
                    <a:pt x="4236" y="13796"/>
                    <a:pt x="4361" y="13370"/>
                  </a:cubicBezTo>
                  <a:cubicBezTo>
                    <a:pt x="4487" y="12869"/>
                    <a:pt x="4386" y="12317"/>
                    <a:pt x="4086" y="11841"/>
                  </a:cubicBezTo>
                  <a:cubicBezTo>
                    <a:pt x="4011" y="11716"/>
                    <a:pt x="3910" y="11616"/>
                    <a:pt x="3835" y="11515"/>
                  </a:cubicBezTo>
                  <a:cubicBezTo>
                    <a:pt x="3885" y="11490"/>
                    <a:pt x="3960" y="11465"/>
                    <a:pt x="4036" y="11465"/>
                  </a:cubicBezTo>
                  <a:cubicBezTo>
                    <a:pt x="4236" y="11415"/>
                    <a:pt x="4437" y="11365"/>
                    <a:pt x="4637" y="11290"/>
                  </a:cubicBezTo>
                  <a:cubicBezTo>
                    <a:pt x="5640" y="10964"/>
                    <a:pt x="6341" y="10212"/>
                    <a:pt x="6767" y="9611"/>
                  </a:cubicBezTo>
                  <a:lnTo>
                    <a:pt x="6767" y="93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876106" y="3114469"/>
              <a:ext cx="1016256" cy="621516"/>
            </a:xfrm>
            <a:custGeom>
              <a:avLst/>
              <a:gdLst/>
              <a:ahLst/>
              <a:cxnLst/>
              <a:rect l="l" t="t" r="r" b="b"/>
              <a:pathLst>
                <a:path w="13184" h="8063" extrusionOk="0">
                  <a:moveTo>
                    <a:pt x="3580" y="0"/>
                  </a:moveTo>
                  <a:cubicBezTo>
                    <a:pt x="2391" y="0"/>
                    <a:pt x="1122" y="366"/>
                    <a:pt x="452" y="1405"/>
                  </a:cubicBezTo>
                  <a:cubicBezTo>
                    <a:pt x="25" y="2081"/>
                    <a:pt x="0" y="3034"/>
                    <a:pt x="502" y="3635"/>
                  </a:cubicBezTo>
                  <a:cubicBezTo>
                    <a:pt x="1304" y="4538"/>
                    <a:pt x="2657" y="4287"/>
                    <a:pt x="3559" y="4989"/>
                  </a:cubicBezTo>
                  <a:cubicBezTo>
                    <a:pt x="3910" y="5264"/>
                    <a:pt x="4211" y="5590"/>
                    <a:pt x="4562" y="5866"/>
                  </a:cubicBezTo>
                  <a:cubicBezTo>
                    <a:pt x="5514" y="6618"/>
                    <a:pt x="6517" y="6693"/>
                    <a:pt x="7695" y="6768"/>
                  </a:cubicBezTo>
                  <a:cubicBezTo>
                    <a:pt x="8747" y="6818"/>
                    <a:pt x="9449" y="7696"/>
                    <a:pt x="10427" y="7971"/>
                  </a:cubicBezTo>
                  <a:cubicBezTo>
                    <a:pt x="10633" y="8032"/>
                    <a:pt x="10846" y="8062"/>
                    <a:pt x="11058" y="8062"/>
                  </a:cubicBezTo>
                  <a:cubicBezTo>
                    <a:pt x="11462" y="8062"/>
                    <a:pt x="11861" y="7951"/>
                    <a:pt x="12206" y="7721"/>
                  </a:cubicBezTo>
                  <a:cubicBezTo>
                    <a:pt x="12883" y="7269"/>
                    <a:pt x="13183" y="6442"/>
                    <a:pt x="13058" y="5665"/>
                  </a:cubicBezTo>
                  <a:cubicBezTo>
                    <a:pt x="12958" y="5064"/>
                    <a:pt x="12632" y="4513"/>
                    <a:pt x="12231" y="4061"/>
                  </a:cubicBezTo>
                  <a:cubicBezTo>
                    <a:pt x="11805" y="3560"/>
                    <a:pt x="11279" y="3134"/>
                    <a:pt x="10777" y="2733"/>
                  </a:cubicBezTo>
                  <a:cubicBezTo>
                    <a:pt x="9073" y="1455"/>
                    <a:pt x="7068" y="603"/>
                    <a:pt x="4988" y="152"/>
                  </a:cubicBezTo>
                  <a:cubicBezTo>
                    <a:pt x="4712" y="102"/>
                    <a:pt x="4437" y="51"/>
                    <a:pt x="4136" y="26"/>
                  </a:cubicBezTo>
                  <a:cubicBezTo>
                    <a:pt x="3954" y="9"/>
                    <a:pt x="3768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889596" y="3091267"/>
              <a:ext cx="1008547" cy="622827"/>
            </a:xfrm>
            <a:custGeom>
              <a:avLst/>
              <a:gdLst/>
              <a:ahLst/>
              <a:cxnLst/>
              <a:rect l="l" t="t" r="r" b="b"/>
              <a:pathLst>
                <a:path w="13084" h="8080" extrusionOk="0">
                  <a:moveTo>
                    <a:pt x="3530" y="0"/>
                  </a:moveTo>
                  <a:cubicBezTo>
                    <a:pt x="2341" y="0"/>
                    <a:pt x="1073" y="366"/>
                    <a:pt x="402" y="1405"/>
                  </a:cubicBezTo>
                  <a:cubicBezTo>
                    <a:pt x="327" y="1530"/>
                    <a:pt x="251" y="1681"/>
                    <a:pt x="201" y="1806"/>
                  </a:cubicBezTo>
                  <a:cubicBezTo>
                    <a:pt x="201" y="1831"/>
                    <a:pt x="201" y="1831"/>
                    <a:pt x="201" y="1831"/>
                  </a:cubicBezTo>
                  <a:cubicBezTo>
                    <a:pt x="1" y="2433"/>
                    <a:pt x="51" y="3159"/>
                    <a:pt x="477" y="3636"/>
                  </a:cubicBezTo>
                  <a:cubicBezTo>
                    <a:pt x="1279" y="4538"/>
                    <a:pt x="2607" y="4287"/>
                    <a:pt x="3535" y="4989"/>
                  </a:cubicBezTo>
                  <a:cubicBezTo>
                    <a:pt x="3860" y="5265"/>
                    <a:pt x="4161" y="5591"/>
                    <a:pt x="4512" y="5866"/>
                  </a:cubicBezTo>
                  <a:cubicBezTo>
                    <a:pt x="5465" y="6618"/>
                    <a:pt x="6492" y="6693"/>
                    <a:pt x="7670" y="6768"/>
                  </a:cubicBezTo>
                  <a:cubicBezTo>
                    <a:pt x="8723" y="6844"/>
                    <a:pt x="9399" y="7696"/>
                    <a:pt x="10377" y="7971"/>
                  </a:cubicBezTo>
                  <a:cubicBezTo>
                    <a:pt x="10592" y="8043"/>
                    <a:pt x="10817" y="8080"/>
                    <a:pt x="11040" y="8080"/>
                  </a:cubicBezTo>
                  <a:cubicBezTo>
                    <a:pt x="11440" y="8080"/>
                    <a:pt x="11834" y="7962"/>
                    <a:pt x="12156" y="7721"/>
                  </a:cubicBezTo>
                  <a:cubicBezTo>
                    <a:pt x="12432" y="7545"/>
                    <a:pt x="12632" y="7320"/>
                    <a:pt x="12783" y="7044"/>
                  </a:cubicBezTo>
                  <a:cubicBezTo>
                    <a:pt x="13008" y="6618"/>
                    <a:pt x="13084" y="6142"/>
                    <a:pt x="13008" y="5666"/>
                  </a:cubicBezTo>
                  <a:cubicBezTo>
                    <a:pt x="12908" y="5064"/>
                    <a:pt x="12607" y="4513"/>
                    <a:pt x="12181" y="4062"/>
                  </a:cubicBezTo>
                  <a:cubicBezTo>
                    <a:pt x="11780" y="3560"/>
                    <a:pt x="11254" y="3134"/>
                    <a:pt x="10728" y="2733"/>
                  </a:cubicBezTo>
                  <a:cubicBezTo>
                    <a:pt x="10502" y="2558"/>
                    <a:pt x="10277" y="2408"/>
                    <a:pt x="10026" y="2257"/>
                  </a:cubicBezTo>
                  <a:cubicBezTo>
                    <a:pt x="9976" y="2207"/>
                    <a:pt x="9926" y="2182"/>
                    <a:pt x="9876" y="2157"/>
                  </a:cubicBezTo>
                  <a:cubicBezTo>
                    <a:pt x="8572" y="1330"/>
                    <a:pt x="7119" y="703"/>
                    <a:pt x="5615" y="327"/>
                  </a:cubicBezTo>
                  <a:cubicBezTo>
                    <a:pt x="5565" y="302"/>
                    <a:pt x="5515" y="302"/>
                    <a:pt x="5439" y="277"/>
                  </a:cubicBezTo>
                  <a:cubicBezTo>
                    <a:pt x="5289" y="227"/>
                    <a:pt x="5114" y="202"/>
                    <a:pt x="4963" y="177"/>
                  </a:cubicBezTo>
                  <a:cubicBezTo>
                    <a:pt x="4663" y="102"/>
                    <a:pt x="4387" y="52"/>
                    <a:pt x="4086" y="27"/>
                  </a:cubicBezTo>
                  <a:cubicBezTo>
                    <a:pt x="3905" y="9"/>
                    <a:pt x="3718" y="0"/>
                    <a:pt x="3530" y="0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2308842" y="3112619"/>
              <a:ext cx="353577" cy="187310"/>
            </a:xfrm>
            <a:custGeom>
              <a:avLst/>
              <a:gdLst/>
              <a:ahLst/>
              <a:cxnLst/>
              <a:rect l="l" t="t" r="r" b="b"/>
              <a:pathLst>
                <a:path w="4587" h="243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26"/>
                    <a:pt x="51" y="226"/>
                    <a:pt x="76" y="351"/>
                  </a:cubicBezTo>
                  <a:cubicBezTo>
                    <a:pt x="151" y="702"/>
                    <a:pt x="326" y="1078"/>
                    <a:pt x="602" y="1354"/>
                  </a:cubicBezTo>
                  <a:cubicBezTo>
                    <a:pt x="878" y="1679"/>
                    <a:pt x="1229" y="1930"/>
                    <a:pt x="1630" y="2131"/>
                  </a:cubicBezTo>
                  <a:cubicBezTo>
                    <a:pt x="1930" y="2256"/>
                    <a:pt x="2256" y="2356"/>
                    <a:pt x="2607" y="2406"/>
                  </a:cubicBezTo>
                  <a:cubicBezTo>
                    <a:pt x="2759" y="2421"/>
                    <a:pt x="2906" y="2430"/>
                    <a:pt x="3049" y="2430"/>
                  </a:cubicBezTo>
                  <a:cubicBezTo>
                    <a:pt x="3379" y="2430"/>
                    <a:pt x="3688" y="2386"/>
                    <a:pt x="3985" y="2281"/>
                  </a:cubicBezTo>
                  <a:cubicBezTo>
                    <a:pt x="4086" y="2256"/>
                    <a:pt x="4186" y="2206"/>
                    <a:pt x="4286" y="2156"/>
                  </a:cubicBezTo>
                  <a:cubicBezTo>
                    <a:pt x="4386" y="2105"/>
                    <a:pt x="4487" y="2055"/>
                    <a:pt x="4587" y="1980"/>
                  </a:cubicBezTo>
                  <a:cubicBezTo>
                    <a:pt x="4537" y="1930"/>
                    <a:pt x="4487" y="1905"/>
                    <a:pt x="4437" y="1880"/>
                  </a:cubicBezTo>
                  <a:cubicBezTo>
                    <a:pt x="4361" y="1955"/>
                    <a:pt x="4236" y="2005"/>
                    <a:pt x="4136" y="2055"/>
                  </a:cubicBezTo>
                  <a:cubicBezTo>
                    <a:pt x="4061" y="2080"/>
                    <a:pt x="3985" y="2105"/>
                    <a:pt x="3935" y="2131"/>
                  </a:cubicBezTo>
                  <a:cubicBezTo>
                    <a:pt x="3678" y="2227"/>
                    <a:pt x="3411" y="2272"/>
                    <a:pt x="3127" y="2272"/>
                  </a:cubicBezTo>
                  <a:cubicBezTo>
                    <a:pt x="2967" y="2272"/>
                    <a:pt x="2803" y="2258"/>
                    <a:pt x="2632" y="2231"/>
                  </a:cubicBezTo>
                  <a:cubicBezTo>
                    <a:pt x="1855" y="2131"/>
                    <a:pt x="1178" y="1780"/>
                    <a:pt x="727" y="1253"/>
                  </a:cubicBezTo>
                  <a:cubicBezTo>
                    <a:pt x="502" y="1003"/>
                    <a:pt x="326" y="702"/>
                    <a:pt x="251" y="401"/>
                  </a:cubicBezTo>
                  <a:cubicBezTo>
                    <a:pt x="226" y="276"/>
                    <a:pt x="201" y="176"/>
                    <a:pt x="176" y="50"/>
                  </a:cubicBezTo>
                  <a:cubicBezTo>
                    <a:pt x="126" y="25"/>
                    <a:pt x="76" y="2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2094401" y="3166422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607" y="0"/>
                  </a:moveTo>
                  <a:cubicBezTo>
                    <a:pt x="431" y="0"/>
                    <a:pt x="272" y="102"/>
                    <a:pt x="201" y="280"/>
                  </a:cubicBezTo>
                  <a:lnTo>
                    <a:pt x="0" y="706"/>
                  </a:lnTo>
                  <a:lnTo>
                    <a:pt x="853" y="1107"/>
                  </a:lnTo>
                  <a:lnTo>
                    <a:pt x="1053" y="681"/>
                  </a:lnTo>
                  <a:cubicBezTo>
                    <a:pt x="1153" y="430"/>
                    <a:pt x="1053" y="154"/>
                    <a:pt x="828" y="54"/>
                  </a:cubicBezTo>
                  <a:cubicBezTo>
                    <a:pt x="754" y="18"/>
                    <a:pt x="679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2038363" y="3290292"/>
              <a:ext cx="90880" cy="86178"/>
            </a:xfrm>
            <a:custGeom>
              <a:avLst/>
              <a:gdLst/>
              <a:ahLst/>
              <a:cxnLst/>
              <a:rect l="l" t="t" r="r" b="b"/>
              <a:pathLst>
                <a:path w="1179" h="1118" extrusionOk="0">
                  <a:moveTo>
                    <a:pt x="301" y="1"/>
                  </a:moveTo>
                  <a:lnTo>
                    <a:pt x="101" y="452"/>
                  </a:lnTo>
                  <a:cubicBezTo>
                    <a:pt x="1" y="678"/>
                    <a:pt x="101" y="953"/>
                    <a:pt x="326" y="1079"/>
                  </a:cubicBezTo>
                  <a:cubicBezTo>
                    <a:pt x="391" y="1105"/>
                    <a:pt x="458" y="1117"/>
                    <a:pt x="523" y="1117"/>
                  </a:cubicBezTo>
                  <a:cubicBezTo>
                    <a:pt x="710" y="1117"/>
                    <a:pt x="885" y="1014"/>
                    <a:pt x="978" y="828"/>
                  </a:cubicBezTo>
                  <a:lnTo>
                    <a:pt x="1179" y="4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2131092" y="3253601"/>
              <a:ext cx="90880" cy="86101"/>
            </a:xfrm>
            <a:custGeom>
              <a:avLst/>
              <a:gdLst/>
              <a:ahLst/>
              <a:cxnLst/>
              <a:rect l="l" t="t" r="r" b="b"/>
              <a:pathLst>
                <a:path w="1179" h="1117" extrusionOk="0">
                  <a:moveTo>
                    <a:pt x="402" y="1"/>
                  </a:moveTo>
                  <a:lnTo>
                    <a:pt x="1" y="878"/>
                  </a:lnTo>
                  <a:lnTo>
                    <a:pt x="427" y="1079"/>
                  </a:lnTo>
                  <a:cubicBezTo>
                    <a:pt x="485" y="1104"/>
                    <a:pt x="548" y="1117"/>
                    <a:pt x="612" y="1117"/>
                  </a:cubicBezTo>
                  <a:cubicBezTo>
                    <a:pt x="794" y="1117"/>
                    <a:pt x="979" y="1014"/>
                    <a:pt x="1053" y="828"/>
                  </a:cubicBezTo>
                  <a:cubicBezTo>
                    <a:pt x="1179" y="602"/>
                    <a:pt x="1053" y="327"/>
                    <a:pt x="828" y="201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2001672" y="3203113"/>
              <a:ext cx="88953" cy="85330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517" y="0"/>
                  </a:moveTo>
                  <a:cubicBezTo>
                    <a:pt x="343" y="0"/>
                    <a:pt x="172" y="102"/>
                    <a:pt x="101" y="280"/>
                  </a:cubicBezTo>
                  <a:cubicBezTo>
                    <a:pt x="0" y="505"/>
                    <a:pt x="101" y="806"/>
                    <a:pt x="326" y="906"/>
                  </a:cubicBezTo>
                  <a:lnTo>
                    <a:pt x="777" y="1107"/>
                  </a:lnTo>
                  <a:lnTo>
                    <a:pt x="1153" y="255"/>
                  </a:lnTo>
                  <a:lnTo>
                    <a:pt x="727" y="54"/>
                  </a:lnTo>
                  <a:cubicBezTo>
                    <a:pt x="661" y="18"/>
                    <a:pt x="589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2664342" y="3402523"/>
              <a:ext cx="104370" cy="93347"/>
            </a:xfrm>
            <a:custGeom>
              <a:avLst/>
              <a:gdLst/>
              <a:ahLst/>
              <a:cxnLst/>
              <a:rect l="l" t="t" r="r" b="b"/>
              <a:pathLst>
                <a:path w="1354" h="1211" extrusionOk="0">
                  <a:moveTo>
                    <a:pt x="687" y="1"/>
                  </a:moveTo>
                  <a:cubicBezTo>
                    <a:pt x="458" y="1"/>
                    <a:pt x="237" y="127"/>
                    <a:pt x="125" y="350"/>
                  </a:cubicBezTo>
                  <a:cubicBezTo>
                    <a:pt x="0" y="675"/>
                    <a:pt x="125" y="1026"/>
                    <a:pt x="426" y="1152"/>
                  </a:cubicBezTo>
                  <a:cubicBezTo>
                    <a:pt x="507" y="1192"/>
                    <a:pt x="593" y="1211"/>
                    <a:pt x="678" y="1211"/>
                  </a:cubicBezTo>
                  <a:cubicBezTo>
                    <a:pt x="910" y="1211"/>
                    <a:pt x="1136" y="1071"/>
                    <a:pt x="1228" y="851"/>
                  </a:cubicBezTo>
                  <a:cubicBezTo>
                    <a:pt x="1353" y="550"/>
                    <a:pt x="1228" y="199"/>
                    <a:pt x="927" y="49"/>
                  </a:cubicBezTo>
                  <a:cubicBezTo>
                    <a:pt x="849" y="16"/>
                    <a:pt x="767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2546485" y="3458561"/>
              <a:ext cx="104370" cy="92499"/>
            </a:xfrm>
            <a:custGeom>
              <a:avLst/>
              <a:gdLst/>
              <a:ahLst/>
              <a:cxnLst/>
              <a:rect l="l" t="t" r="r" b="b"/>
              <a:pathLst>
                <a:path w="1354" h="1200" extrusionOk="0">
                  <a:moveTo>
                    <a:pt x="683" y="0"/>
                  </a:moveTo>
                  <a:cubicBezTo>
                    <a:pt x="448" y="0"/>
                    <a:pt x="218" y="127"/>
                    <a:pt x="125" y="349"/>
                  </a:cubicBezTo>
                  <a:cubicBezTo>
                    <a:pt x="0" y="650"/>
                    <a:pt x="125" y="1001"/>
                    <a:pt x="426" y="1151"/>
                  </a:cubicBezTo>
                  <a:cubicBezTo>
                    <a:pt x="504" y="1184"/>
                    <a:pt x="586" y="1200"/>
                    <a:pt x="667" y="1200"/>
                  </a:cubicBezTo>
                  <a:cubicBezTo>
                    <a:pt x="896" y="1200"/>
                    <a:pt x="1117" y="1073"/>
                    <a:pt x="1228" y="851"/>
                  </a:cubicBezTo>
                  <a:cubicBezTo>
                    <a:pt x="1354" y="550"/>
                    <a:pt x="1228" y="199"/>
                    <a:pt x="927" y="49"/>
                  </a:cubicBezTo>
                  <a:cubicBezTo>
                    <a:pt x="849" y="16"/>
                    <a:pt x="766" y="0"/>
                    <a:pt x="6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2706814" y="3531095"/>
              <a:ext cx="104370" cy="92268"/>
            </a:xfrm>
            <a:custGeom>
              <a:avLst/>
              <a:gdLst/>
              <a:ahLst/>
              <a:cxnLst/>
              <a:rect l="l" t="t" r="r" b="b"/>
              <a:pathLst>
                <a:path w="1354" h="1197" extrusionOk="0">
                  <a:moveTo>
                    <a:pt x="680" y="1"/>
                  </a:moveTo>
                  <a:cubicBezTo>
                    <a:pt x="453" y="1"/>
                    <a:pt x="236" y="141"/>
                    <a:pt x="126" y="361"/>
                  </a:cubicBezTo>
                  <a:cubicBezTo>
                    <a:pt x="0" y="661"/>
                    <a:pt x="126" y="1012"/>
                    <a:pt x="426" y="1138"/>
                  </a:cubicBezTo>
                  <a:cubicBezTo>
                    <a:pt x="507" y="1178"/>
                    <a:pt x="591" y="1197"/>
                    <a:pt x="674" y="1197"/>
                  </a:cubicBezTo>
                  <a:cubicBezTo>
                    <a:pt x="901" y="1197"/>
                    <a:pt x="1118" y="1057"/>
                    <a:pt x="1228" y="837"/>
                  </a:cubicBezTo>
                  <a:cubicBezTo>
                    <a:pt x="1354" y="536"/>
                    <a:pt x="1228" y="185"/>
                    <a:pt x="928" y="60"/>
                  </a:cubicBezTo>
                  <a:cubicBezTo>
                    <a:pt x="847" y="20"/>
                    <a:pt x="763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2243169" y="3469507"/>
              <a:ext cx="63824" cy="35612"/>
            </a:xfrm>
            <a:custGeom>
              <a:avLst/>
              <a:gdLst/>
              <a:ahLst/>
              <a:cxnLst/>
              <a:rect l="l" t="t" r="r" b="b"/>
              <a:pathLst>
                <a:path w="828" h="462" extrusionOk="0">
                  <a:moveTo>
                    <a:pt x="220" y="1"/>
                  </a:moveTo>
                  <a:cubicBezTo>
                    <a:pt x="138" y="1"/>
                    <a:pt x="76" y="19"/>
                    <a:pt x="50" y="57"/>
                  </a:cubicBezTo>
                  <a:cubicBezTo>
                    <a:pt x="0" y="157"/>
                    <a:pt x="151" y="308"/>
                    <a:pt x="351" y="408"/>
                  </a:cubicBezTo>
                  <a:cubicBezTo>
                    <a:pt x="444" y="443"/>
                    <a:pt x="537" y="461"/>
                    <a:pt x="613" y="461"/>
                  </a:cubicBezTo>
                  <a:cubicBezTo>
                    <a:pt x="700" y="461"/>
                    <a:pt x="764" y="437"/>
                    <a:pt x="777" y="383"/>
                  </a:cubicBezTo>
                  <a:cubicBezTo>
                    <a:pt x="827" y="308"/>
                    <a:pt x="702" y="157"/>
                    <a:pt x="502" y="57"/>
                  </a:cubicBezTo>
                  <a:cubicBezTo>
                    <a:pt x="401" y="19"/>
                    <a:pt x="301" y="1"/>
                    <a:pt x="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2357172" y="3520226"/>
              <a:ext cx="63824" cy="36768"/>
            </a:xfrm>
            <a:custGeom>
              <a:avLst/>
              <a:gdLst/>
              <a:ahLst/>
              <a:cxnLst/>
              <a:rect l="l" t="t" r="r" b="b"/>
              <a:pathLst>
                <a:path w="828" h="477" extrusionOk="0">
                  <a:moveTo>
                    <a:pt x="210" y="0"/>
                  </a:moveTo>
                  <a:cubicBezTo>
                    <a:pt x="132" y="0"/>
                    <a:pt x="75" y="26"/>
                    <a:pt x="50" y="76"/>
                  </a:cubicBezTo>
                  <a:cubicBezTo>
                    <a:pt x="0" y="176"/>
                    <a:pt x="125" y="326"/>
                    <a:pt x="351" y="401"/>
                  </a:cubicBezTo>
                  <a:cubicBezTo>
                    <a:pt x="451" y="452"/>
                    <a:pt x="545" y="477"/>
                    <a:pt x="620" y="477"/>
                  </a:cubicBezTo>
                  <a:cubicBezTo>
                    <a:pt x="696" y="477"/>
                    <a:pt x="752" y="452"/>
                    <a:pt x="777" y="401"/>
                  </a:cubicBezTo>
                  <a:cubicBezTo>
                    <a:pt x="827" y="301"/>
                    <a:pt x="702" y="151"/>
                    <a:pt x="501" y="76"/>
                  </a:cubicBezTo>
                  <a:cubicBezTo>
                    <a:pt x="388" y="26"/>
                    <a:pt x="288" y="0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2306915" y="3324131"/>
              <a:ext cx="166190" cy="146071"/>
            </a:xfrm>
            <a:custGeom>
              <a:avLst/>
              <a:gdLst/>
              <a:ahLst/>
              <a:cxnLst/>
              <a:rect l="l" t="t" r="r" b="b"/>
              <a:pathLst>
                <a:path w="2156" h="1895" extrusionOk="0">
                  <a:moveTo>
                    <a:pt x="1076" y="0"/>
                  </a:moveTo>
                  <a:cubicBezTo>
                    <a:pt x="708" y="0"/>
                    <a:pt x="367" y="215"/>
                    <a:pt x="201" y="565"/>
                  </a:cubicBezTo>
                  <a:cubicBezTo>
                    <a:pt x="0" y="1041"/>
                    <a:pt x="201" y="1592"/>
                    <a:pt x="677" y="1818"/>
                  </a:cubicBezTo>
                  <a:cubicBezTo>
                    <a:pt x="801" y="1870"/>
                    <a:pt x="932" y="1895"/>
                    <a:pt x="1061" y="1895"/>
                  </a:cubicBezTo>
                  <a:cubicBezTo>
                    <a:pt x="1428" y="1895"/>
                    <a:pt x="1782" y="1694"/>
                    <a:pt x="1930" y="1341"/>
                  </a:cubicBezTo>
                  <a:cubicBezTo>
                    <a:pt x="2156" y="865"/>
                    <a:pt x="1955" y="289"/>
                    <a:pt x="1479" y="88"/>
                  </a:cubicBezTo>
                  <a:cubicBezTo>
                    <a:pt x="1346" y="28"/>
                    <a:pt x="1209" y="0"/>
                    <a:pt x="1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2312696" y="3312491"/>
              <a:ext cx="166190" cy="146148"/>
            </a:xfrm>
            <a:custGeom>
              <a:avLst/>
              <a:gdLst/>
              <a:ahLst/>
              <a:cxnLst/>
              <a:rect l="l" t="t" r="r" b="b"/>
              <a:pathLst>
                <a:path w="2156" h="1896" extrusionOk="0">
                  <a:moveTo>
                    <a:pt x="1066" y="1"/>
                  </a:moveTo>
                  <a:cubicBezTo>
                    <a:pt x="708" y="1"/>
                    <a:pt x="367" y="215"/>
                    <a:pt x="201" y="565"/>
                  </a:cubicBezTo>
                  <a:cubicBezTo>
                    <a:pt x="1" y="1041"/>
                    <a:pt x="201" y="1593"/>
                    <a:pt x="677" y="1818"/>
                  </a:cubicBezTo>
                  <a:cubicBezTo>
                    <a:pt x="801" y="1871"/>
                    <a:pt x="932" y="1896"/>
                    <a:pt x="1062" y="1896"/>
                  </a:cubicBezTo>
                  <a:cubicBezTo>
                    <a:pt x="1428" y="1896"/>
                    <a:pt x="1782" y="1694"/>
                    <a:pt x="1930" y="1342"/>
                  </a:cubicBezTo>
                  <a:cubicBezTo>
                    <a:pt x="2156" y="866"/>
                    <a:pt x="1930" y="289"/>
                    <a:pt x="1454" y="89"/>
                  </a:cubicBezTo>
                  <a:cubicBezTo>
                    <a:pt x="1328" y="29"/>
                    <a:pt x="1196" y="1"/>
                    <a:pt x="1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707992" y="1700407"/>
              <a:ext cx="235795" cy="65751"/>
            </a:xfrm>
            <a:custGeom>
              <a:avLst/>
              <a:gdLst/>
              <a:ahLst/>
              <a:cxnLst/>
              <a:rect l="l" t="t" r="r" b="b"/>
              <a:pathLst>
                <a:path w="3059" h="853" extrusionOk="0">
                  <a:moveTo>
                    <a:pt x="1530" y="0"/>
                  </a:moveTo>
                  <a:cubicBezTo>
                    <a:pt x="1379" y="0"/>
                    <a:pt x="1204" y="25"/>
                    <a:pt x="1079" y="76"/>
                  </a:cubicBezTo>
                  <a:cubicBezTo>
                    <a:pt x="1003" y="76"/>
                    <a:pt x="953" y="101"/>
                    <a:pt x="903" y="126"/>
                  </a:cubicBezTo>
                  <a:cubicBezTo>
                    <a:pt x="527" y="251"/>
                    <a:pt x="226" y="502"/>
                    <a:pt x="1" y="852"/>
                  </a:cubicBezTo>
                  <a:lnTo>
                    <a:pt x="3059" y="852"/>
                  </a:lnTo>
                  <a:cubicBezTo>
                    <a:pt x="2833" y="502"/>
                    <a:pt x="2482" y="226"/>
                    <a:pt x="2081" y="101"/>
                  </a:cubicBezTo>
                  <a:cubicBezTo>
                    <a:pt x="2031" y="76"/>
                    <a:pt x="1981" y="50"/>
                    <a:pt x="1931" y="50"/>
                  </a:cubicBezTo>
                  <a:cubicBezTo>
                    <a:pt x="1805" y="25"/>
                    <a:pt x="1680" y="0"/>
                    <a:pt x="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636537" y="1427230"/>
              <a:ext cx="173975" cy="323438"/>
            </a:xfrm>
            <a:custGeom>
              <a:avLst/>
              <a:gdLst/>
              <a:ahLst/>
              <a:cxnLst/>
              <a:rect l="l" t="t" r="r" b="b"/>
              <a:pathLst>
                <a:path w="2257" h="4196" extrusionOk="0">
                  <a:moveTo>
                    <a:pt x="86" y="1"/>
                  </a:moveTo>
                  <a:cubicBezTo>
                    <a:pt x="76" y="1"/>
                    <a:pt x="64" y="4"/>
                    <a:pt x="51" y="10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081" y="4146"/>
                  </a:lnTo>
                  <a:cubicBezTo>
                    <a:pt x="2106" y="4171"/>
                    <a:pt x="2131" y="4196"/>
                    <a:pt x="2156" y="4196"/>
                  </a:cubicBezTo>
                  <a:cubicBezTo>
                    <a:pt x="2181" y="4196"/>
                    <a:pt x="2181" y="4196"/>
                    <a:pt x="2206" y="4171"/>
                  </a:cubicBezTo>
                  <a:cubicBezTo>
                    <a:pt x="2231" y="4171"/>
                    <a:pt x="2256" y="4121"/>
                    <a:pt x="2231" y="4071"/>
                  </a:cubicBezTo>
                  <a:lnTo>
                    <a:pt x="151" y="61"/>
                  </a:lnTo>
                  <a:cubicBezTo>
                    <a:pt x="133" y="24"/>
                    <a:pt x="114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837489" y="1431855"/>
              <a:ext cx="117859" cy="334307"/>
            </a:xfrm>
            <a:custGeom>
              <a:avLst/>
              <a:gdLst/>
              <a:ahLst/>
              <a:cxnLst/>
              <a:rect l="l" t="t" r="r" b="b"/>
              <a:pathLst>
                <a:path w="1529" h="4337" extrusionOk="0">
                  <a:moveTo>
                    <a:pt x="1454" y="1"/>
                  </a:moveTo>
                  <a:cubicBezTo>
                    <a:pt x="1429" y="1"/>
                    <a:pt x="1379" y="26"/>
                    <a:pt x="1354" y="51"/>
                  </a:cubicBezTo>
                  <a:lnTo>
                    <a:pt x="251" y="3534"/>
                  </a:lnTo>
                  <a:lnTo>
                    <a:pt x="0" y="4336"/>
                  </a:lnTo>
                  <a:lnTo>
                    <a:pt x="151" y="4336"/>
                  </a:lnTo>
                  <a:lnTo>
                    <a:pt x="401" y="3585"/>
                  </a:lnTo>
                  <a:lnTo>
                    <a:pt x="1504" y="101"/>
                  </a:lnTo>
                  <a:cubicBezTo>
                    <a:pt x="1529" y="76"/>
                    <a:pt x="1504" y="26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896631" y="1764154"/>
              <a:ext cx="1980249" cy="1298301"/>
            </a:xfrm>
            <a:custGeom>
              <a:avLst/>
              <a:gdLst/>
              <a:ahLst/>
              <a:cxnLst/>
              <a:rect l="l" t="t" r="r" b="b"/>
              <a:pathLst>
                <a:path w="25690" h="16843" extrusionOk="0">
                  <a:moveTo>
                    <a:pt x="51" y="0"/>
                  </a:moveTo>
                  <a:lnTo>
                    <a:pt x="1" y="16843"/>
                  </a:lnTo>
                  <a:lnTo>
                    <a:pt x="25289" y="16717"/>
                  </a:lnTo>
                  <a:lnTo>
                    <a:pt x="25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008708" y="1824046"/>
              <a:ext cx="1769660" cy="1161171"/>
            </a:xfrm>
            <a:custGeom>
              <a:avLst/>
              <a:gdLst/>
              <a:ahLst/>
              <a:cxnLst/>
              <a:rect l="l" t="t" r="r" b="b"/>
              <a:pathLst>
                <a:path w="22958" h="15064" extrusionOk="0">
                  <a:moveTo>
                    <a:pt x="25" y="0"/>
                  </a:moveTo>
                  <a:lnTo>
                    <a:pt x="0" y="15063"/>
                  </a:lnTo>
                  <a:lnTo>
                    <a:pt x="22582" y="14963"/>
                  </a:lnTo>
                  <a:lnTo>
                    <a:pt x="229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2347460" y="1818265"/>
              <a:ext cx="427037" cy="1155313"/>
            </a:xfrm>
            <a:custGeom>
              <a:avLst/>
              <a:gdLst/>
              <a:ahLst/>
              <a:cxnLst/>
              <a:rect l="l" t="t" r="r" b="b"/>
              <a:pathLst>
                <a:path w="5540" h="14988" extrusionOk="0">
                  <a:moveTo>
                    <a:pt x="5540" y="0"/>
                  </a:moveTo>
                  <a:lnTo>
                    <a:pt x="1" y="75"/>
                  </a:lnTo>
                  <a:lnTo>
                    <a:pt x="1" y="14988"/>
                  </a:lnTo>
                  <a:lnTo>
                    <a:pt x="5264" y="14988"/>
                  </a:lnTo>
                  <a:lnTo>
                    <a:pt x="5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064746" y="1890953"/>
              <a:ext cx="1242262" cy="1005772"/>
            </a:xfrm>
            <a:custGeom>
              <a:avLst/>
              <a:gdLst/>
              <a:ahLst/>
              <a:cxnLst/>
              <a:rect l="l" t="t" r="r" b="b"/>
              <a:pathLst>
                <a:path w="16116" h="13048" extrusionOk="0">
                  <a:moveTo>
                    <a:pt x="8826" y="0"/>
                  </a:moveTo>
                  <a:cubicBezTo>
                    <a:pt x="4410" y="0"/>
                    <a:pt x="727" y="1062"/>
                    <a:pt x="727" y="1062"/>
                  </a:cubicBezTo>
                  <a:cubicBezTo>
                    <a:pt x="75" y="4045"/>
                    <a:pt x="0" y="6626"/>
                    <a:pt x="100" y="8556"/>
                  </a:cubicBezTo>
                  <a:cubicBezTo>
                    <a:pt x="251" y="11062"/>
                    <a:pt x="702" y="12516"/>
                    <a:pt x="702" y="12516"/>
                  </a:cubicBezTo>
                  <a:cubicBezTo>
                    <a:pt x="2748" y="12910"/>
                    <a:pt x="4885" y="13047"/>
                    <a:pt x="6872" y="13047"/>
                  </a:cubicBezTo>
                  <a:cubicBezTo>
                    <a:pt x="11456" y="13047"/>
                    <a:pt x="15238" y="12315"/>
                    <a:pt x="15238" y="12315"/>
                  </a:cubicBezTo>
                  <a:cubicBezTo>
                    <a:pt x="15564" y="11087"/>
                    <a:pt x="15739" y="9784"/>
                    <a:pt x="15840" y="8556"/>
                  </a:cubicBezTo>
                  <a:cubicBezTo>
                    <a:pt x="16115" y="4571"/>
                    <a:pt x="15489" y="1012"/>
                    <a:pt x="15489" y="1012"/>
                  </a:cubicBezTo>
                  <a:cubicBezTo>
                    <a:pt x="13323" y="254"/>
                    <a:pt x="10987" y="0"/>
                    <a:pt x="8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36201" y="2455730"/>
              <a:ext cx="417325" cy="108301"/>
            </a:xfrm>
            <a:custGeom>
              <a:avLst/>
              <a:gdLst/>
              <a:ahLst/>
              <a:cxnLst/>
              <a:rect l="l" t="t" r="r" b="b"/>
              <a:pathLst>
                <a:path w="5414" h="1405" extrusionOk="0">
                  <a:moveTo>
                    <a:pt x="1348" y="0"/>
                  </a:moveTo>
                  <a:cubicBezTo>
                    <a:pt x="1334" y="0"/>
                    <a:pt x="1319" y="0"/>
                    <a:pt x="1304" y="1"/>
                  </a:cubicBezTo>
                  <a:cubicBezTo>
                    <a:pt x="652" y="51"/>
                    <a:pt x="76" y="602"/>
                    <a:pt x="0" y="1254"/>
                  </a:cubicBezTo>
                  <a:lnTo>
                    <a:pt x="5389" y="1404"/>
                  </a:lnTo>
                  <a:cubicBezTo>
                    <a:pt x="5414" y="1003"/>
                    <a:pt x="5163" y="627"/>
                    <a:pt x="4812" y="477"/>
                  </a:cubicBezTo>
                  <a:cubicBezTo>
                    <a:pt x="4644" y="393"/>
                    <a:pt x="4458" y="355"/>
                    <a:pt x="4268" y="355"/>
                  </a:cubicBezTo>
                  <a:cubicBezTo>
                    <a:pt x="4063" y="355"/>
                    <a:pt x="3855" y="399"/>
                    <a:pt x="3660" y="477"/>
                  </a:cubicBezTo>
                  <a:cubicBezTo>
                    <a:pt x="3309" y="627"/>
                    <a:pt x="2983" y="878"/>
                    <a:pt x="2707" y="1129"/>
                  </a:cubicBezTo>
                  <a:cubicBezTo>
                    <a:pt x="2609" y="516"/>
                    <a:pt x="1985" y="0"/>
                    <a:pt x="1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794939" y="2472534"/>
              <a:ext cx="413548" cy="103059"/>
            </a:xfrm>
            <a:custGeom>
              <a:avLst/>
              <a:gdLst/>
              <a:ahLst/>
              <a:cxnLst/>
              <a:rect l="l" t="t" r="r" b="b"/>
              <a:pathLst>
                <a:path w="5365" h="1337" extrusionOk="0">
                  <a:moveTo>
                    <a:pt x="1345" y="1"/>
                  </a:moveTo>
                  <a:cubicBezTo>
                    <a:pt x="1298" y="1"/>
                    <a:pt x="1251" y="3"/>
                    <a:pt x="1204" y="8"/>
                  </a:cubicBezTo>
                  <a:cubicBezTo>
                    <a:pt x="552" y="59"/>
                    <a:pt x="1" y="660"/>
                    <a:pt x="1" y="1337"/>
                  </a:cubicBezTo>
                  <a:lnTo>
                    <a:pt x="5364" y="1136"/>
                  </a:lnTo>
                  <a:cubicBezTo>
                    <a:pt x="5364" y="760"/>
                    <a:pt x="5088" y="384"/>
                    <a:pt x="4738" y="259"/>
                  </a:cubicBezTo>
                  <a:cubicBezTo>
                    <a:pt x="4580" y="196"/>
                    <a:pt x="4418" y="168"/>
                    <a:pt x="4256" y="168"/>
                  </a:cubicBezTo>
                  <a:cubicBezTo>
                    <a:pt x="4030" y="168"/>
                    <a:pt x="3803" y="222"/>
                    <a:pt x="3585" y="309"/>
                  </a:cubicBezTo>
                  <a:cubicBezTo>
                    <a:pt x="3234" y="485"/>
                    <a:pt x="2958" y="760"/>
                    <a:pt x="2682" y="1036"/>
                  </a:cubicBezTo>
                  <a:cubicBezTo>
                    <a:pt x="2543" y="453"/>
                    <a:pt x="1969" y="1"/>
                    <a:pt x="1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072454" y="2550386"/>
              <a:ext cx="1213279" cy="346332"/>
            </a:xfrm>
            <a:custGeom>
              <a:avLst/>
              <a:gdLst/>
              <a:ahLst/>
              <a:cxnLst/>
              <a:rect l="l" t="t" r="r" b="b"/>
              <a:pathLst>
                <a:path w="15740" h="4493" extrusionOk="0">
                  <a:moveTo>
                    <a:pt x="0" y="1"/>
                  </a:moveTo>
                  <a:cubicBezTo>
                    <a:pt x="0" y="26"/>
                    <a:pt x="0" y="76"/>
                    <a:pt x="0" y="101"/>
                  </a:cubicBezTo>
                  <a:cubicBezTo>
                    <a:pt x="25" y="377"/>
                    <a:pt x="50" y="653"/>
                    <a:pt x="75" y="903"/>
                  </a:cubicBezTo>
                  <a:cubicBezTo>
                    <a:pt x="251" y="2858"/>
                    <a:pt x="602" y="3961"/>
                    <a:pt x="602" y="3961"/>
                  </a:cubicBezTo>
                  <a:cubicBezTo>
                    <a:pt x="2648" y="4355"/>
                    <a:pt x="4785" y="4492"/>
                    <a:pt x="6772" y="4492"/>
                  </a:cubicBezTo>
                  <a:cubicBezTo>
                    <a:pt x="11356" y="4492"/>
                    <a:pt x="15138" y="3760"/>
                    <a:pt x="15138" y="3760"/>
                  </a:cubicBezTo>
                  <a:cubicBezTo>
                    <a:pt x="15364" y="2833"/>
                    <a:pt x="15539" y="1906"/>
                    <a:pt x="15639" y="953"/>
                  </a:cubicBezTo>
                  <a:cubicBezTo>
                    <a:pt x="15665" y="703"/>
                    <a:pt x="15690" y="452"/>
                    <a:pt x="15715" y="201"/>
                  </a:cubicBezTo>
                  <a:cubicBezTo>
                    <a:pt x="15715" y="126"/>
                    <a:pt x="15715" y="51"/>
                    <a:pt x="15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072454" y="2558171"/>
              <a:ext cx="1211351" cy="338546"/>
            </a:xfrm>
            <a:custGeom>
              <a:avLst/>
              <a:gdLst/>
              <a:ahLst/>
              <a:cxnLst/>
              <a:rect l="l" t="t" r="r" b="b"/>
              <a:pathLst>
                <a:path w="15715" h="4392" extrusionOk="0">
                  <a:moveTo>
                    <a:pt x="2507" y="0"/>
                  </a:moveTo>
                  <a:cubicBezTo>
                    <a:pt x="1930" y="0"/>
                    <a:pt x="1454" y="401"/>
                    <a:pt x="1228" y="1003"/>
                  </a:cubicBezTo>
                  <a:cubicBezTo>
                    <a:pt x="1028" y="426"/>
                    <a:pt x="552" y="25"/>
                    <a:pt x="0" y="0"/>
                  </a:cubicBezTo>
                  <a:lnTo>
                    <a:pt x="0" y="0"/>
                  </a:lnTo>
                  <a:cubicBezTo>
                    <a:pt x="25" y="276"/>
                    <a:pt x="50" y="552"/>
                    <a:pt x="75" y="802"/>
                  </a:cubicBezTo>
                  <a:cubicBezTo>
                    <a:pt x="251" y="2757"/>
                    <a:pt x="602" y="3860"/>
                    <a:pt x="602" y="3860"/>
                  </a:cubicBezTo>
                  <a:cubicBezTo>
                    <a:pt x="2648" y="4254"/>
                    <a:pt x="4785" y="4391"/>
                    <a:pt x="6772" y="4391"/>
                  </a:cubicBezTo>
                  <a:cubicBezTo>
                    <a:pt x="11356" y="4391"/>
                    <a:pt x="15138" y="3659"/>
                    <a:pt x="15138" y="3659"/>
                  </a:cubicBezTo>
                  <a:cubicBezTo>
                    <a:pt x="15364" y="2732"/>
                    <a:pt x="15539" y="1805"/>
                    <a:pt x="15639" y="852"/>
                  </a:cubicBezTo>
                  <a:cubicBezTo>
                    <a:pt x="15665" y="602"/>
                    <a:pt x="15690" y="351"/>
                    <a:pt x="15715" y="100"/>
                  </a:cubicBezTo>
                  <a:cubicBezTo>
                    <a:pt x="15564" y="25"/>
                    <a:pt x="15414" y="0"/>
                    <a:pt x="15264" y="0"/>
                  </a:cubicBezTo>
                  <a:cubicBezTo>
                    <a:pt x="14687" y="0"/>
                    <a:pt x="14211" y="401"/>
                    <a:pt x="13985" y="1003"/>
                  </a:cubicBezTo>
                  <a:cubicBezTo>
                    <a:pt x="13760" y="401"/>
                    <a:pt x="13284" y="0"/>
                    <a:pt x="12707" y="0"/>
                  </a:cubicBezTo>
                  <a:cubicBezTo>
                    <a:pt x="12131" y="0"/>
                    <a:pt x="11654" y="401"/>
                    <a:pt x="11429" y="1003"/>
                  </a:cubicBezTo>
                  <a:cubicBezTo>
                    <a:pt x="11203" y="401"/>
                    <a:pt x="10727" y="0"/>
                    <a:pt x="10151" y="0"/>
                  </a:cubicBezTo>
                  <a:cubicBezTo>
                    <a:pt x="9574" y="0"/>
                    <a:pt x="9098" y="401"/>
                    <a:pt x="8872" y="1003"/>
                  </a:cubicBezTo>
                  <a:cubicBezTo>
                    <a:pt x="8672" y="401"/>
                    <a:pt x="8171" y="0"/>
                    <a:pt x="7594" y="0"/>
                  </a:cubicBezTo>
                  <a:cubicBezTo>
                    <a:pt x="7043" y="0"/>
                    <a:pt x="6542" y="401"/>
                    <a:pt x="6341" y="1003"/>
                  </a:cubicBezTo>
                  <a:cubicBezTo>
                    <a:pt x="6116" y="401"/>
                    <a:pt x="5614" y="0"/>
                    <a:pt x="5063" y="0"/>
                  </a:cubicBezTo>
                  <a:cubicBezTo>
                    <a:pt x="4487" y="0"/>
                    <a:pt x="3985" y="401"/>
                    <a:pt x="3785" y="1003"/>
                  </a:cubicBezTo>
                  <a:cubicBezTo>
                    <a:pt x="3559" y="401"/>
                    <a:pt x="3083" y="0"/>
                    <a:pt x="2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078235" y="2619991"/>
              <a:ext cx="1199789" cy="276726"/>
            </a:xfrm>
            <a:custGeom>
              <a:avLst/>
              <a:gdLst/>
              <a:ahLst/>
              <a:cxnLst/>
              <a:rect l="l" t="t" r="r" b="b"/>
              <a:pathLst>
                <a:path w="15565" h="3590" extrusionOk="0">
                  <a:moveTo>
                    <a:pt x="2432" y="0"/>
                  </a:moveTo>
                  <a:cubicBezTo>
                    <a:pt x="1855" y="0"/>
                    <a:pt x="1379" y="401"/>
                    <a:pt x="1153" y="978"/>
                  </a:cubicBezTo>
                  <a:cubicBezTo>
                    <a:pt x="953" y="451"/>
                    <a:pt x="527" y="50"/>
                    <a:pt x="0" y="0"/>
                  </a:cubicBezTo>
                  <a:lnTo>
                    <a:pt x="0" y="0"/>
                  </a:lnTo>
                  <a:cubicBezTo>
                    <a:pt x="176" y="1955"/>
                    <a:pt x="527" y="3058"/>
                    <a:pt x="527" y="3058"/>
                  </a:cubicBezTo>
                  <a:cubicBezTo>
                    <a:pt x="2573" y="3452"/>
                    <a:pt x="4710" y="3589"/>
                    <a:pt x="6697" y="3589"/>
                  </a:cubicBezTo>
                  <a:cubicBezTo>
                    <a:pt x="11281" y="3589"/>
                    <a:pt x="15063" y="2857"/>
                    <a:pt x="15063" y="2857"/>
                  </a:cubicBezTo>
                  <a:cubicBezTo>
                    <a:pt x="15289" y="1930"/>
                    <a:pt x="15464" y="1003"/>
                    <a:pt x="15564" y="50"/>
                  </a:cubicBezTo>
                  <a:cubicBezTo>
                    <a:pt x="15439" y="25"/>
                    <a:pt x="15314" y="0"/>
                    <a:pt x="15189" y="0"/>
                  </a:cubicBezTo>
                  <a:cubicBezTo>
                    <a:pt x="14612" y="0"/>
                    <a:pt x="14136" y="401"/>
                    <a:pt x="13910" y="978"/>
                  </a:cubicBezTo>
                  <a:cubicBezTo>
                    <a:pt x="13685" y="401"/>
                    <a:pt x="13209" y="0"/>
                    <a:pt x="12632" y="0"/>
                  </a:cubicBezTo>
                  <a:cubicBezTo>
                    <a:pt x="12056" y="0"/>
                    <a:pt x="11579" y="401"/>
                    <a:pt x="11354" y="978"/>
                  </a:cubicBezTo>
                  <a:cubicBezTo>
                    <a:pt x="11128" y="401"/>
                    <a:pt x="10652" y="0"/>
                    <a:pt x="10076" y="0"/>
                  </a:cubicBezTo>
                  <a:cubicBezTo>
                    <a:pt x="9499" y="0"/>
                    <a:pt x="9023" y="401"/>
                    <a:pt x="8797" y="978"/>
                  </a:cubicBezTo>
                  <a:cubicBezTo>
                    <a:pt x="8597" y="401"/>
                    <a:pt x="8096" y="0"/>
                    <a:pt x="7519" y="0"/>
                  </a:cubicBezTo>
                  <a:cubicBezTo>
                    <a:pt x="6968" y="0"/>
                    <a:pt x="6467" y="401"/>
                    <a:pt x="6266" y="978"/>
                  </a:cubicBezTo>
                  <a:cubicBezTo>
                    <a:pt x="6041" y="401"/>
                    <a:pt x="5539" y="0"/>
                    <a:pt x="4988" y="0"/>
                  </a:cubicBezTo>
                  <a:cubicBezTo>
                    <a:pt x="4412" y="0"/>
                    <a:pt x="3910" y="401"/>
                    <a:pt x="3710" y="978"/>
                  </a:cubicBezTo>
                  <a:cubicBezTo>
                    <a:pt x="3484" y="401"/>
                    <a:pt x="3008" y="0"/>
                    <a:pt x="2432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442116" y="2695299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442116" y="2739775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0"/>
                  </a:moveTo>
                  <a:lnTo>
                    <a:pt x="1" y="75"/>
                  </a:lnTo>
                  <a:lnTo>
                    <a:pt x="3234" y="75"/>
                  </a:lnTo>
                  <a:lnTo>
                    <a:pt x="32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442116" y="2784174"/>
              <a:ext cx="249285" cy="5858"/>
            </a:xfrm>
            <a:custGeom>
              <a:avLst/>
              <a:gdLst/>
              <a:ahLst/>
              <a:cxnLst/>
              <a:rect l="l" t="t" r="r" b="b"/>
              <a:pathLst>
                <a:path w="3234" h="76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442116" y="2828573"/>
              <a:ext cx="249285" cy="5935"/>
            </a:xfrm>
            <a:custGeom>
              <a:avLst/>
              <a:gdLst/>
              <a:ahLst/>
              <a:cxnLst/>
              <a:rect l="l" t="t" r="r" b="b"/>
              <a:pathLst>
                <a:path w="3234" h="77" extrusionOk="0">
                  <a:moveTo>
                    <a:pt x="1" y="1"/>
                  </a:moveTo>
                  <a:lnTo>
                    <a:pt x="1" y="76"/>
                  </a:lnTo>
                  <a:lnTo>
                    <a:pt x="3234" y="76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2774415" y="1762843"/>
              <a:ext cx="104370" cy="57426"/>
            </a:xfrm>
            <a:custGeom>
              <a:avLst/>
              <a:gdLst/>
              <a:ahLst/>
              <a:cxnLst/>
              <a:rect l="l" t="t" r="r" b="b"/>
              <a:pathLst>
                <a:path w="1354" h="745" extrusionOk="0">
                  <a:moveTo>
                    <a:pt x="1303" y="1"/>
                  </a:moveTo>
                  <a:cubicBezTo>
                    <a:pt x="1291" y="1"/>
                    <a:pt x="1274" y="7"/>
                    <a:pt x="1254" y="17"/>
                  </a:cubicBezTo>
                  <a:lnTo>
                    <a:pt x="51" y="644"/>
                  </a:lnTo>
                  <a:cubicBezTo>
                    <a:pt x="26" y="644"/>
                    <a:pt x="1" y="694"/>
                    <a:pt x="26" y="719"/>
                  </a:cubicBezTo>
                  <a:cubicBezTo>
                    <a:pt x="26" y="744"/>
                    <a:pt x="51" y="744"/>
                    <a:pt x="76" y="744"/>
                  </a:cubicBezTo>
                  <a:lnTo>
                    <a:pt x="101" y="744"/>
                  </a:lnTo>
                  <a:lnTo>
                    <a:pt x="1329" y="118"/>
                  </a:lnTo>
                  <a:cubicBezTo>
                    <a:pt x="1354" y="93"/>
                    <a:pt x="1354" y="68"/>
                    <a:pt x="1329" y="42"/>
                  </a:cubicBezTo>
                  <a:cubicBezTo>
                    <a:pt x="1329" y="13"/>
                    <a:pt x="1320" y="1"/>
                    <a:pt x="1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753140" y="2970095"/>
              <a:ext cx="96739" cy="88491"/>
            </a:xfrm>
            <a:custGeom>
              <a:avLst/>
              <a:gdLst/>
              <a:ahLst/>
              <a:cxnLst/>
              <a:rect l="l" t="t" r="r" b="b"/>
              <a:pathLst>
                <a:path w="1255" h="1148" extrusionOk="0">
                  <a:moveTo>
                    <a:pt x="64" y="1"/>
                  </a:moveTo>
                  <a:cubicBezTo>
                    <a:pt x="51" y="1"/>
                    <a:pt x="38" y="7"/>
                    <a:pt x="26" y="20"/>
                  </a:cubicBezTo>
                  <a:cubicBezTo>
                    <a:pt x="1" y="45"/>
                    <a:pt x="1" y="70"/>
                    <a:pt x="26" y="95"/>
                  </a:cubicBezTo>
                  <a:lnTo>
                    <a:pt x="1154" y="1122"/>
                  </a:lnTo>
                  <a:cubicBezTo>
                    <a:pt x="1179" y="1147"/>
                    <a:pt x="1179" y="1147"/>
                    <a:pt x="1204" y="1147"/>
                  </a:cubicBezTo>
                  <a:cubicBezTo>
                    <a:pt x="1204" y="1147"/>
                    <a:pt x="1229" y="1122"/>
                    <a:pt x="1229" y="1122"/>
                  </a:cubicBezTo>
                  <a:cubicBezTo>
                    <a:pt x="1254" y="1097"/>
                    <a:pt x="1254" y="1072"/>
                    <a:pt x="1229" y="1047"/>
                  </a:cubicBezTo>
                  <a:lnTo>
                    <a:pt x="101" y="20"/>
                  </a:lnTo>
                  <a:cubicBezTo>
                    <a:pt x="89" y="7"/>
                    <a:pt x="7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898558" y="2966935"/>
              <a:ext cx="127572" cy="93578"/>
            </a:xfrm>
            <a:custGeom>
              <a:avLst/>
              <a:gdLst/>
              <a:ahLst/>
              <a:cxnLst/>
              <a:rect l="l" t="t" r="r" b="b"/>
              <a:pathLst>
                <a:path w="1655" h="1214" extrusionOk="0">
                  <a:moveTo>
                    <a:pt x="1577" y="0"/>
                  </a:moveTo>
                  <a:cubicBezTo>
                    <a:pt x="1569" y="0"/>
                    <a:pt x="1562" y="3"/>
                    <a:pt x="1555" y="11"/>
                  </a:cubicBezTo>
                  <a:lnTo>
                    <a:pt x="26" y="1113"/>
                  </a:lnTo>
                  <a:cubicBezTo>
                    <a:pt x="1" y="1113"/>
                    <a:pt x="1" y="1163"/>
                    <a:pt x="26" y="1188"/>
                  </a:cubicBezTo>
                  <a:cubicBezTo>
                    <a:pt x="26" y="1188"/>
                    <a:pt x="51" y="1214"/>
                    <a:pt x="76" y="1214"/>
                  </a:cubicBezTo>
                  <a:cubicBezTo>
                    <a:pt x="76" y="1214"/>
                    <a:pt x="101" y="1214"/>
                    <a:pt x="101" y="1188"/>
                  </a:cubicBezTo>
                  <a:lnTo>
                    <a:pt x="1630" y="111"/>
                  </a:lnTo>
                  <a:cubicBezTo>
                    <a:pt x="1655" y="86"/>
                    <a:pt x="1655" y="61"/>
                    <a:pt x="1630" y="36"/>
                  </a:cubicBezTo>
                  <a:cubicBezTo>
                    <a:pt x="1612" y="18"/>
                    <a:pt x="1594" y="0"/>
                    <a:pt x="1577" y="0"/>
                  </a:cubicBez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902412" y="1764154"/>
              <a:ext cx="137284" cy="83172"/>
            </a:xfrm>
            <a:custGeom>
              <a:avLst/>
              <a:gdLst/>
              <a:ahLst/>
              <a:cxnLst/>
              <a:rect l="l" t="t" r="r" b="b"/>
              <a:pathLst>
                <a:path w="1781" h="1079" extrusionOk="0">
                  <a:moveTo>
                    <a:pt x="76" y="0"/>
                  </a:moveTo>
                  <a:cubicBezTo>
                    <a:pt x="51" y="0"/>
                    <a:pt x="26" y="0"/>
                    <a:pt x="1" y="25"/>
                  </a:cubicBezTo>
                  <a:cubicBezTo>
                    <a:pt x="1" y="51"/>
                    <a:pt x="1" y="101"/>
                    <a:pt x="26" y="101"/>
                  </a:cubicBezTo>
                  <a:lnTo>
                    <a:pt x="1680" y="1053"/>
                  </a:lnTo>
                  <a:cubicBezTo>
                    <a:pt x="1705" y="1053"/>
                    <a:pt x="1705" y="1078"/>
                    <a:pt x="1705" y="1078"/>
                  </a:cubicBezTo>
                  <a:cubicBezTo>
                    <a:pt x="1730" y="1078"/>
                    <a:pt x="1755" y="1053"/>
                    <a:pt x="1755" y="1028"/>
                  </a:cubicBezTo>
                  <a:cubicBezTo>
                    <a:pt x="1780" y="1003"/>
                    <a:pt x="1780" y="978"/>
                    <a:pt x="1755" y="953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422846" y="1951539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29" y="0"/>
                  </a:moveTo>
                  <a:cubicBezTo>
                    <a:pt x="727" y="0"/>
                    <a:pt x="0" y="727"/>
                    <a:pt x="0" y="1630"/>
                  </a:cubicBezTo>
                  <a:cubicBezTo>
                    <a:pt x="0" y="2507"/>
                    <a:pt x="727" y="3234"/>
                    <a:pt x="1629" y="3234"/>
                  </a:cubicBezTo>
                  <a:cubicBezTo>
                    <a:pt x="2506" y="3234"/>
                    <a:pt x="3233" y="2507"/>
                    <a:pt x="3233" y="1630"/>
                  </a:cubicBezTo>
                  <a:cubicBezTo>
                    <a:pt x="3233" y="727"/>
                    <a:pt x="2506" y="0"/>
                    <a:pt x="1629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2432481" y="1941904"/>
              <a:ext cx="249285" cy="249285"/>
            </a:xfrm>
            <a:custGeom>
              <a:avLst/>
              <a:gdLst/>
              <a:ahLst/>
              <a:cxnLst/>
              <a:rect l="l" t="t" r="r" b="b"/>
              <a:pathLst>
                <a:path w="3234" h="3234" extrusionOk="0">
                  <a:moveTo>
                    <a:pt x="1630" y="0"/>
                  </a:moveTo>
                  <a:cubicBezTo>
                    <a:pt x="727" y="0"/>
                    <a:pt x="0" y="727"/>
                    <a:pt x="0" y="1604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2507" y="3233"/>
                    <a:pt x="3234" y="2506"/>
                    <a:pt x="3234" y="1604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2476880" y="2247147"/>
              <a:ext cx="158559" cy="156555"/>
            </a:xfrm>
            <a:custGeom>
              <a:avLst/>
              <a:gdLst/>
              <a:ahLst/>
              <a:cxnLst/>
              <a:rect l="l" t="t" r="r" b="b"/>
              <a:pathLst>
                <a:path w="2057" h="2031" extrusionOk="0">
                  <a:moveTo>
                    <a:pt x="1028" y="0"/>
                  </a:moveTo>
                  <a:cubicBezTo>
                    <a:pt x="452" y="0"/>
                    <a:pt x="1" y="451"/>
                    <a:pt x="1" y="1003"/>
                  </a:cubicBezTo>
                  <a:cubicBezTo>
                    <a:pt x="1" y="1579"/>
                    <a:pt x="452" y="2030"/>
                    <a:pt x="1028" y="2030"/>
                  </a:cubicBezTo>
                  <a:cubicBezTo>
                    <a:pt x="1580" y="2030"/>
                    <a:pt x="2056" y="1579"/>
                    <a:pt x="2056" y="1003"/>
                  </a:cubicBezTo>
                  <a:cubicBezTo>
                    <a:pt x="2056" y="451"/>
                    <a:pt x="1580" y="0"/>
                    <a:pt x="1028" y="0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2482738" y="2239362"/>
              <a:ext cx="158482" cy="158482"/>
            </a:xfrm>
            <a:custGeom>
              <a:avLst/>
              <a:gdLst/>
              <a:ahLst/>
              <a:cxnLst/>
              <a:rect l="l" t="t" r="r" b="b"/>
              <a:pathLst>
                <a:path w="2056" h="2056" extrusionOk="0">
                  <a:moveTo>
                    <a:pt x="1028" y="1"/>
                  </a:moveTo>
                  <a:cubicBezTo>
                    <a:pt x="451" y="1"/>
                    <a:pt x="0" y="452"/>
                    <a:pt x="0" y="1028"/>
                  </a:cubicBezTo>
                  <a:cubicBezTo>
                    <a:pt x="0" y="1580"/>
                    <a:pt x="451" y="2056"/>
                    <a:pt x="1028" y="2056"/>
                  </a:cubicBezTo>
                  <a:cubicBezTo>
                    <a:pt x="1579" y="2056"/>
                    <a:pt x="2055" y="1580"/>
                    <a:pt x="2055" y="1028"/>
                  </a:cubicBezTo>
                  <a:cubicBezTo>
                    <a:pt x="2055" y="452"/>
                    <a:pt x="1579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2476880" y="2446095"/>
              <a:ext cx="158559" cy="158482"/>
            </a:xfrm>
            <a:custGeom>
              <a:avLst/>
              <a:gdLst/>
              <a:ahLst/>
              <a:cxnLst/>
              <a:rect l="l" t="t" r="r" b="b"/>
              <a:pathLst>
                <a:path w="2057" h="2056" extrusionOk="0">
                  <a:moveTo>
                    <a:pt x="1028" y="1"/>
                  </a:moveTo>
                  <a:cubicBezTo>
                    <a:pt x="452" y="1"/>
                    <a:pt x="1" y="452"/>
                    <a:pt x="1" y="1028"/>
                  </a:cubicBezTo>
                  <a:cubicBezTo>
                    <a:pt x="1" y="1580"/>
                    <a:pt x="452" y="2056"/>
                    <a:pt x="1028" y="2056"/>
                  </a:cubicBezTo>
                  <a:cubicBezTo>
                    <a:pt x="1580" y="2056"/>
                    <a:pt x="2056" y="1580"/>
                    <a:pt x="2056" y="1028"/>
                  </a:cubicBezTo>
                  <a:cubicBezTo>
                    <a:pt x="2056" y="452"/>
                    <a:pt x="1580" y="1"/>
                    <a:pt x="1028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2482738" y="2440313"/>
              <a:ext cx="158482" cy="156555"/>
            </a:xfrm>
            <a:custGeom>
              <a:avLst/>
              <a:gdLst/>
              <a:ahLst/>
              <a:cxnLst/>
              <a:rect l="l" t="t" r="r" b="b"/>
              <a:pathLst>
                <a:path w="2056" h="2031" extrusionOk="0">
                  <a:moveTo>
                    <a:pt x="1028" y="0"/>
                  </a:moveTo>
                  <a:cubicBezTo>
                    <a:pt x="451" y="0"/>
                    <a:pt x="0" y="451"/>
                    <a:pt x="0" y="1003"/>
                  </a:cubicBezTo>
                  <a:cubicBezTo>
                    <a:pt x="0" y="1579"/>
                    <a:pt x="451" y="2030"/>
                    <a:pt x="1028" y="2030"/>
                  </a:cubicBezTo>
                  <a:cubicBezTo>
                    <a:pt x="1579" y="2030"/>
                    <a:pt x="2055" y="1579"/>
                    <a:pt x="2055" y="1003"/>
                  </a:cubicBezTo>
                  <a:cubicBezTo>
                    <a:pt x="2055" y="451"/>
                    <a:pt x="1579" y="0"/>
                    <a:pt x="1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223149" y="2179469"/>
              <a:ext cx="104370" cy="110228"/>
            </a:xfrm>
            <a:custGeom>
              <a:avLst/>
              <a:gdLst/>
              <a:ahLst/>
              <a:cxnLst/>
              <a:rect l="l" t="t" r="r" b="b"/>
              <a:pathLst>
                <a:path w="1354" h="1430" extrusionOk="0">
                  <a:moveTo>
                    <a:pt x="0" y="1"/>
                  </a:moveTo>
                  <a:lnTo>
                    <a:pt x="0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340929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456860" y="2179469"/>
              <a:ext cx="104447" cy="110228"/>
            </a:xfrm>
            <a:custGeom>
              <a:avLst/>
              <a:gdLst/>
              <a:ahLst/>
              <a:cxnLst/>
              <a:rect l="l" t="t" r="r" b="b"/>
              <a:pathLst>
                <a:path w="1355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773742" y="1988230"/>
              <a:ext cx="104370" cy="112155"/>
            </a:xfrm>
            <a:custGeom>
              <a:avLst/>
              <a:gdLst/>
              <a:ahLst/>
              <a:cxnLst/>
              <a:rect l="l" t="t" r="r" b="b"/>
              <a:pathLst>
                <a:path w="1354" h="1455" extrusionOk="0">
                  <a:moveTo>
                    <a:pt x="0" y="1"/>
                  </a:moveTo>
                  <a:lnTo>
                    <a:pt x="0" y="1454"/>
                  </a:lnTo>
                  <a:lnTo>
                    <a:pt x="1353" y="1454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1889596" y="1988230"/>
              <a:ext cx="106374" cy="112155"/>
            </a:xfrm>
            <a:custGeom>
              <a:avLst/>
              <a:gdLst/>
              <a:ahLst/>
              <a:cxnLst/>
              <a:rect l="l" t="t" r="r" b="b"/>
              <a:pathLst>
                <a:path w="138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79" y="1454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2007453" y="1988230"/>
              <a:ext cx="104447" cy="112155"/>
            </a:xfrm>
            <a:custGeom>
              <a:avLst/>
              <a:gdLst/>
              <a:ahLst/>
              <a:cxnLst/>
              <a:rect l="l" t="t" r="r" b="b"/>
              <a:pathLst>
                <a:path w="1355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1354" y="1454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773742" y="2281911"/>
              <a:ext cx="104370" cy="110151"/>
            </a:xfrm>
            <a:custGeom>
              <a:avLst/>
              <a:gdLst/>
              <a:ahLst/>
              <a:cxnLst/>
              <a:rect l="l" t="t" r="r" b="b"/>
              <a:pathLst>
                <a:path w="1354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1353" y="1429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889596" y="2281911"/>
              <a:ext cx="106374" cy="110151"/>
            </a:xfrm>
            <a:custGeom>
              <a:avLst/>
              <a:gdLst/>
              <a:ahLst/>
              <a:cxnLst/>
              <a:rect l="l" t="t" r="r" b="b"/>
              <a:pathLst>
                <a:path w="1380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79" y="1429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2007453" y="2281911"/>
              <a:ext cx="104447" cy="110151"/>
            </a:xfrm>
            <a:custGeom>
              <a:avLst/>
              <a:gdLst/>
              <a:ahLst/>
              <a:cxnLst/>
              <a:rect l="l" t="t" r="r" b="b"/>
              <a:pathLst>
                <a:path w="1355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354" y="1429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22893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77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28"/>
                    <a:pt x="301" y="1329"/>
                    <a:pt x="677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375770" y="1984376"/>
              <a:ext cx="102443" cy="102443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52" y="1"/>
                  </a:moveTo>
                  <a:cubicBezTo>
                    <a:pt x="276" y="1"/>
                    <a:pt x="0" y="301"/>
                    <a:pt x="0" y="677"/>
                  </a:cubicBezTo>
                  <a:cubicBezTo>
                    <a:pt x="0" y="1028"/>
                    <a:pt x="276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520606" y="1984376"/>
              <a:ext cx="102520" cy="102443"/>
            </a:xfrm>
            <a:custGeom>
              <a:avLst/>
              <a:gdLst/>
              <a:ahLst/>
              <a:cxnLst/>
              <a:rect l="l" t="t" r="r" b="b"/>
              <a:pathLst>
                <a:path w="1330" h="1329" extrusionOk="0">
                  <a:moveTo>
                    <a:pt x="652" y="1"/>
                  </a:moveTo>
                  <a:cubicBezTo>
                    <a:pt x="302" y="1"/>
                    <a:pt x="1" y="301"/>
                    <a:pt x="1" y="677"/>
                  </a:cubicBezTo>
                  <a:cubicBezTo>
                    <a:pt x="1" y="1028"/>
                    <a:pt x="302" y="1329"/>
                    <a:pt x="652" y="1329"/>
                  </a:cubicBezTo>
                  <a:cubicBezTo>
                    <a:pt x="1028" y="1329"/>
                    <a:pt x="1329" y="1028"/>
                    <a:pt x="1329" y="677"/>
                  </a:cubicBezTo>
                  <a:cubicBezTo>
                    <a:pt x="1329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609481" y="2150487"/>
              <a:ext cx="131426" cy="131503"/>
            </a:xfrm>
            <a:custGeom>
              <a:avLst/>
              <a:gdLst/>
              <a:ahLst/>
              <a:cxnLst/>
              <a:rect l="l" t="t" r="r" b="b"/>
              <a:pathLst>
                <a:path w="1705" h="1706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54" y="1154"/>
                  </a:lnTo>
                  <a:lnTo>
                    <a:pt x="1705" y="853"/>
                  </a:lnTo>
                  <a:lnTo>
                    <a:pt x="1154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2146586" y="2357219"/>
              <a:ext cx="131426" cy="131426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852" y="1"/>
                  </a:moveTo>
                  <a:lnTo>
                    <a:pt x="552" y="552"/>
                  </a:lnTo>
                  <a:lnTo>
                    <a:pt x="0" y="853"/>
                  </a:lnTo>
                  <a:lnTo>
                    <a:pt x="552" y="1154"/>
                  </a:lnTo>
                  <a:lnTo>
                    <a:pt x="852" y="1705"/>
                  </a:lnTo>
                  <a:lnTo>
                    <a:pt x="1153" y="1154"/>
                  </a:lnTo>
                  <a:lnTo>
                    <a:pt x="1704" y="853"/>
                  </a:lnTo>
                  <a:lnTo>
                    <a:pt x="1153" y="55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1112999" y="2357219"/>
              <a:ext cx="133353" cy="131426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853" y="1"/>
                  </a:moveTo>
                  <a:lnTo>
                    <a:pt x="552" y="552"/>
                  </a:lnTo>
                  <a:lnTo>
                    <a:pt x="1" y="853"/>
                  </a:lnTo>
                  <a:lnTo>
                    <a:pt x="552" y="1154"/>
                  </a:lnTo>
                  <a:lnTo>
                    <a:pt x="853" y="1705"/>
                  </a:lnTo>
                  <a:lnTo>
                    <a:pt x="1179" y="1154"/>
                  </a:lnTo>
                  <a:lnTo>
                    <a:pt x="1730" y="853"/>
                  </a:lnTo>
                  <a:lnTo>
                    <a:pt x="1179" y="552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/>
          <p:nvPr/>
        </p:nvSpPr>
        <p:spPr>
          <a:xfrm rot="-1582766">
            <a:off x="3458443" y="1667432"/>
            <a:ext cx="425088" cy="12446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5C1C88-68C7-154E-AB69-5DCBB139CD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1" t="688" r="36987" b="82120"/>
          <a:stretch/>
        </p:blipFill>
        <p:spPr>
          <a:xfrm>
            <a:off x="658796" y="1179716"/>
            <a:ext cx="175385" cy="2775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99A36F-AA2B-936B-84BE-789DAD4BB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232" y="1568425"/>
            <a:ext cx="4086795" cy="5525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C8B732-C912-9B0F-A042-F2B441B42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710" y="1576521"/>
            <a:ext cx="1143160" cy="5906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B29FEAF-FE42-265D-716C-4B94DE200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286" y="2358019"/>
            <a:ext cx="2495898" cy="6573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F6D4F03-25FE-5030-B295-7024CD017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5675" y="2499720"/>
            <a:ext cx="1757230" cy="16530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CBE883F-2F58-BFFC-C10D-28C6BD4973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4700" y="2938802"/>
            <a:ext cx="2061316" cy="1506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997E90E-A2D4-1299-A351-5E9BA7DCE484}"/>
              </a:ext>
            </a:extLst>
          </p:cNvPr>
          <p:cNvSpPr txBox="1"/>
          <p:nvPr/>
        </p:nvSpPr>
        <p:spPr>
          <a:xfrm>
            <a:off x="2605802" y="3242732"/>
            <a:ext cx="39323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Roles de los miembros del equipo.</a:t>
            </a:r>
            <a:endParaRPr lang="es-AR" sz="800" b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AR" sz="800" b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</a:br>
            <a:r>
              <a:rPr lang="es-AR" sz="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Product Owner (PO)</a:t>
            </a:r>
            <a:r>
              <a:rPr lang="es-AR" sz="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:</a:t>
            </a:r>
            <a:r>
              <a:rPr lang="es-AR" sz="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s-AR" sz="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Molina, María  Wanda </a:t>
            </a:r>
            <a:r>
              <a:rPr lang="es-AR" sz="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s-AR" sz="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- D.N.I.: 43.676.123</a:t>
            </a:r>
            <a:endParaRPr lang="es-AR" sz="800" b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AR" sz="800" b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</a:br>
            <a:r>
              <a:rPr lang="es-AR" sz="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Scrum Master (SM)</a:t>
            </a:r>
            <a:r>
              <a:rPr lang="es-AR" sz="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:</a:t>
            </a:r>
            <a:r>
              <a:rPr lang="es-AR" sz="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 Cabrera, Augusto Gabriel </a:t>
            </a:r>
            <a:r>
              <a:rPr lang="es-AR" sz="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s-AR" sz="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- D.N.I.: 42.259.653</a:t>
            </a:r>
            <a:endParaRPr lang="es-AR" sz="800" b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AR" sz="800" b="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</a:br>
            <a:r>
              <a:rPr lang="es-AR" sz="8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Equipo de Desarrollo (DS)</a:t>
            </a:r>
            <a:r>
              <a:rPr lang="es-AR" sz="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Cabrera, Augusto Gabriel 		- D.N.I.: 42.259.653</a:t>
            </a:r>
            <a:endParaRPr lang="es-AR" sz="8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Molina, María Wanda      		- D.N.I.: 43.676.123</a:t>
            </a:r>
            <a:endParaRPr lang="es-AR" sz="800" b="0" dirty="0">
              <a:solidFill>
                <a:schemeClr val="accent1">
                  <a:lumMod val="75000"/>
                </a:schemeClr>
              </a:solidFill>
              <a:effectLst/>
              <a:latin typeface="+mn-lt"/>
            </a:endParaRPr>
          </a:p>
          <a:p>
            <a:br>
              <a:rPr lang="es-AR" dirty="0">
                <a:latin typeface="+mn-lt"/>
              </a:rPr>
            </a:br>
            <a:endParaRPr lang="es-AR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-368148" y="103715"/>
            <a:ext cx="7926367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Requerimientos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69ACCD-1310-2921-3AD7-EAD85514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22" y="1327380"/>
            <a:ext cx="5252607" cy="3546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6EF7A3-68CA-B8DA-615F-9BFCFBAF31C4}"/>
              </a:ext>
            </a:extLst>
          </p:cNvPr>
          <p:cNvSpPr txBox="1"/>
          <p:nvPr/>
        </p:nvSpPr>
        <p:spPr>
          <a:xfrm>
            <a:off x="1862719" y="1019603"/>
            <a:ext cx="5137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Press Start 2P" panose="020B0604020202020204" charset="0"/>
              </a:rPr>
              <a:t>FUNCIONALES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Press Start 2P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6"/>
          <p:cNvSpPr txBox="1">
            <a:spLocks noGrp="1"/>
          </p:cNvSpPr>
          <p:nvPr>
            <p:ph type="title"/>
          </p:nvPr>
        </p:nvSpPr>
        <p:spPr>
          <a:xfrm>
            <a:off x="720000" y="1277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Requerimientos</a:t>
            </a:r>
            <a:br>
              <a:rPr lang="es-AR"/>
            </a:br>
            <a:r>
              <a:rPr lang="es-AR"/>
              <a:t>NO FUNCIONALES</a:t>
            </a:r>
            <a:endParaRPr lang="es-AR" dirty="0"/>
          </a:p>
        </p:txBody>
      </p:sp>
      <p:grpSp>
        <p:nvGrpSpPr>
          <p:cNvPr id="686" name="Google Shape;686;p36"/>
          <p:cNvGrpSpPr/>
          <p:nvPr/>
        </p:nvGrpSpPr>
        <p:grpSpPr>
          <a:xfrm rot="10800000" flipH="1">
            <a:off x="1274939" y="992826"/>
            <a:ext cx="667869" cy="667869"/>
            <a:chOff x="1377750" y="1690325"/>
            <a:chExt cx="771300" cy="771300"/>
          </a:xfrm>
        </p:grpSpPr>
        <p:sp>
          <p:nvSpPr>
            <p:cNvPr id="687" name="Google Shape;687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36"/>
          <p:cNvGrpSpPr/>
          <p:nvPr/>
        </p:nvGrpSpPr>
        <p:grpSpPr>
          <a:xfrm rot="10800000" flipH="1">
            <a:off x="3302347" y="1024949"/>
            <a:ext cx="667869" cy="667869"/>
            <a:chOff x="1377750" y="1690325"/>
            <a:chExt cx="771300" cy="771300"/>
          </a:xfrm>
        </p:grpSpPr>
        <p:sp>
          <p:nvSpPr>
            <p:cNvPr id="695" name="Google Shape;695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6"/>
          <p:cNvGrpSpPr/>
          <p:nvPr/>
        </p:nvGrpSpPr>
        <p:grpSpPr>
          <a:xfrm rot="10800000" flipH="1">
            <a:off x="7601351" y="1500788"/>
            <a:ext cx="667869" cy="667869"/>
            <a:chOff x="1377750" y="1690325"/>
            <a:chExt cx="771300" cy="771300"/>
          </a:xfrm>
        </p:grpSpPr>
        <p:sp>
          <p:nvSpPr>
            <p:cNvPr id="703" name="Google Shape;703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6"/>
          <p:cNvGrpSpPr/>
          <p:nvPr/>
        </p:nvGrpSpPr>
        <p:grpSpPr>
          <a:xfrm rot="10800000" flipH="1">
            <a:off x="5909759" y="928470"/>
            <a:ext cx="667869" cy="667869"/>
            <a:chOff x="1377750" y="1690325"/>
            <a:chExt cx="771300" cy="771300"/>
          </a:xfrm>
        </p:grpSpPr>
        <p:sp>
          <p:nvSpPr>
            <p:cNvPr id="711" name="Google Shape;711;p36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8" name="Google Shape;718;p36"/>
          <p:cNvCxnSpPr>
            <a:cxnSpLocks/>
          </p:cNvCxnSpPr>
          <p:nvPr/>
        </p:nvCxnSpPr>
        <p:spPr>
          <a:xfrm flipV="1">
            <a:off x="1206660" y="1660683"/>
            <a:ext cx="402152" cy="54212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19" name="Google Shape;719;p36"/>
          <p:cNvCxnSpPr>
            <a:cxnSpLocks/>
            <a:endCxn id="695" idx="0"/>
          </p:cNvCxnSpPr>
          <p:nvPr/>
        </p:nvCxnSpPr>
        <p:spPr>
          <a:xfrm flipH="1" flipV="1">
            <a:off x="3636282" y="1692818"/>
            <a:ext cx="696583" cy="66938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0" name="Google Shape;720;p36"/>
          <p:cNvCxnSpPr>
            <a:cxnSpLocks/>
          </p:cNvCxnSpPr>
          <p:nvPr/>
        </p:nvCxnSpPr>
        <p:spPr>
          <a:xfrm flipV="1">
            <a:off x="5792903" y="2172299"/>
            <a:ext cx="2122556" cy="88522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721" name="Google Shape;721;p36"/>
          <p:cNvCxnSpPr>
            <a:cxnSpLocks/>
            <a:endCxn id="711" idx="0"/>
          </p:cNvCxnSpPr>
          <p:nvPr/>
        </p:nvCxnSpPr>
        <p:spPr>
          <a:xfrm flipV="1">
            <a:off x="5243529" y="1596339"/>
            <a:ext cx="1000165" cy="36951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722" name="Google Shape;722;p36"/>
          <p:cNvGrpSpPr/>
          <p:nvPr/>
        </p:nvGrpSpPr>
        <p:grpSpPr>
          <a:xfrm>
            <a:off x="6005982" y="1057075"/>
            <a:ext cx="427092" cy="426809"/>
            <a:chOff x="5593575" y="2224975"/>
            <a:chExt cx="376525" cy="376275"/>
          </a:xfrm>
        </p:grpSpPr>
        <p:sp>
          <p:nvSpPr>
            <p:cNvPr id="723" name="Google Shape;723;p36"/>
            <p:cNvSpPr/>
            <p:nvPr/>
          </p:nvSpPr>
          <p:spPr>
            <a:xfrm>
              <a:off x="5593575" y="2254625"/>
              <a:ext cx="36600" cy="22325"/>
            </a:xfrm>
            <a:custGeom>
              <a:avLst/>
              <a:gdLst/>
              <a:ahLst/>
              <a:cxnLst/>
              <a:rect l="l" t="t" r="r" b="b"/>
              <a:pathLst>
                <a:path w="1464" h="893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cubicBezTo>
                    <a:pt x="1" y="697"/>
                    <a:pt x="197" y="893"/>
                    <a:pt x="429" y="893"/>
                  </a:cubicBezTo>
                  <a:lnTo>
                    <a:pt x="1018" y="893"/>
                  </a:lnTo>
                  <a:cubicBezTo>
                    <a:pt x="1268" y="893"/>
                    <a:pt x="1464" y="697"/>
                    <a:pt x="1464" y="447"/>
                  </a:cubicBezTo>
                  <a:cubicBezTo>
                    <a:pt x="1464" y="197"/>
                    <a:pt x="1268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5622575" y="2224975"/>
              <a:ext cx="31700" cy="29675"/>
            </a:xfrm>
            <a:custGeom>
              <a:avLst/>
              <a:gdLst/>
              <a:ahLst/>
              <a:cxnLst/>
              <a:rect l="l" t="t" r="r" b="b"/>
              <a:pathLst>
                <a:path w="1268" h="1187" extrusionOk="0">
                  <a:moveTo>
                    <a:pt x="482" y="0"/>
                  </a:moveTo>
                  <a:cubicBezTo>
                    <a:pt x="371" y="0"/>
                    <a:pt x="259" y="45"/>
                    <a:pt x="179" y="134"/>
                  </a:cubicBezTo>
                  <a:cubicBezTo>
                    <a:pt x="1" y="295"/>
                    <a:pt x="1" y="580"/>
                    <a:pt x="179" y="758"/>
                  </a:cubicBezTo>
                  <a:lnTo>
                    <a:pt x="465" y="1044"/>
                  </a:lnTo>
                  <a:cubicBezTo>
                    <a:pt x="554" y="1133"/>
                    <a:pt x="661" y="1187"/>
                    <a:pt x="768" y="1187"/>
                  </a:cubicBezTo>
                  <a:cubicBezTo>
                    <a:pt x="893" y="1187"/>
                    <a:pt x="1000" y="1133"/>
                    <a:pt x="1089" y="1044"/>
                  </a:cubicBezTo>
                  <a:cubicBezTo>
                    <a:pt x="1267" y="883"/>
                    <a:pt x="1267" y="598"/>
                    <a:pt x="1089" y="419"/>
                  </a:cubicBezTo>
                  <a:lnTo>
                    <a:pt x="786" y="134"/>
                  </a:lnTo>
                  <a:cubicBezTo>
                    <a:pt x="705" y="45"/>
                    <a:pt x="594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5622575" y="2277150"/>
              <a:ext cx="31700" cy="29700"/>
            </a:xfrm>
            <a:custGeom>
              <a:avLst/>
              <a:gdLst/>
              <a:ahLst/>
              <a:cxnLst/>
              <a:rect l="l" t="t" r="r" b="b"/>
              <a:pathLst>
                <a:path w="1268" h="1188" extrusionOk="0">
                  <a:moveTo>
                    <a:pt x="777" y="1"/>
                  </a:moveTo>
                  <a:cubicBezTo>
                    <a:pt x="665" y="1"/>
                    <a:pt x="554" y="45"/>
                    <a:pt x="465" y="135"/>
                  </a:cubicBezTo>
                  <a:lnTo>
                    <a:pt x="179" y="420"/>
                  </a:lnTo>
                  <a:cubicBezTo>
                    <a:pt x="1" y="598"/>
                    <a:pt x="1" y="884"/>
                    <a:pt x="179" y="1045"/>
                  </a:cubicBezTo>
                  <a:cubicBezTo>
                    <a:pt x="250" y="1134"/>
                    <a:pt x="375" y="1187"/>
                    <a:pt x="482" y="1187"/>
                  </a:cubicBezTo>
                  <a:cubicBezTo>
                    <a:pt x="589" y="1187"/>
                    <a:pt x="714" y="1134"/>
                    <a:pt x="786" y="1045"/>
                  </a:cubicBezTo>
                  <a:lnTo>
                    <a:pt x="1089" y="759"/>
                  </a:lnTo>
                  <a:cubicBezTo>
                    <a:pt x="1267" y="581"/>
                    <a:pt x="1267" y="313"/>
                    <a:pt x="1089" y="135"/>
                  </a:cubicBezTo>
                  <a:cubicBezTo>
                    <a:pt x="1000" y="45"/>
                    <a:pt x="88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612325" y="2254625"/>
              <a:ext cx="188700" cy="223950"/>
            </a:xfrm>
            <a:custGeom>
              <a:avLst/>
              <a:gdLst/>
              <a:ahLst/>
              <a:cxnLst/>
              <a:rect l="l" t="t" r="r" b="b"/>
              <a:pathLst>
                <a:path w="7548" h="8958" extrusionOk="0">
                  <a:moveTo>
                    <a:pt x="2052" y="1"/>
                  </a:moveTo>
                  <a:cubicBezTo>
                    <a:pt x="1802" y="1"/>
                    <a:pt x="1606" y="197"/>
                    <a:pt x="1606" y="447"/>
                  </a:cubicBezTo>
                  <a:cubicBezTo>
                    <a:pt x="1606" y="697"/>
                    <a:pt x="1802" y="893"/>
                    <a:pt x="2052" y="893"/>
                  </a:cubicBezTo>
                  <a:lnTo>
                    <a:pt x="2944" y="893"/>
                  </a:lnTo>
                  <a:cubicBezTo>
                    <a:pt x="3176" y="893"/>
                    <a:pt x="3372" y="1089"/>
                    <a:pt x="3372" y="1339"/>
                  </a:cubicBezTo>
                  <a:lnTo>
                    <a:pt x="3372" y="1803"/>
                  </a:lnTo>
                  <a:cubicBezTo>
                    <a:pt x="1481" y="2017"/>
                    <a:pt x="0" y="3641"/>
                    <a:pt x="0" y="5585"/>
                  </a:cubicBezTo>
                  <a:cubicBezTo>
                    <a:pt x="0" y="6531"/>
                    <a:pt x="339" y="7423"/>
                    <a:pt x="946" y="8119"/>
                  </a:cubicBezTo>
                  <a:cubicBezTo>
                    <a:pt x="1249" y="8458"/>
                    <a:pt x="1624" y="8744"/>
                    <a:pt x="2016" y="8958"/>
                  </a:cubicBezTo>
                  <a:cubicBezTo>
                    <a:pt x="2391" y="6585"/>
                    <a:pt x="4461" y="4765"/>
                    <a:pt x="6959" y="4765"/>
                  </a:cubicBezTo>
                  <a:lnTo>
                    <a:pt x="7548" y="4765"/>
                  </a:lnTo>
                  <a:cubicBezTo>
                    <a:pt x="7191" y="3195"/>
                    <a:pt x="5888" y="1981"/>
                    <a:pt x="4265" y="1803"/>
                  </a:cubicBezTo>
                  <a:lnTo>
                    <a:pt x="4265" y="1339"/>
                  </a:lnTo>
                  <a:cubicBezTo>
                    <a:pt x="4265" y="607"/>
                    <a:pt x="3658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683250" y="2310825"/>
              <a:ext cx="286850" cy="290425"/>
            </a:xfrm>
            <a:custGeom>
              <a:avLst/>
              <a:gdLst/>
              <a:ahLst/>
              <a:cxnLst/>
              <a:rect l="l" t="t" r="r" b="b"/>
              <a:pathLst>
                <a:path w="11474" h="11617" extrusionOk="0">
                  <a:moveTo>
                    <a:pt x="7209" y="5157"/>
                  </a:moveTo>
                  <a:cubicBezTo>
                    <a:pt x="8333" y="5157"/>
                    <a:pt x="9261" y="6085"/>
                    <a:pt x="9261" y="7209"/>
                  </a:cubicBezTo>
                  <a:cubicBezTo>
                    <a:pt x="9261" y="8351"/>
                    <a:pt x="8333" y="9279"/>
                    <a:pt x="7209" y="9279"/>
                  </a:cubicBezTo>
                  <a:lnTo>
                    <a:pt x="4265" y="9279"/>
                  </a:lnTo>
                  <a:cubicBezTo>
                    <a:pt x="3123" y="9279"/>
                    <a:pt x="2195" y="8351"/>
                    <a:pt x="2195" y="7209"/>
                  </a:cubicBezTo>
                  <a:cubicBezTo>
                    <a:pt x="2195" y="6085"/>
                    <a:pt x="3123" y="5157"/>
                    <a:pt x="4265" y="5157"/>
                  </a:cubicBezTo>
                  <a:close/>
                  <a:moveTo>
                    <a:pt x="9118" y="1"/>
                  </a:moveTo>
                  <a:cubicBezTo>
                    <a:pt x="8458" y="1"/>
                    <a:pt x="7904" y="447"/>
                    <a:pt x="7708" y="1036"/>
                  </a:cubicBezTo>
                  <a:lnTo>
                    <a:pt x="7494" y="1036"/>
                  </a:lnTo>
                  <a:cubicBezTo>
                    <a:pt x="6281" y="1036"/>
                    <a:pt x="5282" y="2035"/>
                    <a:pt x="5282" y="3248"/>
                  </a:cubicBezTo>
                  <a:lnTo>
                    <a:pt x="5282" y="3391"/>
                  </a:lnTo>
                  <a:lnTo>
                    <a:pt x="4122" y="3391"/>
                  </a:lnTo>
                  <a:cubicBezTo>
                    <a:pt x="1838" y="3391"/>
                    <a:pt x="0" y="5229"/>
                    <a:pt x="0" y="7513"/>
                  </a:cubicBezTo>
                  <a:cubicBezTo>
                    <a:pt x="0" y="9779"/>
                    <a:pt x="1838" y="11616"/>
                    <a:pt x="4122" y="11616"/>
                  </a:cubicBezTo>
                  <a:lnTo>
                    <a:pt x="7351" y="11616"/>
                  </a:lnTo>
                  <a:cubicBezTo>
                    <a:pt x="9617" y="11616"/>
                    <a:pt x="11473" y="9779"/>
                    <a:pt x="11473" y="7513"/>
                  </a:cubicBezTo>
                  <a:cubicBezTo>
                    <a:pt x="11473" y="5229"/>
                    <a:pt x="9617" y="3391"/>
                    <a:pt x="7351" y="3391"/>
                  </a:cubicBezTo>
                  <a:lnTo>
                    <a:pt x="6174" y="3391"/>
                  </a:lnTo>
                  <a:lnTo>
                    <a:pt x="6174" y="3248"/>
                  </a:lnTo>
                  <a:cubicBezTo>
                    <a:pt x="6174" y="2517"/>
                    <a:pt x="6763" y="1928"/>
                    <a:pt x="7494" y="1928"/>
                  </a:cubicBezTo>
                  <a:lnTo>
                    <a:pt x="7708" y="1928"/>
                  </a:lnTo>
                  <a:cubicBezTo>
                    <a:pt x="7904" y="2517"/>
                    <a:pt x="8458" y="2945"/>
                    <a:pt x="9118" y="2945"/>
                  </a:cubicBezTo>
                  <a:cubicBezTo>
                    <a:pt x="9921" y="2945"/>
                    <a:pt x="10581" y="2285"/>
                    <a:pt x="10581" y="1482"/>
                  </a:cubicBezTo>
                  <a:cubicBezTo>
                    <a:pt x="10581" y="661"/>
                    <a:pt x="9921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760400" y="2461600"/>
              <a:ext cx="132075" cy="58900"/>
            </a:xfrm>
            <a:custGeom>
              <a:avLst/>
              <a:gdLst/>
              <a:ahLst/>
              <a:cxnLst/>
              <a:rect l="l" t="t" r="r" b="b"/>
              <a:pathLst>
                <a:path w="5283" h="2356" extrusionOk="0">
                  <a:moveTo>
                    <a:pt x="1321" y="750"/>
                  </a:moveTo>
                  <a:cubicBezTo>
                    <a:pt x="1571" y="750"/>
                    <a:pt x="1767" y="946"/>
                    <a:pt x="1767" y="1178"/>
                  </a:cubicBezTo>
                  <a:cubicBezTo>
                    <a:pt x="1767" y="1428"/>
                    <a:pt x="1571" y="1624"/>
                    <a:pt x="1321" y="1624"/>
                  </a:cubicBezTo>
                  <a:cubicBezTo>
                    <a:pt x="1072" y="1624"/>
                    <a:pt x="875" y="1428"/>
                    <a:pt x="875" y="1178"/>
                  </a:cubicBezTo>
                  <a:cubicBezTo>
                    <a:pt x="875" y="946"/>
                    <a:pt x="1072" y="750"/>
                    <a:pt x="1321" y="750"/>
                  </a:cubicBezTo>
                  <a:close/>
                  <a:moveTo>
                    <a:pt x="3962" y="750"/>
                  </a:moveTo>
                  <a:cubicBezTo>
                    <a:pt x="4212" y="750"/>
                    <a:pt x="4408" y="946"/>
                    <a:pt x="4408" y="1178"/>
                  </a:cubicBezTo>
                  <a:cubicBezTo>
                    <a:pt x="4408" y="1428"/>
                    <a:pt x="4212" y="1624"/>
                    <a:pt x="3962" y="1624"/>
                  </a:cubicBezTo>
                  <a:cubicBezTo>
                    <a:pt x="3730" y="1624"/>
                    <a:pt x="3534" y="1428"/>
                    <a:pt x="3534" y="1178"/>
                  </a:cubicBezTo>
                  <a:cubicBezTo>
                    <a:pt x="3534" y="946"/>
                    <a:pt x="3730" y="750"/>
                    <a:pt x="3962" y="750"/>
                  </a:cubicBezTo>
                  <a:close/>
                  <a:moveTo>
                    <a:pt x="1179" y="1"/>
                  </a:moveTo>
                  <a:cubicBezTo>
                    <a:pt x="518" y="1"/>
                    <a:pt x="1" y="536"/>
                    <a:pt x="1" y="1178"/>
                  </a:cubicBezTo>
                  <a:cubicBezTo>
                    <a:pt x="1" y="1838"/>
                    <a:pt x="518" y="2356"/>
                    <a:pt x="1179" y="2356"/>
                  </a:cubicBezTo>
                  <a:lnTo>
                    <a:pt x="4123" y="2356"/>
                  </a:lnTo>
                  <a:cubicBezTo>
                    <a:pt x="4765" y="2356"/>
                    <a:pt x="5282" y="1838"/>
                    <a:pt x="5282" y="1178"/>
                  </a:cubicBezTo>
                  <a:cubicBezTo>
                    <a:pt x="5282" y="536"/>
                    <a:pt x="4765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1462813" y="1113225"/>
            <a:ext cx="291997" cy="427064"/>
            <a:chOff x="4507850" y="3932275"/>
            <a:chExt cx="257425" cy="376500"/>
          </a:xfrm>
        </p:grpSpPr>
        <p:sp>
          <p:nvSpPr>
            <p:cNvPr id="730" name="Google Shape;730;p36"/>
            <p:cNvSpPr/>
            <p:nvPr/>
          </p:nvSpPr>
          <p:spPr>
            <a:xfrm>
              <a:off x="4507850" y="4211525"/>
              <a:ext cx="257425" cy="97250"/>
            </a:xfrm>
            <a:custGeom>
              <a:avLst/>
              <a:gdLst/>
              <a:ahLst/>
              <a:cxnLst/>
              <a:rect l="l" t="t" r="r" b="b"/>
              <a:pathLst>
                <a:path w="10297" h="3890" extrusionOk="0">
                  <a:moveTo>
                    <a:pt x="6906" y="875"/>
                  </a:moveTo>
                  <a:cubicBezTo>
                    <a:pt x="7156" y="875"/>
                    <a:pt x="7352" y="1089"/>
                    <a:pt x="7352" y="1321"/>
                  </a:cubicBezTo>
                  <a:cubicBezTo>
                    <a:pt x="7352" y="1570"/>
                    <a:pt x="7156" y="1767"/>
                    <a:pt x="6906" y="1767"/>
                  </a:cubicBezTo>
                  <a:lnTo>
                    <a:pt x="3373" y="1767"/>
                  </a:lnTo>
                  <a:cubicBezTo>
                    <a:pt x="3141" y="1767"/>
                    <a:pt x="2945" y="1570"/>
                    <a:pt x="2945" y="1321"/>
                  </a:cubicBezTo>
                  <a:cubicBezTo>
                    <a:pt x="2945" y="1089"/>
                    <a:pt x="3141" y="875"/>
                    <a:pt x="3373" y="875"/>
                  </a:cubicBezTo>
                  <a:close/>
                  <a:moveTo>
                    <a:pt x="1" y="0"/>
                  </a:moveTo>
                  <a:lnTo>
                    <a:pt x="1" y="3444"/>
                  </a:lnTo>
                  <a:cubicBezTo>
                    <a:pt x="1" y="3676"/>
                    <a:pt x="197" y="3890"/>
                    <a:pt x="447" y="3890"/>
                  </a:cubicBezTo>
                  <a:lnTo>
                    <a:pt x="9850" y="3890"/>
                  </a:lnTo>
                  <a:cubicBezTo>
                    <a:pt x="10100" y="3890"/>
                    <a:pt x="10296" y="3676"/>
                    <a:pt x="10296" y="3444"/>
                  </a:cubicBezTo>
                  <a:lnTo>
                    <a:pt x="10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507850" y="3932275"/>
              <a:ext cx="257425" cy="44200"/>
            </a:xfrm>
            <a:custGeom>
              <a:avLst/>
              <a:gdLst/>
              <a:ahLst/>
              <a:cxnLst/>
              <a:rect l="l" t="t" r="r" b="b"/>
              <a:pathLst>
                <a:path w="10297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9850" y="1767"/>
                  </a:lnTo>
                  <a:cubicBezTo>
                    <a:pt x="10100" y="1767"/>
                    <a:pt x="10296" y="1571"/>
                    <a:pt x="10296" y="1321"/>
                  </a:cubicBezTo>
                  <a:lnTo>
                    <a:pt x="10296" y="429"/>
                  </a:lnTo>
                  <a:cubicBezTo>
                    <a:pt x="10296" y="197"/>
                    <a:pt x="10100" y="1"/>
                    <a:pt x="9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4522575" y="3998300"/>
              <a:ext cx="227975" cy="117775"/>
            </a:xfrm>
            <a:custGeom>
              <a:avLst/>
              <a:gdLst/>
              <a:ahLst/>
              <a:cxnLst/>
              <a:rect l="l" t="t" r="r" b="b"/>
              <a:pathLst>
                <a:path w="9119" h="4711" extrusionOk="0">
                  <a:moveTo>
                    <a:pt x="4113" y="1026"/>
                  </a:moveTo>
                  <a:cubicBezTo>
                    <a:pt x="4225" y="1026"/>
                    <a:pt x="4336" y="1071"/>
                    <a:pt x="4426" y="1160"/>
                  </a:cubicBezTo>
                  <a:cubicBezTo>
                    <a:pt x="4604" y="1339"/>
                    <a:pt x="4604" y="1606"/>
                    <a:pt x="4426" y="1785"/>
                  </a:cubicBezTo>
                  <a:lnTo>
                    <a:pt x="2659" y="3551"/>
                  </a:lnTo>
                  <a:cubicBezTo>
                    <a:pt x="2570" y="3640"/>
                    <a:pt x="2463" y="3676"/>
                    <a:pt x="2356" y="3676"/>
                  </a:cubicBezTo>
                  <a:cubicBezTo>
                    <a:pt x="2231" y="3676"/>
                    <a:pt x="2124" y="3640"/>
                    <a:pt x="2035" y="3551"/>
                  </a:cubicBezTo>
                  <a:cubicBezTo>
                    <a:pt x="1874" y="3373"/>
                    <a:pt x="1874" y="3105"/>
                    <a:pt x="2035" y="2927"/>
                  </a:cubicBezTo>
                  <a:lnTo>
                    <a:pt x="3801" y="1160"/>
                  </a:lnTo>
                  <a:cubicBezTo>
                    <a:pt x="3890" y="1071"/>
                    <a:pt x="4002" y="1026"/>
                    <a:pt x="4113" y="1026"/>
                  </a:cubicBezTo>
                  <a:close/>
                  <a:moveTo>
                    <a:pt x="6763" y="1026"/>
                  </a:moveTo>
                  <a:cubicBezTo>
                    <a:pt x="6875" y="1026"/>
                    <a:pt x="6986" y="1071"/>
                    <a:pt x="7066" y="1160"/>
                  </a:cubicBezTo>
                  <a:cubicBezTo>
                    <a:pt x="7245" y="1339"/>
                    <a:pt x="7245" y="1606"/>
                    <a:pt x="7066" y="1785"/>
                  </a:cubicBezTo>
                  <a:lnTo>
                    <a:pt x="5318" y="3551"/>
                  </a:lnTo>
                  <a:cubicBezTo>
                    <a:pt x="5229" y="3640"/>
                    <a:pt x="5104" y="3676"/>
                    <a:pt x="4997" y="3676"/>
                  </a:cubicBezTo>
                  <a:cubicBezTo>
                    <a:pt x="4890" y="3676"/>
                    <a:pt x="4765" y="3640"/>
                    <a:pt x="4693" y="3551"/>
                  </a:cubicBezTo>
                  <a:cubicBezTo>
                    <a:pt x="4515" y="3373"/>
                    <a:pt x="4515" y="3105"/>
                    <a:pt x="4693" y="2927"/>
                  </a:cubicBezTo>
                  <a:lnTo>
                    <a:pt x="6460" y="1160"/>
                  </a:lnTo>
                  <a:cubicBezTo>
                    <a:pt x="6540" y="1071"/>
                    <a:pt x="6651" y="1026"/>
                    <a:pt x="6763" y="1026"/>
                  </a:cubicBezTo>
                  <a:close/>
                  <a:moveTo>
                    <a:pt x="1" y="1"/>
                  </a:moveTo>
                  <a:lnTo>
                    <a:pt x="1" y="4711"/>
                  </a:lnTo>
                  <a:lnTo>
                    <a:pt x="9118" y="4711"/>
                  </a:lnTo>
                  <a:lnTo>
                    <a:pt x="9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509650" y="4137925"/>
              <a:ext cx="253375" cy="51750"/>
            </a:xfrm>
            <a:custGeom>
              <a:avLst/>
              <a:gdLst/>
              <a:ahLst/>
              <a:cxnLst/>
              <a:rect l="l" t="t" r="r" b="b"/>
              <a:pathLst>
                <a:path w="10135" h="2070" extrusionOk="0">
                  <a:moveTo>
                    <a:pt x="411" y="0"/>
                  </a:moveTo>
                  <a:lnTo>
                    <a:pt x="0" y="2070"/>
                  </a:lnTo>
                  <a:lnTo>
                    <a:pt x="1981" y="2070"/>
                  </a:lnTo>
                  <a:lnTo>
                    <a:pt x="1981" y="1624"/>
                  </a:lnTo>
                  <a:cubicBezTo>
                    <a:pt x="1981" y="1374"/>
                    <a:pt x="2177" y="1178"/>
                    <a:pt x="2427" y="1178"/>
                  </a:cubicBezTo>
                  <a:cubicBezTo>
                    <a:pt x="2677" y="1178"/>
                    <a:pt x="2873" y="1374"/>
                    <a:pt x="2873" y="1624"/>
                  </a:cubicBezTo>
                  <a:lnTo>
                    <a:pt x="2873" y="2070"/>
                  </a:lnTo>
                  <a:lnTo>
                    <a:pt x="3747" y="2070"/>
                  </a:lnTo>
                  <a:lnTo>
                    <a:pt x="3747" y="1624"/>
                  </a:lnTo>
                  <a:cubicBezTo>
                    <a:pt x="3747" y="1374"/>
                    <a:pt x="3943" y="1178"/>
                    <a:pt x="4193" y="1178"/>
                  </a:cubicBezTo>
                  <a:cubicBezTo>
                    <a:pt x="4443" y="1178"/>
                    <a:pt x="4639" y="1374"/>
                    <a:pt x="4639" y="1624"/>
                  </a:cubicBezTo>
                  <a:lnTo>
                    <a:pt x="4639" y="2070"/>
                  </a:lnTo>
                  <a:lnTo>
                    <a:pt x="5514" y="2070"/>
                  </a:lnTo>
                  <a:lnTo>
                    <a:pt x="5514" y="1624"/>
                  </a:lnTo>
                  <a:cubicBezTo>
                    <a:pt x="5514" y="1374"/>
                    <a:pt x="5710" y="1178"/>
                    <a:pt x="5960" y="1178"/>
                  </a:cubicBezTo>
                  <a:cubicBezTo>
                    <a:pt x="6192" y="1178"/>
                    <a:pt x="6406" y="1374"/>
                    <a:pt x="6406" y="1624"/>
                  </a:cubicBezTo>
                  <a:lnTo>
                    <a:pt x="6406" y="2070"/>
                  </a:lnTo>
                  <a:lnTo>
                    <a:pt x="7280" y="2070"/>
                  </a:lnTo>
                  <a:lnTo>
                    <a:pt x="7280" y="1481"/>
                  </a:lnTo>
                  <a:cubicBezTo>
                    <a:pt x="7030" y="1481"/>
                    <a:pt x="6834" y="1285"/>
                    <a:pt x="6834" y="1035"/>
                  </a:cubicBezTo>
                  <a:cubicBezTo>
                    <a:pt x="6834" y="785"/>
                    <a:pt x="7030" y="589"/>
                    <a:pt x="7280" y="589"/>
                  </a:cubicBezTo>
                  <a:lnTo>
                    <a:pt x="8154" y="589"/>
                  </a:lnTo>
                  <a:cubicBezTo>
                    <a:pt x="8404" y="589"/>
                    <a:pt x="8600" y="785"/>
                    <a:pt x="8600" y="1035"/>
                  </a:cubicBezTo>
                  <a:cubicBezTo>
                    <a:pt x="8600" y="1285"/>
                    <a:pt x="8404" y="1481"/>
                    <a:pt x="8154" y="1481"/>
                  </a:cubicBezTo>
                  <a:lnTo>
                    <a:pt x="8154" y="2070"/>
                  </a:lnTo>
                  <a:lnTo>
                    <a:pt x="10135" y="2070"/>
                  </a:lnTo>
                  <a:lnTo>
                    <a:pt x="9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36"/>
          <p:cNvGrpSpPr/>
          <p:nvPr/>
        </p:nvGrpSpPr>
        <p:grpSpPr>
          <a:xfrm>
            <a:off x="7721740" y="1587620"/>
            <a:ext cx="427092" cy="427092"/>
            <a:chOff x="4448075" y="3401900"/>
            <a:chExt cx="376525" cy="376525"/>
          </a:xfrm>
        </p:grpSpPr>
        <p:sp>
          <p:nvSpPr>
            <p:cNvPr id="735" name="Google Shape;735;p36"/>
            <p:cNvSpPr/>
            <p:nvPr/>
          </p:nvSpPr>
          <p:spPr>
            <a:xfrm>
              <a:off x="4705025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1378" y="1"/>
                  </a:moveTo>
                  <a:cubicBezTo>
                    <a:pt x="1245" y="1"/>
                    <a:pt x="1112" y="61"/>
                    <a:pt x="1017" y="177"/>
                  </a:cubicBezTo>
                  <a:cubicBezTo>
                    <a:pt x="1017" y="177"/>
                    <a:pt x="750" y="498"/>
                    <a:pt x="0" y="784"/>
                  </a:cubicBezTo>
                  <a:lnTo>
                    <a:pt x="179" y="1640"/>
                  </a:lnTo>
                  <a:cubicBezTo>
                    <a:pt x="357" y="1587"/>
                    <a:pt x="536" y="1515"/>
                    <a:pt x="714" y="1426"/>
                  </a:cubicBezTo>
                  <a:cubicBezTo>
                    <a:pt x="1428" y="1105"/>
                    <a:pt x="1695" y="748"/>
                    <a:pt x="1731" y="712"/>
                  </a:cubicBezTo>
                  <a:cubicBezTo>
                    <a:pt x="1874" y="516"/>
                    <a:pt x="1838" y="230"/>
                    <a:pt x="1642" y="88"/>
                  </a:cubicBezTo>
                  <a:cubicBezTo>
                    <a:pt x="1562" y="29"/>
                    <a:pt x="1470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521250" y="3646850"/>
              <a:ext cx="46850" cy="41025"/>
            </a:xfrm>
            <a:custGeom>
              <a:avLst/>
              <a:gdLst/>
              <a:ahLst/>
              <a:cxnLst/>
              <a:rect l="l" t="t" r="r" b="b"/>
              <a:pathLst>
                <a:path w="1874" h="1641" extrusionOk="0">
                  <a:moveTo>
                    <a:pt x="495" y="1"/>
                  </a:moveTo>
                  <a:cubicBezTo>
                    <a:pt x="404" y="1"/>
                    <a:pt x="312" y="29"/>
                    <a:pt x="232" y="88"/>
                  </a:cubicBezTo>
                  <a:cubicBezTo>
                    <a:pt x="36" y="230"/>
                    <a:pt x="0" y="516"/>
                    <a:pt x="143" y="712"/>
                  </a:cubicBezTo>
                  <a:cubicBezTo>
                    <a:pt x="179" y="748"/>
                    <a:pt x="446" y="1105"/>
                    <a:pt x="1160" y="1426"/>
                  </a:cubicBezTo>
                  <a:cubicBezTo>
                    <a:pt x="1320" y="1515"/>
                    <a:pt x="1499" y="1587"/>
                    <a:pt x="1695" y="1640"/>
                  </a:cubicBezTo>
                  <a:lnTo>
                    <a:pt x="1874" y="784"/>
                  </a:lnTo>
                  <a:cubicBezTo>
                    <a:pt x="1124" y="498"/>
                    <a:pt x="857" y="177"/>
                    <a:pt x="839" y="177"/>
                  </a:cubicBezTo>
                  <a:cubicBezTo>
                    <a:pt x="754" y="61"/>
                    <a:pt x="62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552025" y="3687850"/>
              <a:ext cx="169075" cy="90575"/>
            </a:xfrm>
            <a:custGeom>
              <a:avLst/>
              <a:gdLst/>
              <a:ahLst/>
              <a:cxnLst/>
              <a:rect l="l" t="t" r="r" b="b"/>
              <a:pathLst>
                <a:path w="6763" h="3623" extrusionOk="0">
                  <a:moveTo>
                    <a:pt x="464" y="0"/>
                  </a:moveTo>
                  <a:lnTo>
                    <a:pt x="0" y="2213"/>
                  </a:lnTo>
                  <a:cubicBezTo>
                    <a:pt x="0" y="2248"/>
                    <a:pt x="0" y="2266"/>
                    <a:pt x="0" y="2302"/>
                  </a:cubicBezTo>
                  <a:cubicBezTo>
                    <a:pt x="0" y="2766"/>
                    <a:pt x="393" y="3123"/>
                    <a:pt x="1178" y="3354"/>
                  </a:cubicBezTo>
                  <a:cubicBezTo>
                    <a:pt x="1767" y="3533"/>
                    <a:pt x="2552" y="3622"/>
                    <a:pt x="3373" y="3622"/>
                  </a:cubicBezTo>
                  <a:cubicBezTo>
                    <a:pt x="4211" y="3622"/>
                    <a:pt x="4996" y="3533"/>
                    <a:pt x="5585" y="3354"/>
                  </a:cubicBezTo>
                  <a:cubicBezTo>
                    <a:pt x="6370" y="3123"/>
                    <a:pt x="6763" y="2766"/>
                    <a:pt x="6763" y="2302"/>
                  </a:cubicBezTo>
                  <a:cubicBezTo>
                    <a:pt x="6763" y="2266"/>
                    <a:pt x="6763" y="2248"/>
                    <a:pt x="6745" y="2213"/>
                  </a:cubicBezTo>
                  <a:lnTo>
                    <a:pt x="6299" y="0"/>
                  </a:lnTo>
                  <a:cubicBezTo>
                    <a:pt x="5496" y="286"/>
                    <a:pt x="4514" y="428"/>
                    <a:pt x="3373" y="428"/>
                  </a:cubicBezTo>
                  <a:cubicBezTo>
                    <a:pt x="2248" y="428"/>
                    <a:pt x="1267" y="286"/>
                    <a:pt x="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568075" y="3633875"/>
              <a:ext cx="136975" cy="42400"/>
            </a:xfrm>
            <a:custGeom>
              <a:avLst/>
              <a:gdLst/>
              <a:ahLst/>
              <a:cxnLst/>
              <a:rect l="l" t="t" r="r" b="b"/>
              <a:pathLst>
                <a:path w="5479" h="1696" extrusionOk="0">
                  <a:moveTo>
                    <a:pt x="268" y="0"/>
                  </a:moveTo>
                  <a:lnTo>
                    <a:pt x="1" y="1303"/>
                  </a:lnTo>
                  <a:cubicBezTo>
                    <a:pt x="589" y="1517"/>
                    <a:pt x="1464" y="1695"/>
                    <a:pt x="2731" y="1695"/>
                  </a:cubicBezTo>
                  <a:cubicBezTo>
                    <a:pt x="4015" y="1695"/>
                    <a:pt x="4889" y="1517"/>
                    <a:pt x="5478" y="1303"/>
                  </a:cubicBezTo>
                  <a:lnTo>
                    <a:pt x="5193" y="0"/>
                  </a:lnTo>
                  <a:cubicBezTo>
                    <a:pt x="4408" y="89"/>
                    <a:pt x="3587" y="143"/>
                    <a:pt x="2731" y="143"/>
                  </a:cubicBezTo>
                  <a:cubicBezTo>
                    <a:pt x="1892" y="143"/>
                    <a:pt x="1053" y="89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448075" y="3488450"/>
              <a:ext cx="376525" cy="126700"/>
            </a:xfrm>
            <a:custGeom>
              <a:avLst/>
              <a:gdLst/>
              <a:ahLst/>
              <a:cxnLst/>
              <a:rect l="l" t="t" r="r" b="b"/>
              <a:pathLst>
                <a:path w="15061" h="5068" extrusionOk="0">
                  <a:moveTo>
                    <a:pt x="4016" y="1981"/>
                  </a:moveTo>
                  <a:cubicBezTo>
                    <a:pt x="4247" y="1981"/>
                    <a:pt x="4444" y="2177"/>
                    <a:pt x="4444" y="2427"/>
                  </a:cubicBezTo>
                  <a:cubicBezTo>
                    <a:pt x="4444" y="2677"/>
                    <a:pt x="4247" y="2873"/>
                    <a:pt x="4016" y="2873"/>
                  </a:cubicBezTo>
                  <a:cubicBezTo>
                    <a:pt x="3766" y="2873"/>
                    <a:pt x="3569" y="2677"/>
                    <a:pt x="3569" y="2427"/>
                  </a:cubicBezTo>
                  <a:cubicBezTo>
                    <a:pt x="3569" y="2177"/>
                    <a:pt x="3766" y="1981"/>
                    <a:pt x="4016" y="1981"/>
                  </a:cubicBezTo>
                  <a:close/>
                  <a:moveTo>
                    <a:pt x="11063" y="1981"/>
                  </a:moveTo>
                  <a:cubicBezTo>
                    <a:pt x="11313" y="1981"/>
                    <a:pt x="11509" y="2177"/>
                    <a:pt x="11509" y="2427"/>
                  </a:cubicBezTo>
                  <a:cubicBezTo>
                    <a:pt x="11509" y="2677"/>
                    <a:pt x="11313" y="2873"/>
                    <a:pt x="11063" y="2873"/>
                  </a:cubicBezTo>
                  <a:cubicBezTo>
                    <a:pt x="10831" y="2873"/>
                    <a:pt x="10617" y="2677"/>
                    <a:pt x="10617" y="2427"/>
                  </a:cubicBezTo>
                  <a:cubicBezTo>
                    <a:pt x="10617" y="2177"/>
                    <a:pt x="10831" y="1981"/>
                    <a:pt x="11063" y="1981"/>
                  </a:cubicBezTo>
                  <a:close/>
                  <a:moveTo>
                    <a:pt x="7531" y="2516"/>
                  </a:moveTo>
                  <a:cubicBezTo>
                    <a:pt x="7780" y="2516"/>
                    <a:pt x="7977" y="2712"/>
                    <a:pt x="7977" y="2962"/>
                  </a:cubicBezTo>
                  <a:cubicBezTo>
                    <a:pt x="7977" y="3194"/>
                    <a:pt x="7780" y="3390"/>
                    <a:pt x="7531" y="3390"/>
                  </a:cubicBezTo>
                  <a:cubicBezTo>
                    <a:pt x="7299" y="3390"/>
                    <a:pt x="7102" y="3194"/>
                    <a:pt x="7102" y="2962"/>
                  </a:cubicBezTo>
                  <a:cubicBezTo>
                    <a:pt x="7102" y="2712"/>
                    <a:pt x="7299" y="2516"/>
                    <a:pt x="7531" y="2516"/>
                  </a:cubicBezTo>
                  <a:close/>
                  <a:moveTo>
                    <a:pt x="3034" y="0"/>
                  </a:moveTo>
                  <a:cubicBezTo>
                    <a:pt x="2356" y="179"/>
                    <a:pt x="1767" y="393"/>
                    <a:pt x="1303" y="643"/>
                  </a:cubicBezTo>
                  <a:cubicBezTo>
                    <a:pt x="715" y="964"/>
                    <a:pt x="1" y="1499"/>
                    <a:pt x="1" y="2284"/>
                  </a:cubicBezTo>
                  <a:cubicBezTo>
                    <a:pt x="1" y="2873"/>
                    <a:pt x="429" y="3712"/>
                    <a:pt x="2392" y="4354"/>
                  </a:cubicBezTo>
                  <a:cubicBezTo>
                    <a:pt x="3766" y="4818"/>
                    <a:pt x="5604" y="5068"/>
                    <a:pt x="7531" y="5068"/>
                  </a:cubicBezTo>
                  <a:cubicBezTo>
                    <a:pt x="9475" y="5068"/>
                    <a:pt x="11313" y="4818"/>
                    <a:pt x="12687" y="4354"/>
                  </a:cubicBezTo>
                  <a:cubicBezTo>
                    <a:pt x="14650" y="3712"/>
                    <a:pt x="15060" y="2873"/>
                    <a:pt x="15060" y="2284"/>
                  </a:cubicBezTo>
                  <a:cubicBezTo>
                    <a:pt x="15060" y="1499"/>
                    <a:pt x="14364" y="964"/>
                    <a:pt x="13775" y="643"/>
                  </a:cubicBezTo>
                  <a:cubicBezTo>
                    <a:pt x="13312" y="393"/>
                    <a:pt x="12723" y="179"/>
                    <a:pt x="12045" y="0"/>
                  </a:cubicBezTo>
                  <a:lnTo>
                    <a:pt x="11848" y="232"/>
                  </a:lnTo>
                  <a:cubicBezTo>
                    <a:pt x="11795" y="304"/>
                    <a:pt x="10546" y="1695"/>
                    <a:pt x="7531" y="1695"/>
                  </a:cubicBezTo>
                  <a:cubicBezTo>
                    <a:pt x="4533" y="1695"/>
                    <a:pt x="3284" y="304"/>
                    <a:pt x="3230" y="232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4545325" y="3401900"/>
              <a:ext cx="182475" cy="106650"/>
            </a:xfrm>
            <a:custGeom>
              <a:avLst/>
              <a:gdLst/>
              <a:ahLst/>
              <a:cxnLst/>
              <a:rect l="l" t="t" r="r" b="b"/>
              <a:pathLst>
                <a:path w="7299" h="4266" extrusionOk="0">
                  <a:moveTo>
                    <a:pt x="3641" y="1"/>
                  </a:moveTo>
                  <a:cubicBezTo>
                    <a:pt x="2677" y="1"/>
                    <a:pt x="1749" y="376"/>
                    <a:pt x="1053" y="1071"/>
                  </a:cubicBezTo>
                  <a:cubicBezTo>
                    <a:pt x="482" y="1625"/>
                    <a:pt x="126" y="2338"/>
                    <a:pt x="1" y="3123"/>
                  </a:cubicBezTo>
                  <a:lnTo>
                    <a:pt x="18" y="3123"/>
                  </a:lnTo>
                  <a:cubicBezTo>
                    <a:pt x="18" y="3123"/>
                    <a:pt x="268" y="3391"/>
                    <a:pt x="804" y="3677"/>
                  </a:cubicBezTo>
                  <a:cubicBezTo>
                    <a:pt x="1339" y="3944"/>
                    <a:pt x="2267" y="4265"/>
                    <a:pt x="3641" y="4265"/>
                  </a:cubicBezTo>
                  <a:cubicBezTo>
                    <a:pt x="5032" y="4265"/>
                    <a:pt x="5960" y="3944"/>
                    <a:pt x="6495" y="3677"/>
                  </a:cubicBezTo>
                  <a:cubicBezTo>
                    <a:pt x="7031" y="3391"/>
                    <a:pt x="7280" y="3123"/>
                    <a:pt x="7280" y="3123"/>
                  </a:cubicBezTo>
                  <a:lnTo>
                    <a:pt x="7298" y="3123"/>
                  </a:lnTo>
                  <a:cubicBezTo>
                    <a:pt x="7173" y="2338"/>
                    <a:pt x="6817" y="1625"/>
                    <a:pt x="6246" y="1071"/>
                  </a:cubicBezTo>
                  <a:cubicBezTo>
                    <a:pt x="5550" y="376"/>
                    <a:pt x="4622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6"/>
          <p:cNvGrpSpPr/>
          <p:nvPr/>
        </p:nvGrpSpPr>
        <p:grpSpPr>
          <a:xfrm>
            <a:off x="3373436" y="1160788"/>
            <a:ext cx="427064" cy="392156"/>
            <a:chOff x="2203925" y="3390750"/>
            <a:chExt cx="376500" cy="345725"/>
          </a:xfrm>
        </p:grpSpPr>
        <p:sp>
          <p:nvSpPr>
            <p:cNvPr id="742" name="Google Shape;742;p36"/>
            <p:cNvSpPr/>
            <p:nvPr/>
          </p:nvSpPr>
          <p:spPr>
            <a:xfrm>
              <a:off x="2203925" y="3442500"/>
              <a:ext cx="45525" cy="66050"/>
            </a:xfrm>
            <a:custGeom>
              <a:avLst/>
              <a:gdLst/>
              <a:ahLst/>
              <a:cxnLst/>
              <a:rect l="l" t="t" r="r" b="b"/>
              <a:pathLst>
                <a:path w="1821" h="2642" extrusionOk="0"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2195"/>
                  </a:lnTo>
                  <a:cubicBezTo>
                    <a:pt x="1" y="2445"/>
                    <a:pt x="197" y="2641"/>
                    <a:pt x="447" y="2641"/>
                  </a:cubicBezTo>
                  <a:lnTo>
                    <a:pt x="1821" y="2641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2271725" y="3390750"/>
              <a:ext cx="308700" cy="345725"/>
            </a:xfrm>
            <a:custGeom>
              <a:avLst/>
              <a:gdLst/>
              <a:ahLst/>
              <a:cxnLst/>
              <a:rect l="l" t="t" r="r" b="b"/>
              <a:pathLst>
                <a:path w="12348" h="13829" extrusionOk="0">
                  <a:moveTo>
                    <a:pt x="6620" y="2945"/>
                  </a:moveTo>
                  <a:cubicBezTo>
                    <a:pt x="6852" y="2945"/>
                    <a:pt x="7048" y="3141"/>
                    <a:pt x="7048" y="3391"/>
                  </a:cubicBezTo>
                  <a:cubicBezTo>
                    <a:pt x="7048" y="3623"/>
                    <a:pt x="6852" y="3837"/>
                    <a:pt x="6620" y="3837"/>
                  </a:cubicBezTo>
                  <a:lnTo>
                    <a:pt x="1910" y="3837"/>
                  </a:lnTo>
                  <a:cubicBezTo>
                    <a:pt x="1660" y="3837"/>
                    <a:pt x="1464" y="3623"/>
                    <a:pt x="1464" y="3391"/>
                  </a:cubicBezTo>
                  <a:cubicBezTo>
                    <a:pt x="1464" y="3141"/>
                    <a:pt x="1660" y="2945"/>
                    <a:pt x="1910" y="2945"/>
                  </a:cubicBezTo>
                  <a:close/>
                  <a:moveTo>
                    <a:pt x="9546" y="2945"/>
                  </a:moveTo>
                  <a:cubicBezTo>
                    <a:pt x="9796" y="2945"/>
                    <a:pt x="9993" y="3141"/>
                    <a:pt x="9993" y="3391"/>
                  </a:cubicBezTo>
                  <a:cubicBezTo>
                    <a:pt x="9993" y="3623"/>
                    <a:pt x="9796" y="3837"/>
                    <a:pt x="9546" y="3837"/>
                  </a:cubicBezTo>
                  <a:lnTo>
                    <a:pt x="8369" y="3837"/>
                  </a:lnTo>
                  <a:cubicBezTo>
                    <a:pt x="8137" y="3837"/>
                    <a:pt x="7941" y="3623"/>
                    <a:pt x="7941" y="3391"/>
                  </a:cubicBezTo>
                  <a:cubicBezTo>
                    <a:pt x="7941" y="3141"/>
                    <a:pt x="8137" y="2945"/>
                    <a:pt x="8369" y="2945"/>
                  </a:cubicBezTo>
                  <a:close/>
                  <a:moveTo>
                    <a:pt x="7352" y="5586"/>
                  </a:moveTo>
                  <a:lnTo>
                    <a:pt x="7352" y="7655"/>
                  </a:lnTo>
                  <a:lnTo>
                    <a:pt x="6031" y="7655"/>
                  </a:lnTo>
                  <a:cubicBezTo>
                    <a:pt x="5621" y="7655"/>
                    <a:pt x="5282" y="7316"/>
                    <a:pt x="5282" y="6924"/>
                  </a:cubicBezTo>
                  <a:lnTo>
                    <a:pt x="5282" y="5586"/>
                  </a:lnTo>
                  <a:lnTo>
                    <a:pt x="5871" y="5586"/>
                  </a:lnTo>
                  <a:lnTo>
                    <a:pt x="5871" y="6335"/>
                  </a:lnTo>
                  <a:cubicBezTo>
                    <a:pt x="5871" y="6567"/>
                    <a:pt x="6067" y="6763"/>
                    <a:pt x="6317" y="6763"/>
                  </a:cubicBezTo>
                  <a:cubicBezTo>
                    <a:pt x="6567" y="6763"/>
                    <a:pt x="6763" y="6567"/>
                    <a:pt x="6763" y="6335"/>
                  </a:cubicBezTo>
                  <a:lnTo>
                    <a:pt x="6763" y="5586"/>
                  </a:lnTo>
                  <a:close/>
                  <a:moveTo>
                    <a:pt x="7227" y="1"/>
                  </a:moveTo>
                  <a:cubicBezTo>
                    <a:pt x="6959" y="1"/>
                    <a:pt x="6763" y="197"/>
                    <a:pt x="6763" y="447"/>
                  </a:cubicBezTo>
                  <a:lnTo>
                    <a:pt x="6763" y="1178"/>
                  </a:lnTo>
                  <a:lnTo>
                    <a:pt x="2427" y="1178"/>
                  </a:lnTo>
                  <a:cubicBezTo>
                    <a:pt x="1624" y="1178"/>
                    <a:pt x="839" y="1375"/>
                    <a:pt x="126" y="1732"/>
                  </a:cubicBezTo>
                  <a:lnTo>
                    <a:pt x="1" y="1785"/>
                  </a:lnTo>
                  <a:lnTo>
                    <a:pt x="1" y="4979"/>
                  </a:lnTo>
                  <a:lnTo>
                    <a:pt x="126" y="5050"/>
                  </a:lnTo>
                  <a:cubicBezTo>
                    <a:pt x="839" y="5407"/>
                    <a:pt x="1624" y="5586"/>
                    <a:pt x="2427" y="5586"/>
                  </a:cubicBezTo>
                  <a:lnTo>
                    <a:pt x="4408" y="5586"/>
                  </a:lnTo>
                  <a:lnTo>
                    <a:pt x="4408" y="6924"/>
                  </a:lnTo>
                  <a:cubicBezTo>
                    <a:pt x="4408" y="7816"/>
                    <a:pt x="5121" y="8530"/>
                    <a:pt x="6031" y="8530"/>
                  </a:cubicBezTo>
                  <a:lnTo>
                    <a:pt x="7352" y="8530"/>
                  </a:lnTo>
                  <a:lnTo>
                    <a:pt x="7352" y="10439"/>
                  </a:lnTo>
                  <a:cubicBezTo>
                    <a:pt x="7352" y="10689"/>
                    <a:pt x="7548" y="10885"/>
                    <a:pt x="7780" y="10885"/>
                  </a:cubicBezTo>
                  <a:lnTo>
                    <a:pt x="8815" y="10885"/>
                  </a:lnTo>
                  <a:lnTo>
                    <a:pt x="8815" y="11741"/>
                  </a:lnTo>
                  <a:cubicBezTo>
                    <a:pt x="8815" y="12384"/>
                    <a:pt x="8315" y="12937"/>
                    <a:pt x="7673" y="12937"/>
                  </a:cubicBezTo>
                  <a:cubicBezTo>
                    <a:pt x="7662" y="12937"/>
                    <a:pt x="7652" y="12937"/>
                    <a:pt x="7641" y="12937"/>
                  </a:cubicBezTo>
                  <a:cubicBezTo>
                    <a:pt x="6995" y="12937"/>
                    <a:pt x="6460" y="12409"/>
                    <a:pt x="6460" y="11777"/>
                  </a:cubicBezTo>
                  <a:lnTo>
                    <a:pt x="6460" y="11652"/>
                  </a:lnTo>
                  <a:cubicBezTo>
                    <a:pt x="6460" y="10913"/>
                    <a:pt x="5870" y="10296"/>
                    <a:pt x="5152" y="10296"/>
                  </a:cubicBezTo>
                  <a:cubicBezTo>
                    <a:pt x="5142" y="10296"/>
                    <a:pt x="5132" y="10296"/>
                    <a:pt x="5121" y="10296"/>
                  </a:cubicBezTo>
                  <a:cubicBezTo>
                    <a:pt x="4408" y="10314"/>
                    <a:pt x="3819" y="10903"/>
                    <a:pt x="3819" y="11616"/>
                  </a:cubicBezTo>
                  <a:lnTo>
                    <a:pt x="3819" y="12491"/>
                  </a:lnTo>
                  <a:cubicBezTo>
                    <a:pt x="3819" y="12723"/>
                    <a:pt x="3997" y="12937"/>
                    <a:pt x="4229" y="12937"/>
                  </a:cubicBezTo>
                  <a:cubicBezTo>
                    <a:pt x="4241" y="12938"/>
                    <a:pt x="4252" y="12938"/>
                    <a:pt x="4263" y="12938"/>
                  </a:cubicBezTo>
                  <a:cubicBezTo>
                    <a:pt x="4513" y="12938"/>
                    <a:pt x="4693" y="12748"/>
                    <a:pt x="4693" y="12509"/>
                  </a:cubicBezTo>
                  <a:lnTo>
                    <a:pt x="4693" y="11634"/>
                  </a:lnTo>
                  <a:cubicBezTo>
                    <a:pt x="4693" y="11402"/>
                    <a:pt x="4890" y="11188"/>
                    <a:pt x="5121" y="11188"/>
                  </a:cubicBezTo>
                  <a:cubicBezTo>
                    <a:pt x="5132" y="11187"/>
                    <a:pt x="5143" y="11187"/>
                    <a:pt x="5153" y="11187"/>
                  </a:cubicBezTo>
                  <a:cubicBezTo>
                    <a:pt x="5389" y="11187"/>
                    <a:pt x="5585" y="11377"/>
                    <a:pt x="5585" y="11616"/>
                  </a:cubicBezTo>
                  <a:lnTo>
                    <a:pt x="5585" y="11741"/>
                  </a:lnTo>
                  <a:cubicBezTo>
                    <a:pt x="5585" y="12883"/>
                    <a:pt x="6495" y="13811"/>
                    <a:pt x="7619" y="13829"/>
                  </a:cubicBezTo>
                  <a:cubicBezTo>
                    <a:pt x="8761" y="13829"/>
                    <a:pt x="9707" y="12919"/>
                    <a:pt x="9707" y="11777"/>
                  </a:cubicBezTo>
                  <a:lnTo>
                    <a:pt x="9707" y="10885"/>
                  </a:lnTo>
                  <a:lnTo>
                    <a:pt x="10724" y="10885"/>
                  </a:lnTo>
                  <a:cubicBezTo>
                    <a:pt x="10974" y="10885"/>
                    <a:pt x="11170" y="10689"/>
                    <a:pt x="11170" y="10439"/>
                  </a:cubicBezTo>
                  <a:lnTo>
                    <a:pt x="11170" y="9118"/>
                  </a:lnTo>
                  <a:lnTo>
                    <a:pt x="9564" y="9118"/>
                  </a:lnTo>
                  <a:cubicBezTo>
                    <a:pt x="9332" y="9118"/>
                    <a:pt x="9118" y="8940"/>
                    <a:pt x="9118" y="8708"/>
                  </a:cubicBezTo>
                  <a:cubicBezTo>
                    <a:pt x="9100" y="8440"/>
                    <a:pt x="9297" y="8244"/>
                    <a:pt x="9546" y="8244"/>
                  </a:cubicBezTo>
                  <a:lnTo>
                    <a:pt x="11170" y="8244"/>
                  </a:lnTo>
                  <a:lnTo>
                    <a:pt x="11170" y="7352"/>
                  </a:lnTo>
                  <a:lnTo>
                    <a:pt x="9564" y="7352"/>
                  </a:lnTo>
                  <a:cubicBezTo>
                    <a:pt x="9332" y="7352"/>
                    <a:pt x="9118" y="7174"/>
                    <a:pt x="9118" y="6942"/>
                  </a:cubicBezTo>
                  <a:cubicBezTo>
                    <a:pt x="9100" y="6692"/>
                    <a:pt x="9297" y="6478"/>
                    <a:pt x="9546" y="6478"/>
                  </a:cubicBezTo>
                  <a:lnTo>
                    <a:pt x="11170" y="6478"/>
                  </a:lnTo>
                  <a:lnTo>
                    <a:pt x="11170" y="5336"/>
                  </a:lnTo>
                  <a:lnTo>
                    <a:pt x="12223" y="4283"/>
                  </a:lnTo>
                  <a:cubicBezTo>
                    <a:pt x="12294" y="4212"/>
                    <a:pt x="12348" y="4087"/>
                    <a:pt x="12348" y="3980"/>
                  </a:cubicBezTo>
                  <a:lnTo>
                    <a:pt x="12348" y="1625"/>
                  </a:lnTo>
                  <a:cubicBezTo>
                    <a:pt x="12348" y="1375"/>
                    <a:pt x="12151" y="1178"/>
                    <a:pt x="11902" y="1178"/>
                  </a:cubicBezTo>
                  <a:lnTo>
                    <a:pt x="9404" y="1178"/>
                  </a:lnTo>
                  <a:lnTo>
                    <a:pt x="9404" y="465"/>
                  </a:lnTo>
                  <a:cubicBezTo>
                    <a:pt x="9404" y="215"/>
                    <a:pt x="9225" y="19"/>
                    <a:pt x="8993" y="1"/>
                  </a:cubicBezTo>
                  <a:cubicBezTo>
                    <a:pt x="8726" y="1"/>
                    <a:pt x="8529" y="197"/>
                    <a:pt x="8529" y="447"/>
                  </a:cubicBezTo>
                  <a:lnTo>
                    <a:pt x="8529" y="1178"/>
                  </a:lnTo>
                  <a:lnTo>
                    <a:pt x="7637" y="1178"/>
                  </a:lnTo>
                  <a:lnTo>
                    <a:pt x="7637" y="465"/>
                  </a:lnTo>
                  <a:cubicBezTo>
                    <a:pt x="7637" y="215"/>
                    <a:pt x="7459" y="19"/>
                    <a:pt x="7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13824A2D-4A77-9319-4520-73DB34FA9981}"/>
              </a:ext>
            </a:extLst>
          </p:cNvPr>
          <p:cNvSpPr txBox="1"/>
          <p:nvPr/>
        </p:nvSpPr>
        <p:spPr>
          <a:xfrm>
            <a:off x="268173" y="2202804"/>
            <a:ext cx="3940916" cy="2420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900" i="1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 Requisitos de rendimiento:</a:t>
            </a:r>
            <a:endParaRPr lang="es-AR" sz="900" kern="100" dirty="0">
              <a:solidFill>
                <a:schemeClr val="tx2">
                  <a:lumMod val="75000"/>
                </a:schemeClr>
              </a:solidFill>
              <a:effectLst/>
              <a:latin typeface="Bauhaus 93" panose="04030905020B02020C02" pitchFamily="8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900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s-AR" sz="900" u="sng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Velocidad de fotogramas (</a:t>
            </a:r>
            <a:r>
              <a:rPr lang="es-AR" sz="900" u="sng" kern="0" dirty="0" err="1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framerate</a:t>
            </a:r>
            <a:r>
              <a:rPr lang="es-AR" sz="900" u="sng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es-AR" sz="900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: El juego debe ser capaz de mantener una velocidad de fotogramas constante y suave, preferiblemente de al menos 60 </a:t>
            </a:r>
            <a:r>
              <a:rPr lang="es-AR" sz="900" kern="0" dirty="0" err="1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fps</a:t>
            </a:r>
            <a:r>
              <a:rPr lang="es-AR" sz="900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 para una experiencia de juego fluida.</a:t>
            </a:r>
            <a:endParaRPr lang="es-AR" sz="900" kern="100" dirty="0">
              <a:solidFill>
                <a:schemeClr val="tx2">
                  <a:lumMod val="75000"/>
                </a:schemeClr>
              </a:solidFill>
              <a:effectLst/>
              <a:latin typeface="Bauhaus 93" panose="04030905020B02020C02" pitchFamily="8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900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2. </a:t>
            </a:r>
            <a:r>
              <a:rPr lang="es-AR" sz="900" u="sng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Tiempo de carga</a:t>
            </a:r>
            <a:r>
              <a:rPr lang="es-AR" sz="900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: El tiempo de carga del juego debe ser mínimo para que los jugadores no tengan que esperar demasiado tiempo antes de comenzar a jugar. A partir de una notebook con 8Gb de RAM y un procesador Intel i3, no debe exceder los 3 segundos de demora.</a:t>
            </a:r>
            <a:endParaRPr lang="es-AR" sz="900" kern="100" dirty="0">
              <a:solidFill>
                <a:schemeClr val="tx2">
                  <a:lumMod val="75000"/>
                </a:schemeClr>
              </a:solidFill>
              <a:effectLst/>
              <a:latin typeface="Bauhaus 93" panose="04030905020B02020C02" pitchFamily="8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900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3. </a:t>
            </a:r>
            <a:r>
              <a:rPr lang="es-AR" sz="900" u="sng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Java instalado</a:t>
            </a:r>
            <a:r>
              <a:rPr lang="es-AR" sz="900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: El videojuego debe poder ejecutarse con Java 8 (o superiores) instalado en la computadora.</a:t>
            </a:r>
            <a:endParaRPr lang="es-AR" sz="900" kern="100" dirty="0">
              <a:solidFill>
                <a:schemeClr val="tx2">
                  <a:lumMod val="75000"/>
                </a:schemeClr>
              </a:solidFill>
              <a:effectLst/>
              <a:latin typeface="Bauhaus 93" panose="04030905020B02020C02" pitchFamily="8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900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4. </a:t>
            </a:r>
            <a:r>
              <a:rPr lang="es-AR" sz="900" u="sng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Escalabilidad</a:t>
            </a:r>
            <a:r>
              <a:rPr lang="es-AR" sz="900" kern="0" dirty="0"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  <a:ea typeface="Times New Roman" panose="02020603050405020304" pitchFamily="18" charset="0"/>
                <a:cs typeface="Calibri" panose="020F0502020204030204" pitchFamily="34" charset="0"/>
              </a:rPr>
              <a:t>: Este juego se adapta a versiones de sistema operativo Windows a partir del Windows Vista/7.</a:t>
            </a:r>
            <a:endParaRPr lang="es-AR" sz="900" kern="100" dirty="0">
              <a:solidFill>
                <a:schemeClr val="tx2">
                  <a:lumMod val="75000"/>
                </a:schemeClr>
              </a:solidFill>
              <a:effectLst/>
              <a:latin typeface="Bauhaus 93" panose="04030905020B02020C02" pitchFamily="8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6114EC-EB9B-F91D-5963-EDDFE735B96B}"/>
              </a:ext>
            </a:extLst>
          </p:cNvPr>
          <p:cNvSpPr txBox="1"/>
          <p:nvPr/>
        </p:nvSpPr>
        <p:spPr>
          <a:xfrm>
            <a:off x="4310673" y="1974174"/>
            <a:ext cx="436194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800" b="1" i="1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 Requisitos de diseño:</a:t>
            </a:r>
            <a:endParaRPr lang="es-ES" sz="800" b="0" dirty="0">
              <a:solidFill>
                <a:schemeClr val="accent4">
                  <a:lumMod val="75000"/>
                </a:schemeClr>
              </a:solidFill>
              <a:effectLst/>
              <a:latin typeface="Bauhaus 93" panose="04030905020B02020C02" pitchFamily="8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8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- La interfaz de usuario deberá ser de 1268 x 708 píxeles como mínimo.</a:t>
            </a:r>
            <a:endParaRPr lang="es-ES" sz="800" b="0" dirty="0">
              <a:solidFill>
                <a:schemeClr val="accent4">
                  <a:lumMod val="75000"/>
                </a:schemeClr>
              </a:solidFill>
              <a:effectLst/>
              <a:latin typeface="Bauhaus 93" panose="04030905020B02020C02" pitchFamily="8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sz="800" b="0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</a:br>
            <a:r>
              <a:rPr lang="es-ES" sz="800" b="1" i="1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Requisitos de interfaces externas:</a:t>
            </a:r>
            <a:endParaRPr lang="es-ES" sz="800" b="0" dirty="0">
              <a:solidFill>
                <a:schemeClr val="accent4">
                  <a:lumMod val="75000"/>
                </a:schemeClr>
              </a:solidFill>
              <a:effectLst/>
              <a:latin typeface="Bauhaus 93" panose="04030905020B02020C02" pitchFamily="8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8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- El juego requiere tener un teclado y un monitor integrados a la computadora como mínimo para su ejecución y jugabilidad. La adición de un mouse y parlantes mejora considerablemente la jugabilidad.</a:t>
            </a:r>
            <a:endParaRPr lang="es-ES" sz="800" b="0" dirty="0">
              <a:solidFill>
                <a:schemeClr val="accent4">
                  <a:lumMod val="75000"/>
                </a:schemeClr>
              </a:solidFill>
              <a:effectLst/>
              <a:latin typeface="Bauhaus 93" panose="04030905020B02020C02" pitchFamily="8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sz="800" b="0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</a:br>
            <a:r>
              <a:rPr lang="es-ES" sz="800" b="1" i="1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 Requisitos de seguridad:</a:t>
            </a:r>
            <a:endParaRPr lang="es-ES" sz="800" b="0" dirty="0">
              <a:solidFill>
                <a:schemeClr val="accent4">
                  <a:lumMod val="75000"/>
                </a:schemeClr>
              </a:solidFill>
              <a:effectLst/>
              <a:latin typeface="Bauhaus 93" panose="04030905020B02020C02" pitchFamily="8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8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- El juego no requerirá medidas de seguridad especiales y otras.</a:t>
            </a:r>
            <a:endParaRPr lang="es-ES" sz="800" b="0" dirty="0">
              <a:solidFill>
                <a:schemeClr val="accent4">
                  <a:lumMod val="75000"/>
                </a:schemeClr>
              </a:solidFill>
              <a:effectLst/>
              <a:latin typeface="Bauhaus 93" panose="04030905020B02020C02" pitchFamily="8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sz="800" b="0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</a:br>
            <a:br>
              <a:rPr lang="es-ES" sz="800" b="0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</a:br>
            <a:r>
              <a:rPr lang="es-ES" sz="800" b="1" i="1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Requisitos de mantenimiento:</a:t>
            </a:r>
            <a:endParaRPr lang="es-ES" sz="800" b="0" dirty="0">
              <a:solidFill>
                <a:schemeClr val="accent4">
                  <a:lumMod val="75000"/>
                </a:schemeClr>
              </a:solidFill>
              <a:effectLst/>
              <a:latin typeface="Bauhaus 93" panose="04030905020B02020C02" pitchFamily="8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8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- El juego es fácil de mantener y actualizar.</a:t>
            </a:r>
            <a:endParaRPr lang="es-ES" sz="800" b="0" dirty="0">
              <a:solidFill>
                <a:schemeClr val="accent4">
                  <a:lumMod val="75000"/>
                </a:schemeClr>
              </a:solidFill>
              <a:effectLst/>
              <a:latin typeface="Bauhaus 93" panose="04030905020B02020C02" pitchFamily="82" charset="0"/>
            </a:endParaRPr>
          </a:p>
          <a:p>
            <a:br>
              <a:rPr lang="es-ES" sz="600" dirty="0"/>
            </a:br>
            <a:endParaRPr lang="es-AR" sz="6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FC60E9B-ED1B-19E0-B941-8D632B4F7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11"/>
          <a:stretch/>
        </p:blipFill>
        <p:spPr>
          <a:xfrm>
            <a:off x="4629898" y="3836396"/>
            <a:ext cx="1994740" cy="8575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719997" y="1526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 UML</a:t>
            </a:r>
            <a:endParaRPr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5DC38BE-206E-7E82-D8A9-96E780C23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4" y="849774"/>
            <a:ext cx="2260994" cy="173150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4C425C5-41D1-27BC-D775-67070405F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724" y="849774"/>
            <a:ext cx="3194150" cy="279488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EDC10E-4943-CBBA-41D0-05D3872BB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129" y="845200"/>
            <a:ext cx="2130989" cy="21457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8"/>
          <p:cNvSpPr txBox="1">
            <a:spLocks noGrp="1"/>
          </p:cNvSpPr>
          <p:nvPr>
            <p:ph type="title"/>
          </p:nvPr>
        </p:nvSpPr>
        <p:spPr>
          <a:xfrm>
            <a:off x="950926" y="4262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Patrón de Arquitectura</a:t>
            </a:r>
            <a:endParaRPr dirty="0"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856551" y="1853886"/>
            <a:ext cx="733044" cy="733044"/>
            <a:chOff x="1377750" y="1690325"/>
            <a:chExt cx="771300" cy="771300"/>
          </a:xfrm>
        </p:grpSpPr>
        <p:sp>
          <p:nvSpPr>
            <p:cNvPr id="804" name="Google Shape;804;p38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5611317" y="2608455"/>
            <a:ext cx="294425" cy="376500"/>
            <a:chOff x="2811025" y="1660475"/>
            <a:chExt cx="294425" cy="376500"/>
          </a:xfrm>
        </p:grpSpPr>
        <p:sp>
          <p:nvSpPr>
            <p:cNvPr id="827" name="Google Shape;827;p38"/>
            <p:cNvSpPr/>
            <p:nvPr/>
          </p:nvSpPr>
          <p:spPr>
            <a:xfrm>
              <a:off x="2880175" y="1660475"/>
              <a:ext cx="154350" cy="150800"/>
            </a:xfrm>
            <a:custGeom>
              <a:avLst/>
              <a:gdLst/>
              <a:ahLst/>
              <a:cxnLst/>
              <a:rect l="l" t="t" r="r" b="b"/>
              <a:pathLst>
                <a:path w="6174" h="6032" extrusionOk="0">
                  <a:moveTo>
                    <a:pt x="1998" y="2356"/>
                  </a:moveTo>
                  <a:cubicBezTo>
                    <a:pt x="2248" y="2356"/>
                    <a:pt x="2444" y="2552"/>
                    <a:pt x="2444" y="2802"/>
                  </a:cubicBezTo>
                  <a:cubicBezTo>
                    <a:pt x="2444" y="3034"/>
                    <a:pt x="2248" y="3248"/>
                    <a:pt x="1998" y="3248"/>
                  </a:cubicBezTo>
                  <a:cubicBezTo>
                    <a:pt x="1766" y="3248"/>
                    <a:pt x="1570" y="3034"/>
                    <a:pt x="1570" y="2802"/>
                  </a:cubicBezTo>
                  <a:cubicBezTo>
                    <a:pt x="1570" y="2552"/>
                    <a:pt x="1766" y="2356"/>
                    <a:pt x="1998" y="2356"/>
                  </a:cubicBezTo>
                  <a:close/>
                  <a:moveTo>
                    <a:pt x="4175" y="2356"/>
                  </a:moveTo>
                  <a:cubicBezTo>
                    <a:pt x="4425" y="2356"/>
                    <a:pt x="4621" y="2552"/>
                    <a:pt x="4621" y="2802"/>
                  </a:cubicBezTo>
                  <a:cubicBezTo>
                    <a:pt x="4621" y="3034"/>
                    <a:pt x="4425" y="3248"/>
                    <a:pt x="4175" y="3248"/>
                  </a:cubicBezTo>
                  <a:cubicBezTo>
                    <a:pt x="3943" y="3248"/>
                    <a:pt x="3747" y="3034"/>
                    <a:pt x="3747" y="2802"/>
                  </a:cubicBezTo>
                  <a:cubicBezTo>
                    <a:pt x="3747" y="2552"/>
                    <a:pt x="3943" y="2356"/>
                    <a:pt x="4175" y="2356"/>
                  </a:cubicBezTo>
                  <a:close/>
                  <a:moveTo>
                    <a:pt x="3087" y="3408"/>
                  </a:moveTo>
                  <a:cubicBezTo>
                    <a:pt x="3337" y="3408"/>
                    <a:pt x="3533" y="3605"/>
                    <a:pt x="3533" y="3854"/>
                  </a:cubicBezTo>
                  <a:lnTo>
                    <a:pt x="3533" y="4283"/>
                  </a:lnTo>
                  <a:cubicBezTo>
                    <a:pt x="3533" y="4532"/>
                    <a:pt x="3337" y="4729"/>
                    <a:pt x="3087" y="4729"/>
                  </a:cubicBezTo>
                  <a:cubicBezTo>
                    <a:pt x="2855" y="4729"/>
                    <a:pt x="2659" y="4532"/>
                    <a:pt x="2659" y="4283"/>
                  </a:cubicBezTo>
                  <a:lnTo>
                    <a:pt x="2659" y="3854"/>
                  </a:lnTo>
                  <a:cubicBezTo>
                    <a:pt x="2659" y="3605"/>
                    <a:pt x="2855" y="3408"/>
                    <a:pt x="3087" y="3408"/>
                  </a:cubicBezTo>
                  <a:close/>
                  <a:moveTo>
                    <a:pt x="3087" y="0"/>
                  </a:moveTo>
                  <a:cubicBezTo>
                    <a:pt x="1392" y="0"/>
                    <a:pt x="0" y="1392"/>
                    <a:pt x="0" y="3087"/>
                  </a:cubicBezTo>
                  <a:lnTo>
                    <a:pt x="0" y="3390"/>
                  </a:lnTo>
                  <a:cubicBezTo>
                    <a:pt x="0" y="4051"/>
                    <a:pt x="446" y="4604"/>
                    <a:pt x="1035" y="4782"/>
                  </a:cubicBezTo>
                  <a:lnTo>
                    <a:pt x="1035" y="5585"/>
                  </a:lnTo>
                  <a:cubicBezTo>
                    <a:pt x="1035" y="5835"/>
                    <a:pt x="1231" y="6031"/>
                    <a:pt x="1481" y="6031"/>
                  </a:cubicBezTo>
                  <a:lnTo>
                    <a:pt x="4710" y="6031"/>
                  </a:lnTo>
                  <a:cubicBezTo>
                    <a:pt x="4960" y="6031"/>
                    <a:pt x="5157" y="5835"/>
                    <a:pt x="5157" y="5585"/>
                  </a:cubicBezTo>
                  <a:lnTo>
                    <a:pt x="5157" y="4782"/>
                  </a:lnTo>
                  <a:cubicBezTo>
                    <a:pt x="5745" y="4604"/>
                    <a:pt x="6174" y="4051"/>
                    <a:pt x="6174" y="3390"/>
                  </a:cubicBezTo>
                  <a:lnTo>
                    <a:pt x="6174" y="3087"/>
                  </a:lnTo>
                  <a:cubicBezTo>
                    <a:pt x="6174" y="1392"/>
                    <a:pt x="4800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811025" y="1926775"/>
              <a:ext cx="66475" cy="110200"/>
            </a:xfrm>
            <a:custGeom>
              <a:avLst/>
              <a:gdLst/>
              <a:ahLst/>
              <a:cxnLst/>
              <a:rect l="l" t="t" r="r" b="b"/>
              <a:pathLst>
                <a:path w="2659" h="4408" extrusionOk="0">
                  <a:moveTo>
                    <a:pt x="1767" y="875"/>
                  </a:moveTo>
                  <a:lnTo>
                    <a:pt x="1767" y="3533"/>
                  </a:lnTo>
                  <a:lnTo>
                    <a:pt x="893" y="3533"/>
                  </a:lnTo>
                  <a:lnTo>
                    <a:pt x="893" y="875"/>
                  </a:lnTo>
                  <a:close/>
                  <a:moveTo>
                    <a:pt x="446" y="0"/>
                  </a:moveTo>
                  <a:cubicBezTo>
                    <a:pt x="197" y="0"/>
                    <a:pt x="0" y="197"/>
                    <a:pt x="0" y="446"/>
                  </a:cubicBezTo>
                  <a:lnTo>
                    <a:pt x="0" y="3961"/>
                  </a:lnTo>
                  <a:cubicBezTo>
                    <a:pt x="0" y="4211"/>
                    <a:pt x="197" y="4407"/>
                    <a:pt x="446" y="4407"/>
                  </a:cubicBezTo>
                  <a:lnTo>
                    <a:pt x="2213" y="4407"/>
                  </a:lnTo>
                  <a:cubicBezTo>
                    <a:pt x="2463" y="4407"/>
                    <a:pt x="2659" y="4211"/>
                    <a:pt x="2659" y="3961"/>
                  </a:cubicBezTo>
                  <a:lnTo>
                    <a:pt x="2659" y="446"/>
                  </a:lnTo>
                  <a:cubicBezTo>
                    <a:pt x="2659" y="197"/>
                    <a:pt x="2463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887750" y="1926750"/>
              <a:ext cx="68725" cy="110225"/>
            </a:xfrm>
            <a:custGeom>
              <a:avLst/>
              <a:gdLst/>
              <a:ahLst/>
              <a:cxnLst/>
              <a:rect l="l" t="t" r="r" b="b"/>
              <a:pathLst>
                <a:path w="2749" h="4409" extrusionOk="0">
                  <a:moveTo>
                    <a:pt x="513" y="1"/>
                  </a:moveTo>
                  <a:cubicBezTo>
                    <a:pt x="474" y="1"/>
                    <a:pt x="433" y="7"/>
                    <a:pt x="393" y="19"/>
                  </a:cubicBezTo>
                  <a:cubicBezTo>
                    <a:pt x="143" y="73"/>
                    <a:pt x="0" y="305"/>
                    <a:pt x="72" y="554"/>
                  </a:cubicBezTo>
                  <a:lnTo>
                    <a:pt x="946" y="4069"/>
                  </a:lnTo>
                  <a:cubicBezTo>
                    <a:pt x="1000" y="4266"/>
                    <a:pt x="1178" y="4408"/>
                    <a:pt x="1374" y="4408"/>
                  </a:cubicBezTo>
                  <a:cubicBezTo>
                    <a:pt x="1588" y="4408"/>
                    <a:pt x="1749" y="4266"/>
                    <a:pt x="1802" y="4069"/>
                  </a:cubicBezTo>
                  <a:lnTo>
                    <a:pt x="2695" y="554"/>
                  </a:lnTo>
                  <a:cubicBezTo>
                    <a:pt x="2748" y="305"/>
                    <a:pt x="2605" y="73"/>
                    <a:pt x="2373" y="19"/>
                  </a:cubicBezTo>
                  <a:cubicBezTo>
                    <a:pt x="2330" y="7"/>
                    <a:pt x="2287" y="1"/>
                    <a:pt x="2245" y="1"/>
                  </a:cubicBezTo>
                  <a:cubicBezTo>
                    <a:pt x="2048" y="1"/>
                    <a:pt x="1882" y="134"/>
                    <a:pt x="1838" y="340"/>
                  </a:cubicBezTo>
                  <a:lnTo>
                    <a:pt x="1374" y="2142"/>
                  </a:lnTo>
                  <a:lnTo>
                    <a:pt x="928" y="340"/>
                  </a:lnTo>
                  <a:cubicBezTo>
                    <a:pt x="869" y="134"/>
                    <a:pt x="701" y="1"/>
                    <a:pt x="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967150" y="1926775"/>
              <a:ext cx="54875" cy="110200"/>
            </a:xfrm>
            <a:custGeom>
              <a:avLst/>
              <a:gdLst/>
              <a:ahLst/>
              <a:cxnLst/>
              <a:rect l="l" t="t" r="r" b="b"/>
              <a:pathLst>
                <a:path w="2195" h="4408" extrusionOk="0">
                  <a:moveTo>
                    <a:pt x="429" y="0"/>
                  </a:moveTo>
                  <a:cubicBezTo>
                    <a:pt x="197" y="0"/>
                    <a:pt x="0" y="197"/>
                    <a:pt x="0" y="446"/>
                  </a:cubicBezTo>
                  <a:lnTo>
                    <a:pt x="0" y="3961"/>
                  </a:lnTo>
                  <a:cubicBezTo>
                    <a:pt x="0" y="4211"/>
                    <a:pt x="197" y="4407"/>
                    <a:pt x="429" y="4407"/>
                  </a:cubicBezTo>
                  <a:lnTo>
                    <a:pt x="1767" y="4407"/>
                  </a:lnTo>
                  <a:cubicBezTo>
                    <a:pt x="1999" y="4407"/>
                    <a:pt x="2195" y="4211"/>
                    <a:pt x="2195" y="3961"/>
                  </a:cubicBezTo>
                  <a:cubicBezTo>
                    <a:pt x="2195" y="3729"/>
                    <a:pt x="1999" y="3533"/>
                    <a:pt x="1767" y="3533"/>
                  </a:cubicBezTo>
                  <a:lnTo>
                    <a:pt x="875" y="3533"/>
                  </a:lnTo>
                  <a:lnTo>
                    <a:pt x="875" y="2641"/>
                  </a:lnTo>
                  <a:lnTo>
                    <a:pt x="1767" y="2641"/>
                  </a:lnTo>
                  <a:cubicBezTo>
                    <a:pt x="1999" y="2641"/>
                    <a:pt x="2195" y="2445"/>
                    <a:pt x="2195" y="2213"/>
                  </a:cubicBezTo>
                  <a:cubicBezTo>
                    <a:pt x="2195" y="1963"/>
                    <a:pt x="1999" y="1767"/>
                    <a:pt x="1767" y="1767"/>
                  </a:cubicBezTo>
                  <a:lnTo>
                    <a:pt x="875" y="1767"/>
                  </a:lnTo>
                  <a:lnTo>
                    <a:pt x="875" y="875"/>
                  </a:lnTo>
                  <a:lnTo>
                    <a:pt x="1767" y="875"/>
                  </a:lnTo>
                  <a:cubicBezTo>
                    <a:pt x="1999" y="875"/>
                    <a:pt x="2195" y="678"/>
                    <a:pt x="2195" y="446"/>
                  </a:cubicBezTo>
                  <a:cubicBezTo>
                    <a:pt x="2195" y="197"/>
                    <a:pt x="1999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037625" y="1926775"/>
              <a:ext cx="67825" cy="110200"/>
            </a:xfrm>
            <a:custGeom>
              <a:avLst/>
              <a:gdLst/>
              <a:ahLst/>
              <a:cxnLst/>
              <a:rect l="l" t="t" r="r" b="b"/>
              <a:pathLst>
                <a:path w="2713" h="4408" extrusionOk="0">
                  <a:moveTo>
                    <a:pt x="1767" y="875"/>
                  </a:moveTo>
                  <a:lnTo>
                    <a:pt x="1767" y="1767"/>
                  </a:lnTo>
                  <a:lnTo>
                    <a:pt x="875" y="1767"/>
                  </a:lnTo>
                  <a:lnTo>
                    <a:pt x="875" y="875"/>
                  </a:lnTo>
                  <a:close/>
                  <a:moveTo>
                    <a:pt x="447" y="0"/>
                  </a:moveTo>
                  <a:cubicBezTo>
                    <a:pt x="197" y="0"/>
                    <a:pt x="0" y="197"/>
                    <a:pt x="0" y="446"/>
                  </a:cubicBezTo>
                  <a:lnTo>
                    <a:pt x="0" y="3961"/>
                  </a:lnTo>
                  <a:cubicBezTo>
                    <a:pt x="0" y="4211"/>
                    <a:pt x="197" y="4407"/>
                    <a:pt x="447" y="4407"/>
                  </a:cubicBezTo>
                  <a:cubicBezTo>
                    <a:pt x="678" y="4407"/>
                    <a:pt x="875" y="4211"/>
                    <a:pt x="875" y="3961"/>
                  </a:cubicBezTo>
                  <a:lnTo>
                    <a:pt x="875" y="2641"/>
                  </a:lnTo>
                  <a:lnTo>
                    <a:pt x="1017" y="2641"/>
                  </a:lnTo>
                  <a:lnTo>
                    <a:pt x="1820" y="4176"/>
                  </a:lnTo>
                  <a:cubicBezTo>
                    <a:pt x="1892" y="4318"/>
                    <a:pt x="2052" y="4407"/>
                    <a:pt x="2213" y="4407"/>
                  </a:cubicBezTo>
                  <a:cubicBezTo>
                    <a:pt x="2266" y="4407"/>
                    <a:pt x="2338" y="4390"/>
                    <a:pt x="2409" y="4354"/>
                  </a:cubicBezTo>
                  <a:cubicBezTo>
                    <a:pt x="2623" y="4247"/>
                    <a:pt x="2713" y="3979"/>
                    <a:pt x="2605" y="3765"/>
                  </a:cubicBezTo>
                  <a:lnTo>
                    <a:pt x="2017" y="2641"/>
                  </a:lnTo>
                  <a:lnTo>
                    <a:pt x="2213" y="2641"/>
                  </a:lnTo>
                  <a:cubicBezTo>
                    <a:pt x="2445" y="2641"/>
                    <a:pt x="2641" y="2445"/>
                    <a:pt x="2641" y="2213"/>
                  </a:cubicBezTo>
                  <a:lnTo>
                    <a:pt x="2641" y="446"/>
                  </a:lnTo>
                  <a:cubicBezTo>
                    <a:pt x="2641" y="197"/>
                    <a:pt x="2445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852950" y="1792800"/>
              <a:ext cx="208775" cy="113475"/>
            </a:xfrm>
            <a:custGeom>
              <a:avLst/>
              <a:gdLst/>
              <a:ahLst/>
              <a:cxnLst/>
              <a:rect l="l" t="t" r="r" b="b"/>
              <a:pathLst>
                <a:path w="8351" h="4539" extrusionOk="0">
                  <a:moveTo>
                    <a:pt x="912" y="0"/>
                  </a:moveTo>
                  <a:cubicBezTo>
                    <a:pt x="851" y="0"/>
                    <a:pt x="790" y="14"/>
                    <a:pt x="732" y="42"/>
                  </a:cubicBezTo>
                  <a:cubicBezTo>
                    <a:pt x="500" y="149"/>
                    <a:pt x="411" y="417"/>
                    <a:pt x="518" y="631"/>
                  </a:cubicBezTo>
                  <a:cubicBezTo>
                    <a:pt x="554" y="720"/>
                    <a:pt x="572" y="845"/>
                    <a:pt x="536" y="934"/>
                  </a:cubicBezTo>
                  <a:cubicBezTo>
                    <a:pt x="500" y="1041"/>
                    <a:pt x="411" y="1131"/>
                    <a:pt x="322" y="1166"/>
                  </a:cubicBezTo>
                  <a:cubicBezTo>
                    <a:pt x="90" y="1273"/>
                    <a:pt x="1" y="1541"/>
                    <a:pt x="108" y="1755"/>
                  </a:cubicBezTo>
                  <a:cubicBezTo>
                    <a:pt x="179" y="1916"/>
                    <a:pt x="340" y="2005"/>
                    <a:pt x="500" y="2005"/>
                  </a:cubicBezTo>
                  <a:cubicBezTo>
                    <a:pt x="572" y="2005"/>
                    <a:pt x="625" y="2005"/>
                    <a:pt x="696" y="1969"/>
                  </a:cubicBezTo>
                  <a:cubicBezTo>
                    <a:pt x="857" y="1898"/>
                    <a:pt x="1018" y="1773"/>
                    <a:pt x="1143" y="1630"/>
                  </a:cubicBezTo>
                  <a:lnTo>
                    <a:pt x="2891" y="2273"/>
                  </a:lnTo>
                  <a:lnTo>
                    <a:pt x="1143" y="2915"/>
                  </a:lnTo>
                  <a:cubicBezTo>
                    <a:pt x="1018" y="2772"/>
                    <a:pt x="857" y="2647"/>
                    <a:pt x="696" y="2576"/>
                  </a:cubicBezTo>
                  <a:cubicBezTo>
                    <a:pt x="631" y="2546"/>
                    <a:pt x="563" y="2531"/>
                    <a:pt x="498" y="2531"/>
                  </a:cubicBezTo>
                  <a:cubicBezTo>
                    <a:pt x="334" y="2531"/>
                    <a:pt x="184" y="2624"/>
                    <a:pt x="108" y="2790"/>
                  </a:cubicBezTo>
                  <a:cubicBezTo>
                    <a:pt x="1" y="3004"/>
                    <a:pt x="90" y="3272"/>
                    <a:pt x="322" y="3361"/>
                  </a:cubicBezTo>
                  <a:cubicBezTo>
                    <a:pt x="411" y="3415"/>
                    <a:pt x="500" y="3504"/>
                    <a:pt x="536" y="3593"/>
                  </a:cubicBezTo>
                  <a:cubicBezTo>
                    <a:pt x="572" y="3700"/>
                    <a:pt x="554" y="3807"/>
                    <a:pt x="518" y="3914"/>
                  </a:cubicBezTo>
                  <a:cubicBezTo>
                    <a:pt x="411" y="4128"/>
                    <a:pt x="500" y="4396"/>
                    <a:pt x="732" y="4503"/>
                  </a:cubicBezTo>
                  <a:cubicBezTo>
                    <a:pt x="786" y="4521"/>
                    <a:pt x="857" y="4539"/>
                    <a:pt x="911" y="4539"/>
                  </a:cubicBezTo>
                  <a:cubicBezTo>
                    <a:pt x="1089" y="4539"/>
                    <a:pt x="1232" y="4449"/>
                    <a:pt x="1321" y="4289"/>
                  </a:cubicBezTo>
                  <a:cubicBezTo>
                    <a:pt x="1392" y="4110"/>
                    <a:pt x="1428" y="3932"/>
                    <a:pt x="1428" y="3736"/>
                  </a:cubicBezTo>
                  <a:lnTo>
                    <a:pt x="4176" y="2737"/>
                  </a:lnTo>
                  <a:lnTo>
                    <a:pt x="6924" y="3736"/>
                  </a:lnTo>
                  <a:cubicBezTo>
                    <a:pt x="6924" y="3932"/>
                    <a:pt x="6959" y="4110"/>
                    <a:pt x="7048" y="4289"/>
                  </a:cubicBezTo>
                  <a:cubicBezTo>
                    <a:pt x="7120" y="4449"/>
                    <a:pt x="7280" y="4539"/>
                    <a:pt x="7441" y="4539"/>
                  </a:cubicBezTo>
                  <a:cubicBezTo>
                    <a:pt x="7512" y="4539"/>
                    <a:pt x="7566" y="4521"/>
                    <a:pt x="7637" y="4503"/>
                  </a:cubicBezTo>
                  <a:cubicBezTo>
                    <a:pt x="7851" y="4396"/>
                    <a:pt x="7941" y="4128"/>
                    <a:pt x="7851" y="3914"/>
                  </a:cubicBezTo>
                  <a:cubicBezTo>
                    <a:pt x="7798" y="3807"/>
                    <a:pt x="7798" y="3700"/>
                    <a:pt x="7834" y="3593"/>
                  </a:cubicBezTo>
                  <a:cubicBezTo>
                    <a:pt x="7869" y="3504"/>
                    <a:pt x="7941" y="3415"/>
                    <a:pt x="8048" y="3361"/>
                  </a:cubicBezTo>
                  <a:cubicBezTo>
                    <a:pt x="8262" y="3272"/>
                    <a:pt x="8351" y="3004"/>
                    <a:pt x="8262" y="2790"/>
                  </a:cubicBezTo>
                  <a:cubicBezTo>
                    <a:pt x="8185" y="2624"/>
                    <a:pt x="8026" y="2531"/>
                    <a:pt x="7863" y="2531"/>
                  </a:cubicBezTo>
                  <a:cubicBezTo>
                    <a:pt x="7799" y="2531"/>
                    <a:pt x="7734" y="2546"/>
                    <a:pt x="7673" y="2576"/>
                  </a:cubicBezTo>
                  <a:cubicBezTo>
                    <a:pt x="7495" y="2647"/>
                    <a:pt x="7352" y="2772"/>
                    <a:pt x="7227" y="2915"/>
                  </a:cubicBezTo>
                  <a:lnTo>
                    <a:pt x="5478" y="2273"/>
                  </a:lnTo>
                  <a:lnTo>
                    <a:pt x="7227" y="1630"/>
                  </a:lnTo>
                  <a:cubicBezTo>
                    <a:pt x="7352" y="1773"/>
                    <a:pt x="7495" y="1898"/>
                    <a:pt x="7673" y="1969"/>
                  </a:cubicBezTo>
                  <a:cubicBezTo>
                    <a:pt x="7726" y="2005"/>
                    <a:pt x="7798" y="2005"/>
                    <a:pt x="7851" y="2005"/>
                  </a:cubicBezTo>
                  <a:cubicBezTo>
                    <a:pt x="8030" y="2005"/>
                    <a:pt x="8190" y="1916"/>
                    <a:pt x="8262" y="1755"/>
                  </a:cubicBezTo>
                  <a:cubicBezTo>
                    <a:pt x="8351" y="1541"/>
                    <a:pt x="8262" y="1273"/>
                    <a:pt x="8048" y="1166"/>
                  </a:cubicBezTo>
                  <a:cubicBezTo>
                    <a:pt x="7941" y="1131"/>
                    <a:pt x="7869" y="1041"/>
                    <a:pt x="7834" y="934"/>
                  </a:cubicBezTo>
                  <a:cubicBezTo>
                    <a:pt x="7798" y="845"/>
                    <a:pt x="7798" y="720"/>
                    <a:pt x="7851" y="631"/>
                  </a:cubicBezTo>
                  <a:cubicBezTo>
                    <a:pt x="7941" y="417"/>
                    <a:pt x="7851" y="149"/>
                    <a:pt x="7637" y="42"/>
                  </a:cubicBezTo>
                  <a:cubicBezTo>
                    <a:pt x="7575" y="14"/>
                    <a:pt x="7512" y="0"/>
                    <a:pt x="7450" y="0"/>
                  </a:cubicBezTo>
                  <a:cubicBezTo>
                    <a:pt x="7282" y="0"/>
                    <a:pt x="7127" y="100"/>
                    <a:pt x="7048" y="256"/>
                  </a:cubicBezTo>
                  <a:cubicBezTo>
                    <a:pt x="6959" y="435"/>
                    <a:pt x="6924" y="613"/>
                    <a:pt x="6924" y="809"/>
                  </a:cubicBezTo>
                  <a:lnTo>
                    <a:pt x="4176" y="1809"/>
                  </a:lnTo>
                  <a:lnTo>
                    <a:pt x="1428" y="809"/>
                  </a:lnTo>
                  <a:cubicBezTo>
                    <a:pt x="1428" y="613"/>
                    <a:pt x="1392" y="435"/>
                    <a:pt x="1321" y="256"/>
                  </a:cubicBezTo>
                  <a:cubicBezTo>
                    <a:pt x="1243" y="100"/>
                    <a:pt x="1078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5576311" y="1965206"/>
            <a:ext cx="376500" cy="376500"/>
            <a:chOff x="2769100" y="2804625"/>
            <a:chExt cx="376500" cy="376500"/>
          </a:xfrm>
        </p:grpSpPr>
        <p:sp>
          <p:nvSpPr>
            <p:cNvPr id="834" name="Google Shape;834;p38"/>
            <p:cNvSpPr/>
            <p:nvPr/>
          </p:nvSpPr>
          <p:spPr>
            <a:xfrm>
              <a:off x="2991225" y="29157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088" y="1767"/>
                  </a:moveTo>
                  <a:cubicBezTo>
                    <a:pt x="3819" y="1767"/>
                    <a:pt x="4408" y="2356"/>
                    <a:pt x="4408" y="3087"/>
                  </a:cubicBezTo>
                  <a:cubicBezTo>
                    <a:pt x="4408" y="3819"/>
                    <a:pt x="3819" y="4408"/>
                    <a:pt x="3088" y="4408"/>
                  </a:cubicBezTo>
                  <a:cubicBezTo>
                    <a:pt x="2356" y="4408"/>
                    <a:pt x="1767" y="3819"/>
                    <a:pt x="1767" y="3087"/>
                  </a:cubicBezTo>
                  <a:cubicBezTo>
                    <a:pt x="1767" y="2356"/>
                    <a:pt x="2356" y="1767"/>
                    <a:pt x="3088" y="1767"/>
                  </a:cubicBezTo>
                  <a:close/>
                  <a:moveTo>
                    <a:pt x="3088" y="0"/>
                  </a:moveTo>
                  <a:cubicBezTo>
                    <a:pt x="1393" y="0"/>
                    <a:pt x="1" y="1374"/>
                    <a:pt x="1" y="3087"/>
                  </a:cubicBezTo>
                  <a:cubicBezTo>
                    <a:pt x="1" y="4782"/>
                    <a:pt x="1393" y="6174"/>
                    <a:pt x="3088" y="6174"/>
                  </a:cubicBezTo>
                  <a:cubicBezTo>
                    <a:pt x="4800" y="6174"/>
                    <a:pt x="6174" y="4782"/>
                    <a:pt x="6174" y="3087"/>
                  </a:cubicBezTo>
                  <a:cubicBezTo>
                    <a:pt x="6174" y="1374"/>
                    <a:pt x="4800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3057250" y="2981725"/>
              <a:ext cx="22325" cy="21875"/>
            </a:xfrm>
            <a:custGeom>
              <a:avLst/>
              <a:gdLst/>
              <a:ahLst/>
              <a:cxnLst/>
              <a:rect l="l" t="t" r="r" b="b"/>
              <a:pathLst>
                <a:path w="893" h="875" extrusionOk="0">
                  <a:moveTo>
                    <a:pt x="447" y="0"/>
                  </a:moveTo>
                  <a:cubicBezTo>
                    <a:pt x="215" y="0"/>
                    <a:pt x="1" y="196"/>
                    <a:pt x="1" y="446"/>
                  </a:cubicBezTo>
                  <a:cubicBezTo>
                    <a:pt x="1" y="678"/>
                    <a:pt x="215" y="874"/>
                    <a:pt x="447" y="874"/>
                  </a:cubicBezTo>
                  <a:cubicBezTo>
                    <a:pt x="696" y="874"/>
                    <a:pt x="893" y="678"/>
                    <a:pt x="893" y="446"/>
                  </a:cubicBezTo>
                  <a:cubicBezTo>
                    <a:pt x="893" y="196"/>
                    <a:pt x="69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835550" y="2981725"/>
              <a:ext cx="21900" cy="21875"/>
            </a:xfrm>
            <a:custGeom>
              <a:avLst/>
              <a:gdLst/>
              <a:ahLst/>
              <a:cxnLst/>
              <a:rect l="l" t="t" r="r" b="b"/>
              <a:pathLst>
                <a:path w="876" h="875" extrusionOk="0">
                  <a:moveTo>
                    <a:pt x="1" y="0"/>
                  </a:moveTo>
                  <a:lnTo>
                    <a:pt x="1" y="874"/>
                  </a:lnTo>
                  <a:lnTo>
                    <a:pt x="875" y="874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769100" y="2915700"/>
              <a:ext cx="154350" cy="154375"/>
            </a:xfrm>
            <a:custGeom>
              <a:avLst/>
              <a:gdLst/>
              <a:ahLst/>
              <a:cxnLst/>
              <a:rect l="l" t="t" r="r" b="b"/>
              <a:pathLst>
                <a:path w="6174" h="6175" extrusionOk="0">
                  <a:moveTo>
                    <a:pt x="3979" y="1767"/>
                  </a:moveTo>
                  <a:cubicBezTo>
                    <a:pt x="4229" y="1767"/>
                    <a:pt x="4425" y="1963"/>
                    <a:pt x="4425" y="2195"/>
                  </a:cubicBezTo>
                  <a:lnTo>
                    <a:pt x="4425" y="3962"/>
                  </a:lnTo>
                  <a:cubicBezTo>
                    <a:pt x="4425" y="4211"/>
                    <a:pt x="4229" y="4408"/>
                    <a:pt x="3979" y="4408"/>
                  </a:cubicBezTo>
                  <a:lnTo>
                    <a:pt x="2213" y="4408"/>
                  </a:lnTo>
                  <a:cubicBezTo>
                    <a:pt x="1963" y="4408"/>
                    <a:pt x="1767" y="4211"/>
                    <a:pt x="1767" y="3962"/>
                  </a:cubicBezTo>
                  <a:lnTo>
                    <a:pt x="1767" y="2195"/>
                  </a:lnTo>
                  <a:cubicBezTo>
                    <a:pt x="1767" y="1963"/>
                    <a:pt x="1963" y="1767"/>
                    <a:pt x="2213" y="1767"/>
                  </a:cubicBezTo>
                  <a:close/>
                  <a:moveTo>
                    <a:pt x="3087" y="0"/>
                  </a:moveTo>
                  <a:cubicBezTo>
                    <a:pt x="1392" y="0"/>
                    <a:pt x="0" y="1374"/>
                    <a:pt x="0" y="3087"/>
                  </a:cubicBezTo>
                  <a:cubicBezTo>
                    <a:pt x="0" y="4782"/>
                    <a:pt x="1392" y="6174"/>
                    <a:pt x="3087" y="6174"/>
                  </a:cubicBezTo>
                  <a:cubicBezTo>
                    <a:pt x="4800" y="6174"/>
                    <a:pt x="6174" y="4782"/>
                    <a:pt x="6174" y="3087"/>
                  </a:cubicBezTo>
                  <a:cubicBezTo>
                    <a:pt x="6174" y="1374"/>
                    <a:pt x="4800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880175" y="3026325"/>
              <a:ext cx="154350" cy="154800"/>
            </a:xfrm>
            <a:custGeom>
              <a:avLst/>
              <a:gdLst/>
              <a:ahLst/>
              <a:cxnLst/>
              <a:rect l="l" t="t" r="r" b="b"/>
              <a:pathLst>
                <a:path w="6174" h="6192" extrusionOk="0">
                  <a:moveTo>
                    <a:pt x="3714" y="2026"/>
                  </a:moveTo>
                  <a:cubicBezTo>
                    <a:pt x="3827" y="2026"/>
                    <a:pt x="3943" y="2070"/>
                    <a:pt x="4032" y="2159"/>
                  </a:cubicBezTo>
                  <a:cubicBezTo>
                    <a:pt x="4193" y="2338"/>
                    <a:pt x="4193" y="2605"/>
                    <a:pt x="4032" y="2784"/>
                  </a:cubicBezTo>
                  <a:lnTo>
                    <a:pt x="3711" y="3105"/>
                  </a:lnTo>
                  <a:lnTo>
                    <a:pt x="4032" y="3408"/>
                  </a:lnTo>
                  <a:cubicBezTo>
                    <a:pt x="4193" y="3587"/>
                    <a:pt x="4193" y="3854"/>
                    <a:pt x="4032" y="4033"/>
                  </a:cubicBezTo>
                  <a:cubicBezTo>
                    <a:pt x="3943" y="4122"/>
                    <a:pt x="3836" y="4158"/>
                    <a:pt x="3711" y="4158"/>
                  </a:cubicBezTo>
                  <a:cubicBezTo>
                    <a:pt x="3604" y="4158"/>
                    <a:pt x="3497" y="4122"/>
                    <a:pt x="3408" y="4033"/>
                  </a:cubicBezTo>
                  <a:lnTo>
                    <a:pt x="3087" y="3730"/>
                  </a:lnTo>
                  <a:lnTo>
                    <a:pt x="2783" y="4033"/>
                  </a:lnTo>
                  <a:cubicBezTo>
                    <a:pt x="2694" y="4122"/>
                    <a:pt x="2587" y="4158"/>
                    <a:pt x="2462" y="4158"/>
                  </a:cubicBezTo>
                  <a:cubicBezTo>
                    <a:pt x="2355" y="4158"/>
                    <a:pt x="2248" y="4122"/>
                    <a:pt x="2159" y="4033"/>
                  </a:cubicBezTo>
                  <a:cubicBezTo>
                    <a:pt x="1981" y="3854"/>
                    <a:pt x="1981" y="3587"/>
                    <a:pt x="2159" y="3408"/>
                  </a:cubicBezTo>
                  <a:lnTo>
                    <a:pt x="2462" y="3105"/>
                  </a:lnTo>
                  <a:lnTo>
                    <a:pt x="2159" y="2784"/>
                  </a:lnTo>
                  <a:cubicBezTo>
                    <a:pt x="1981" y="2605"/>
                    <a:pt x="1981" y="2338"/>
                    <a:pt x="2159" y="2159"/>
                  </a:cubicBezTo>
                  <a:cubicBezTo>
                    <a:pt x="2239" y="2070"/>
                    <a:pt x="2351" y="2026"/>
                    <a:pt x="2465" y="2026"/>
                  </a:cubicBezTo>
                  <a:cubicBezTo>
                    <a:pt x="2578" y="2026"/>
                    <a:pt x="2694" y="2070"/>
                    <a:pt x="2783" y="2159"/>
                  </a:cubicBezTo>
                  <a:lnTo>
                    <a:pt x="3087" y="2481"/>
                  </a:lnTo>
                  <a:lnTo>
                    <a:pt x="3408" y="2159"/>
                  </a:lnTo>
                  <a:cubicBezTo>
                    <a:pt x="3488" y="2070"/>
                    <a:pt x="3600" y="2026"/>
                    <a:pt x="3714" y="2026"/>
                  </a:cubicBezTo>
                  <a:close/>
                  <a:moveTo>
                    <a:pt x="3087" y="0"/>
                  </a:moveTo>
                  <a:cubicBezTo>
                    <a:pt x="1392" y="0"/>
                    <a:pt x="0" y="1392"/>
                    <a:pt x="0" y="3105"/>
                  </a:cubicBezTo>
                  <a:cubicBezTo>
                    <a:pt x="0" y="4800"/>
                    <a:pt x="1392" y="6192"/>
                    <a:pt x="3087" y="6192"/>
                  </a:cubicBezTo>
                  <a:cubicBezTo>
                    <a:pt x="4800" y="6192"/>
                    <a:pt x="6174" y="4800"/>
                    <a:pt x="6174" y="3105"/>
                  </a:cubicBezTo>
                  <a:cubicBezTo>
                    <a:pt x="6174" y="1392"/>
                    <a:pt x="4800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950200" y="2874225"/>
              <a:ext cx="14750" cy="13400"/>
            </a:xfrm>
            <a:custGeom>
              <a:avLst/>
              <a:gdLst/>
              <a:ahLst/>
              <a:cxnLst/>
              <a:rect l="l" t="t" r="r" b="b"/>
              <a:pathLst>
                <a:path w="590" h="536" extrusionOk="0">
                  <a:moveTo>
                    <a:pt x="286" y="0"/>
                  </a:moveTo>
                  <a:lnTo>
                    <a:pt x="0" y="535"/>
                  </a:lnTo>
                  <a:lnTo>
                    <a:pt x="589" y="53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880175" y="2804625"/>
              <a:ext cx="154350" cy="154375"/>
            </a:xfrm>
            <a:custGeom>
              <a:avLst/>
              <a:gdLst/>
              <a:ahLst/>
              <a:cxnLst/>
              <a:rect l="l" t="t" r="r" b="b"/>
              <a:pathLst>
                <a:path w="6174" h="6175" extrusionOk="0">
                  <a:moveTo>
                    <a:pt x="3087" y="1410"/>
                  </a:moveTo>
                  <a:cubicBezTo>
                    <a:pt x="3247" y="1410"/>
                    <a:pt x="3408" y="1499"/>
                    <a:pt x="3479" y="1642"/>
                  </a:cubicBezTo>
                  <a:lnTo>
                    <a:pt x="4514" y="3551"/>
                  </a:lnTo>
                  <a:cubicBezTo>
                    <a:pt x="4586" y="3694"/>
                    <a:pt x="4586" y="3855"/>
                    <a:pt x="4496" y="3980"/>
                  </a:cubicBezTo>
                  <a:cubicBezTo>
                    <a:pt x="4425" y="4122"/>
                    <a:pt x="4282" y="4194"/>
                    <a:pt x="4122" y="4194"/>
                  </a:cubicBezTo>
                  <a:lnTo>
                    <a:pt x="2070" y="4194"/>
                  </a:lnTo>
                  <a:cubicBezTo>
                    <a:pt x="1909" y="4194"/>
                    <a:pt x="1766" y="4122"/>
                    <a:pt x="1677" y="3980"/>
                  </a:cubicBezTo>
                  <a:cubicBezTo>
                    <a:pt x="1606" y="3855"/>
                    <a:pt x="1606" y="3694"/>
                    <a:pt x="1677" y="3551"/>
                  </a:cubicBezTo>
                  <a:lnTo>
                    <a:pt x="2712" y="1642"/>
                  </a:lnTo>
                  <a:cubicBezTo>
                    <a:pt x="2783" y="1499"/>
                    <a:pt x="2926" y="1410"/>
                    <a:pt x="3087" y="1410"/>
                  </a:cubicBezTo>
                  <a:close/>
                  <a:moveTo>
                    <a:pt x="3087" y="1"/>
                  </a:moveTo>
                  <a:cubicBezTo>
                    <a:pt x="1392" y="1"/>
                    <a:pt x="0" y="1375"/>
                    <a:pt x="0" y="3087"/>
                  </a:cubicBezTo>
                  <a:cubicBezTo>
                    <a:pt x="0" y="4782"/>
                    <a:pt x="1392" y="6174"/>
                    <a:pt x="3087" y="6174"/>
                  </a:cubicBezTo>
                  <a:cubicBezTo>
                    <a:pt x="4800" y="6174"/>
                    <a:pt x="6174" y="4782"/>
                    <a:pt x="6174" y="3087"/>
                  </a:cubicBezTo>
                  <a:cubicBezTo>
                    <a:pt x="6174" y="1375"/>
                    <a:pt x="4800" y="1"/>
                    <a:pt x="3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38"/>
          <p:cNvGrpSpPr/>
          <p:nvPr/>
        </p:nvGrpSpPr>
        <p:grpSpPr>
          <a:xfrm>
            <a:off x="5553567" y="1371681"/>
            <a:ext cx="376500" cy="376500"/>
            <a:chOff x="2203925" y="2821575"/>
            <a:chExt cx="376500" cy="376500"/>
          </a:xfrm>
        </p:grpSpPr>
        <p:sp>
          <p:nvSpPr>
            <p:cNvPr id="842" name="Google Shape;842;p38"/>
            <p:cNvSpPr/>
            <p:nvPr/>
          </p:nvSpPr>
          <p:spPr>
            <a:xfrm>
              <a:off x="2261475" y="2931750"/>
              <a:ext cx="261425" cy="140100"/>
            </a:xfrm>
            <a:custGeom>
              <a:avLst/>
              <a:gdLst/>
              <a:ahLst/>
              <a:cxnLst/>
              <a:rect l="l" t="t" r="r" b="b"/>
              <a:pathLst>
                <a:path w="10457" h="5604" extrusionOk="0">
                  <a:moveTo>
                    <a:pt x="5817" y="1178"/>
                  </a:moveTo>
                  <a:cubicBezTo>
                    <a:pt x="6067" y="1178"/>
                    <a:pt x="6263" y="1375"/>
                    <a:pt x="6263" y="1624"/>
                  </a:cubicBezTo>
                  <a:cubicBezTo>
                    <a:pt x="6263" y="1874"/>
                    <a:pt x="6067" y="2071"/>
                    <a:pt x="5817" y="2071"/>
                  </a:cubicBezTo>
                  <a:lnTo>
                    <a:pt x="4639" y="2071"/>
                  </a:lnTo>
                  <a:cubicBezTo>
                    <a:pt x="4390" y="2071"/>
                    <a:pt x="4193" y="1874"/>
                    <a:pt x="4193" y="1624"/>
                  </a:cubicBezTo>
                  <a:cubicBezTo>
                    <a:pt x="4193" y="1375"/>
                    <a:pt x="4390" y="1178"/>
                    <a:pt x="4639" y="1178"/>
                  </a:cubicBezTo>
                  <a:close/>
                  <a:moveTo>
                    <a:pt x="8761" y="3248"/>
                  </a:moveTo>
                  <a:cubicBezTo>
                    <a:pt x="8993" y="3248"/>
                    <a:pt x="9189" y="3444"/>
                    <a:pt x="9189" y="3676"/>
                  </a:cubicBezTo>
                  <a:cubicBezTo>
                    <a:pt x="9189" y="3926"/>
                    <a:pt x="8993" y="4122"/>
                    <a:pt x="8761" y="4122"/>
                  </a:cubicBezTo>
                  <a:lnTo>
                    <a:pt x="6995" y="4122"/>
                  </a:lnTo>
                  <a:cubicBezTo>
                    <a:pt x="6745" y="4122"/>
                    <a:pt x="6549" y="3926"/>
                    <a:pt x="6549" y="3676"/>
                  </a:cubicBezTo>
                  <a:cubicBezTo>
                    <a:pt x="6549" y="3444"/>
                    <a:pt x="6745" y="3248"/>
                    <a:pt x="6995" y="3248"/>
                  </a:cubicBezTo>
                  <a:close/>
                  <a:moveTo>
                    <a:pt x="500" y="1"/>
                  </a:moveTo>
                  <a:lnTo>
                    <a:pt x="0" y="5603"/>
                  </a:lnTo>
                  <a:lnTo>
                    <a:pt x="2141" y="5603"/>
                  </a:lnTo>
                  <a:lnTo>
                    <a:pt x="2141" y="5229"/>
                  </a:lnTo>
                  <a:cubicBezTo>
                    <a:pt x="1624" y="5050"/>
                    <a:pt x="1249" y="4551"/>
                    <a:pt x="1249" y="3980"/>
                  </a:cubicBezTo>
                  <a:cubicBezTo>
                    <a:pt x="1249" y="3248"/>
                    <a:pt x="1856" y="2659"/>
                    <a:pt x="2587" y="2659"/>
                  </a:cubicBezTo>
                  <a:cubicBezTo>
                    <a:pt x="3319" y="2659"/>
                    <a:pt x="3908" y="3248"/>
                    <a:pt x="3908" y="3980"/>
                  </a:cubicBezTo>
                  <a:cubicBezTo>
                    <a:pt x="3908" y="4551"/>
                    <a:pt x="3533" y="5050"/>
                    <a:pt x="3016" y="5229"/>
                  </a:cubicBezTo>
                  <a:lnTo>
                    <a:pt x="3016" y="5603"/>
                  </a:lnTo>
                  <a:lnTo>
                    <a:pt x="6549" y="5603"/>
                  </a:lnTo>
                  <a:lnTo>
                    <a:pt x="6549" y="5443"/>
                  </a:lnTo>
                  <a:cubicBezTo>
                    <a:pt x="6549" y="5211"/>
                    <a:pt x="6745" y="5015"/>
                    <a:pt x="6995" y="5015"/>
                  </a:cubicBezTo>
                  <a:cubicBezTo>
                    <a:pt x="7244" y="5015"/>
                    <a:pt x="7441" y="5211"/>
                    <a:pt x="7441" y="5443"/>
                  </a:cubicBezTo>
                  <a:lnTo>
                    <a:pt x="7441" y="5603"/>
                  </a:lnTo>
                  <a:lnTo>
                    <a:pt x="8315" y="5603"/>
                  </a:lnTo>
                  <a:lnTo>
                    <a:pt x="8315" y="5443"/>
                  </a:lnTo>
                  <a:cubicBezTo>
                    <a:pt x="8315" y="5211"/>
                    <a:pt x="8511" y="5015"/>
                    <a:pt x="8761" y="5015"/>
                  </a:cubicBezTo>
                  <a:cubicBezTo>
                    <a:pt x="8993" y="5015"/>
                    <a:pt x="9189" y="5211"/>
                    <a:pt x="9189" y="5443"/>
                  </a:cubicBezTo>
                  <a:lnTo>
                    <a:pt x="9189" y="5603"/>
                  </a:lnTo>
                  <a:lnTo>
                    <a:pt x="10456" y="5603"/>
                  </a:lnTo>
                  <a:lnTo>
                    <a:pt x="99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531775" y="2888050"/>
              <a:ext cx="48650" cy="183800"/>
            </a:xfrm>
            <a:custGeom>
              <a:avLst/>
              <a:gdLst/>
              <a:ahLst/>
              <a:cxnLst/>
              <a:rect l="l" t="t" r="r" b="b"/>
              <a:pathLst>
                <a:path w="1946" h="7352" extrusionOk="0">
                  <a:moveTo>
                    <a:pt x="1946" y="0"/>
                  </a:moveTo>
                  <a:lnTo>
                    <a:pt x="1" y="1499"/>
                  </a:lnTo>
                  <a:lnTo>
                    <a:pt x="536" y="7351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2315000" y="3020075"/>
              <a:ext cx="21875" cy="22325"/>
            </a:xfrm>
            <a:custGeom>
              <a:avLst/>
              <a:gdLst/>
              <a:ahLst/>
              <a:cxnLst/>
              <a:rect l="l" t="t" r="r" b="b"/>
              <a:pathLst>
                <a:path w="875" h="893" extrusionOk="0">
                  <a:moveTo>
                    <a:pt x="446" y="1"/>
                  </a:moveTo>
                  <a:cubicBezTo>
                    <a:pt x="197" y="1"/>
                    <a:pt x="0" y="197"/>
                    <a:pt x="0" y="447"/>
                  </a:cubicBezTo>
                  <a:cubicBezTo>
                    <a:pt x="0" y="697"/>
                    <a:pt x="197" y="893"/>
                    <a:pt x="446" y="893"/>
                  </a:cubicBezTo>
                  <a:cubicBezTo>
                    <a:pt x="678" y="893"/>
                    <a:pt x="875" y="697"/>
                    <a:pt x="875" y="447"/>
                  </a:cubicBezTo>
                  <a:cubicBezTo>
                    <a:pt x="875" y="197"/>
                    <a:pt x="678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240050" y="2888050"/>
              <a:ext cx="304250" cy="21875"/>
            </a:xfrm>
            <a:custGeom>
              <a:avLst/>
              <a:gdLst/>
              <a:ahLst/>
              <a:cxnLst/>
              <a:rect l="l" t="t" r="r" b="b"/>
              <a:pathLst>
                <a:path w="12170" h="875" extrusionOk="0">
                  <a:moveTo>
                    <a:pt x="1" y="0"/>
                  </a:moveTo>
                  <a:lnTo>
                    <a:pt x="1125" y="875"/>
                  </a:lnTo>
                  <a:lnTo>
                    <a:pt x="11045" y="875"/>
                  </a:lnTo>
                  <a:lnTo>
                    <a:pt x="1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203925" y="2888050"/>
              <a:ext cx="48650" cy="183800"/>
            </a:xfrm>
            <a:custGeom>
              <a:avLst/>
              <a:gdLst/>
              <a:ahLst/>
              <a:cxnLst/>
              <a:rect l="l" t="t" r="r" b="b"/>
              <a:pathLst>
                <a:path w="1946" h="7352" extrusionOk="0">
                  <a:moveTo>
                    <a:pt x="1" y="0"/>
                  </a:moveTo>
                  <a:lnTo>
                    <a:pt x="1410" y="7351"/>
                  </a:lnTo>
                  <a:lnTo>
                    <a:pt x="1945" y="14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203925" y="2821575"/>
              <a:ext cx="376500" cy="44200"/>
            </a:xfrm>
            <a:custGeom>
              <a:avLst/>
              <a:gdLst/>
              <a:ahLst/>
              <a:cxnLst/>
              <a:rect l="l" t="t" r="r" b="b"/>
              <a:pathLst>
                <a:path w="15060" h="1768" extrusionOk="0">
                  <a:moveTo>
                    <a:pt x="447" y="1"/>
                  </a:moveTo>
                  <a:cubicBezTo>
                    <a:pt x="197" y="1"/>
                    <a:pt x="1" y="197"/>
                    <a:pt x="1" y="447"/>
                  </a:cubicBezTo>
                  <a:lnTo>
                    <a:pt x="1" y="1321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15060" y="1767"/>
                  </a:lnTo>
                  <a:lnTo>
                    <a:pt x="15060" y="447"/>
                  </a:lnTo>
                  <a:cubicBezTo>
                    <a:pt x="15060" y="197"/>
                    <a:pt x="14863" y="1"/>
                    <a:pt x="14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203925" y="3093675"/>
              <a:ext cx="376500" cy="36600"/>
            </a:xfrm>
            <a:custGeom>
              <a:avLst/>
              <a:gdLst/>
              <a:ahLst/>
              <a:cxnLst/>
              <a:rect l="l" t="t" r="r" b="b"/>
              <a:pathLst>
                <a:path w="15060" h="1464" extrusionOk="0">
                  <a:moveTo>
                    <a:pt x="946" y="1"/>
                  </a:moveTo>
                  <a:lnTo>
                    <a:pt x="1" y="1464"/>
                  </a:lnTo>
                  <a:lnTo>
                    <a:pt x="15060" y="1464"/>
                  </a:lnTo>
                  <a:lnTo>
                    <a:pt x="14114" y="1"/>
                  </a:lnTo>
                  <a:lnTo>
                    <a:pt x="11491" y="1"/>
                  </a:lnTo>
                  <a:lnTo>
                    <a:pt x="11491" y="143"/>
                  </a:lnTo>
                  <a:cubicBezTo>
                    <a:pt x="11491" y="393"/>
                    <a:pt x="11295" y="589"/>
                    <a:pt x="11063" y="589"/>
                  </a:cubicBezTo>
                  <a:cubicBezTo>
                    <a:pt x="10813" y="589"/>
                    <a:pt x="10617" y="393"/>
                    <a:pt x="10617" y="143"/>
                  </a:cubicBezTo>
                  <a:lnTo>
                    <a:pt x="10617" y="1"/>
                  </a:lnTo>
                  <a:lnTo>
                    <a:pt x="9743" y="1"/>
                  </a:lnTo>
                  <a:lnTo>
                    <a:pt x="9743" y="143"/>
                  </a:lnTo>
                  <a:cubicBezTo>
                    <a:pt x="9743" y="393"/>
                    <a:pt x="9546" y="589"/>
                    <a:pt x="9297" y="589"/>
                  </a:cubicBezTo>
                  <a:cubicBezTo>
                    <a:pt x="9047" y="589"/>
                    <a:pt x="8851" y="393"/>
                    <a:pt x="8851" y="143"/>
                  </a:cubicBezTo>
                  <a:lnTo>
                    <a:pt x="8851" y="1"/>
                  </a:lnTo>
                  <a:lnTo>
                    <a:pt x="5318" y="1"/>
                  </a:lnTo>
                  <a:lnTo>
                    <a:pt x="5318" y="143"/>
                  </a:lnTo>
                  <a:cubicBezTo>
                    <a:pt x="5318" y="393"/>
                    <a:pt x="5121" y="589"/>
                    <a:pt x="4889" y="589"/>
                  </a:cubicBezTo>
                  <a:cubicBezTo>
                    <a:pt x="4640" y="589"/>
                    <a:pt x="4443" y="393"/>
                    <a:pt x="4443" y="143"/>
                  </a:cubicBezTo>
                  <a:lnTo>
                    <a:pt x="4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203925" y="3152550"/>
              <a:ext cx="376500" cy="45525"/>
            </a:xfrm>
            <a:custGeom>
              <a:avLst/>
              <a:gdLst/>
              <a:ahLst/>
              <a:cxnLst/>
              <a:rect l="l" t="t" r="r" b="b"/>
              <a:pathLst>
                <a:path w="15060" h="1821" extrusionOk="0">
                  <a:moveTo>
                    <a:pt x="1" y="1"/>
                  </a:moveTo>
                  <a:lnTo>
                    <a:pt x="1" y="1375"/>
                  </a:lnTo>
                  <a:cubicBezTo>
                    <a:pt x="1" y="1625"/>
                    <a:pt x="197" y="1821"/>
                    <a:pt x="447" y="1821"/>
                  </a:cubicBezTo>
                  <a:lnTo>
                    <a:pt x="14614" y="1821"/>
                  </a:lnTo>
                  <a:cubicBezTo>
                    <a:pt x="14863" y="1821"/>
                    <a:pt x="15060" y="1625"/>
                    <a:pt x="15060" y="1375"/>
                  </a:cubicBezTo>
                  <a:lnTo>
                    <a:pt x="150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5555888" y="3269379"/>
            <a:ext cx="380075" cy="376500"/>
            <a:chOff x="1636525" y="1660475"/>
            <a:chExt cx="380075" cy="376500"/>
          </a:xfrm>
        </p:grpSpPr>
        <p:sp>
          <p:nvSpPr>
            <p:cNvPr id="851" name="Google Shape;851;p38"/>
            <p:cNvSpPr/>
            <p:nvPr/>
          </p:nvSpPr>
          <p:spPr>
            <a:xfrm>
              <a:off x="1636525" y="1923850"/>
              <a:ext cx="182025" cy="113125"/>
            </a:xfrm>
            <a:custGeom>
              <a:avLst/>
              <a:gdLst/>
              <a:ahLst/>
              <a:cxnLst/>
              <a:rect l="l" t="t" r="r" b="b"/>
              <a:pathLst>
                <a:path w="7281" h="4525" extrusionOk="0">
                  <a:moveTo>
                    <a:pt x="2120" y="1516"/>
                  </a:moveTo>
                  <a:cubicBezTo>
                    <a:pt x="2170" y="1516"/>
                    <a:pt x="2220" y="1525"/>
                    <a:pt x="2267" y="1545"/>
                  </a:cubicBezTo>
                  <a:cubicBezTo>
                    <a:pt x="2499" y="1634"/>
                    <a:pt x="2624" y="1884"/>
                    <a:pt x="2534" y="2116"/>
                  </a:cubicBezTo>
                  <a:cubicBezTo>
                    <a:pt x="2478" y="2300"/>
                    <a:pt x="2297" y="2405"/>
                    <a:pt x="2118" y="2405"/>
                  </a:cubicBezTo>
                  <a:cubicBezTo>
                    <a:pt x="2072" y="2405"/>
                    <a:pt x="2025" y="2398"/>
                    <a:pt x="1981" y="2383"/>
                  </a:cubicBezTo>
                  <a:cubicBezTo>
                    <a:pt x="1749" y="2294"/>
                    <a:pt x="1624" y="2044"/>
                    <a:pt x="1714" y="1812"/>
                  </a:cubicBezTo>
                  <a:cubicBezTo>
                    <a:pt x="1769" y="1632"/>
                    <a:pt x="1944" y="1516"/>
                    <a:pt x="2120" y="1516"/>
                  </a:cubicBezTo>
                  <a:close/>
                  <a:moveTo>
                    <a:pt x="1995" y="1"/>
                  </a:moveTo>
                  <a:cubicBezTo>
                    <a:pt x="1774" y="1"/>
                    <a:pt x="1552" y="39"/>
                    <a:pt x="1339" y="117"/>
                  </a:cubicBezTo>
                  <a:cubicBezTo>
                    <a:pt x="804" y="314"/>
                    <a:pt x="393" y="724"/>
                    <a:pt x="197" y="1259"/>
                  </a:cubicBezTo>
                  <a:cubicBezTo>
                    <a:pt x="1" y="1795"/>
                    <a:pt x="54" y="2383"/>
                    <a:pt x="340" y="2865"/>
                  </a:cubicBezTo>
                  <a:cubicBezTo>
                    <a:pt x="625" y="3365"/>
                    <a:pt x="1107" y="3704"/>
                    <a:pt x="1660" y="3793"/>
                  </a:cubicBezTo>
                  <a:lnTo>
                    <a:pt x="5835" y="4507"/>
                  </a:lnTo>
                  <a:cubicBezTo>
                    <a:pt x="5889" y="4524"/>
                    <a:pt x="5960" y="4524"/>
                    <a:pt x="6032" y="4524"/>
                  </a:cubicBezTo>
                  <a:cubicBezTo>
                    <a:pt x="6495" y="4524"/>
                    <a:pt x="6924" y="4239"/>
                    <a:pt x="7102" y="3775"/>
                  </a:cubicBezTo>
                  <a:cubicBezTo>
                    <a:pt x="7281" y="3258"/>
                    <a:pt x="7084" y="2669"/>
                    <a:pt x="6602" y="2383"/>
                  </a:cubicBezTo>
                  <a:lnTo>
                    <a:pt x="2963" y="260"/>
                  </a:lnTo>
                  <a:cubicBezTo>
                    <a:pt x="2662" y="88"/>
                    <a:pt x="2329" y="1"/>
                    <a:pt x="1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834575" y="1923850"/>
              <a:ext cx="182025" cy="113125"/>
            </a:xfrm>
            <a:custGeom>
              <a:avLst/>
              <a:gdLst/>
              <a:ahLst/>
              <a:cxnLst/>
              <a:rect l="l" t="t" r="r" b="b"/>
              <a:pathLst>
                <a:path w="7281" h="4525" extrusionOk="0">
                  <a:moveTo>
                    <a:pt x="5152" y="1523"/>
                  </a:moveTo>
                  <a:cubicBezTo>
                    <a:pt x="5331" y="1523"/>
                    <a:pt x="5511" y="1628"/>
                    <a:pt x="5568" y="1812"/>
                  </a:cubicBezTo>
                  <a:cubicBezTo>
                    <a:pt x="5657" y="2044"/>
                    <a:pt x="5532" y="2294"/>
                    <a:pt x="5300" y="2383"/>
                  </a:cubicBezTo>
                  <a:cubicBezTo>
                    <a:pt x="5256" y="2398"/>
                    <a:pt x="5209" y="2405"/>
                    <a:pt x="5163" y="2405"/>
                  </a:cubicBezTo>
                  <a:cubicBezTo>
                    <a:pt x="4984" y="2405"/>
                    <a:pt x="4804" y="2300"/>
                    <a:pt x="4747" y="2116"/>
                  </a:cubicBezTo>
                  <a:cubicBezTo>
                    <a:pt x="4658" y="1884"/>
                    <a:pt x="4783" y="1634"/>
                    <a:pt x="5015" y="1545"/>
                  </a:cubicBezTo>
                  <a:cubicBezTo>
                    <a:pt x="5059" y="1530"/>
                    <a:pt x="5105" y="1523"/>
                    <a:pt x="5152" y="1523"/>
                  </a:cubicBezTo>
                  <a:close/>
                  <a:moveTo>
                    <a:pt x="5287" y="1"/>
                  </a:moveTo>
                  <a:cubicBezTo>
                    <a:pt x="4955" y="1"/>
                    <a:pt x="4626" y="88"/>
                    <a:pt x="4337" y="260"/>
                  </a:cubicBezTo>
                  <a:lnTo>
                    <a:pt x="679" y="2383"/>
                  </a:lnTo>
                  <a:cubicBezTo>
                    <a:pt x="197" y="2669"/>
                    <a:pt x="1" y="3258"/>
                    <a:pt x="179" y="3775"/>
                  </a:cubicBezTo>
                  <a:cubicBezTo>
                    <a:pt x="358" y="4239"/>
                    <a:pt x="786" y="4524"/>
                    <a:pt x="1268" y="4524"/>
                  </a:cubicBezTo>
                  <a:cubicBezTo>
                    <a:pt x="1321" y="4524"/>
                    <a:pt x="1393" y="4524"/>
                    <a:pt x="1446" y="4507"/>
                  </a:cubicBezTo>
                  <a:lnTo>
                    <a:pt x="5621" y="3793"/>
                  </a:lnTo>
                  <a:cubicBezTo>
                    <a:pt x="6174" y="3704"/>
                    <a:pt x="6656" y="3365"/>
                    <a:pt x="6942" y="2865"/>
                  </a:cubicBezTo>
                  <a:cubicBezTo>
                    <a:pt x="7227" y="2383"/>
                    <a:pt x="7281" y="1795"/>
                    <a:pt x="7084" y="1259"/>
                  </a:cubicBezTo>
                  <a:cubicBezTo>
                    <a:pt x="6906" y="724"/>
                    <a:pt x="6478" y="314"/>
                    <a:pt x="5942" y="117"/>
                  </a:cubicBezTo>
                  <a:cubicBezTo>
                    <a:pt x="5729" y="39"/>
                    <a:pt x="5507" y="1"/>
                    <a:pt x="5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1782400" y="1730500"/>
              <a:ext cx="88350" cy="88350"/>
            </a:xfrm>
            <a:custGeom>
              <a:avLst/>
              <a:gdLst/>
              <a:ahLst/>
              <a:cxnLst/>
              <a:rect l="l" t="t" r="r" b="b"/>
              <a:pathLst>
                <a:path w="3534" h="3534" extrusionOk="0">
                  <a:moveTo>
                    <a:pt x="1767" y="1"/>
                  </a:moveTo>
                  <a:cubicBezTo>
                    <a:pt x="803" y="1"/>
                    <a:pt x="0" y="786"/>
                    <a:pt x="0" y="1767"/>
                  </a:cubicBezTo>
                  <a:cubicBezTo>
                    <a:pt x="0" y="2731"/>
                    <a:pt x="803" y="3533"/>
                    <a:pt x="1767" y="3533"/>
                  </a:cubicBezTo>
                  <a:cubicBezTo>
                    <a:pt x="2748" y="3533"/>
                    <a:pt x="3533" y="2731"/>
                    <a:pt x="3533" y="1767"/>
                  </a:cubicBezTo>
                  <a:cubicBezTo>
                    <a:pt x="3533" y="786"/>
                    <a:pt x="2748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1815400" y="1844250"/>
              <a:ext cx="22325" cy="66500"/>
            </a:xfrm>
            <a:custGeom>
              <a:avLst/>
              <a:gdLst/>
              <a:ahLst/>
              <a:cxnLst/>
              <a:rect l="l" t="t" r="r" b="b"/>
              <a:pathLst>
                <a:path w="893" h="2660" extrusionOk="0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lnTo>
                    <a:pt x="1" y="2213"/>
                  </a:lnTo>
                  <a:cubicBezTo>
                    <a:pt x="1" y="2463"/>
                    <a:pt x="197" y="2659"/>
                    <a:pt x="447" y="2659"/>
                  </a:cubicBezTo>
                  <a:cubicBezTo>
                    <a:pt x="696" y="2659"/>
                    <a:pt x="893" y="2463"/>
                    <a:pt x="893" y="2213"/>
                  </a:cubicBezTo>
                  <a:lnTo>
                    <a:pt x="893" y="447"/>
                  </a:lnTo>
                  <a:cubicBezTo>
                    <a:pt x="893" y="197"/>
                    <a:pt x="696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1771250" y="1829525"/>
              <a:ext cx="22325" cy="66500"/>
            </a:xfrm>
            <a:custGeom>
              <a:avLst/>
              <a:gdLst/>
              <a:ahLst/>
              <a:cxnLst/>
              <a:rect l="l" t="t" r="r" b="b"/>
              <a:pathLst>
                <a:path w="893" h="2660" extrusionOk="0">
                  <a:moveTo>
                    <a:pt x="446" y="1"/>
                  </a:moveTo>
                  <a:cubicBezTo>
                    <a:pt x="196" y="1"/>
                    <a:pt x="0" y="197"/>
                    <a:pt x="0" y="447"/>
                  </a:cubicBezTo>
                  <a:lnTo>
                    <a:pt x="0" y="2213"/>
                  </a:lnTo>
                  <a:cubicBezTo>
                    <a:pt x="0" y="2463"/>
                    <a:pt x="196" y="2659"/>
                    <a:pt x="446" y="2659"/>
                  </a:cubicBezTo>
                  <a:cubicBezTo>
                    <a:pt x="696" y="2659"/>
                    <a:pt x="892" y="2463"/>
                    <a:pt x="892" y="2213"/>
                  </a:cubicBezTo>
                  <a:lnTo>
                    <a:pt x="892" y="447"/>
                  </a:lnTo>
                  <a:cubicBezTo>
                    <a:pt x="892" y="197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859575" y="1829525"/>
              <a:ext cx="22325" cy="66500"/>
            </a:xfrm>
            <a:custGeom>
              <a:avLst/>
              <a:gdLst/>
              <a:ahLst/>
              <a:cxnLst/>
              <a:rect l="l" t="t" r="r" b="b"/>
              <a:pathLst>
                <a:path w="893" h="2660" extrusionOk="0">
                  <a:moveTo>
                    <a:pt x="446" y="1"/>
                  </a:moveTo>
                  <a:cubicBezTo>
                    <a:pt x="196" y="1"/>
                    <a:pt x="0" y="197"/>
                    <a:pt x="0" y="447"/>
                  </a:cubicBezTo>
                  <a:lnTo>
                    <a:pt x="0" y="2213"/>
                  </a:lnTo>
                  <a:cubicBezTo>
                    <a:pt x="0" y="2463"/>
                    <a:pt x="196" y="2659"/>
                    <a:pt x="446" y="2659"/>
                  </a:cubicBezTo>
                  <a:cubicBezTo>
                    <a:pt x="696" y="2659"/>
                    <a:pt x="892" y="2463"/>
                    <a:pt x="892" y="2213"/>
                  </a:cubicBezTo>
                  <a:lnTo>
                    <a:pt x="892" y="447"/>
                  </a:lnTo>
                  <a:cubicBezTo>
                    <a:pt x="892" y="197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638325" y="1804100"/>
              <a:ext cx="66025" cy="66050"/>
            </a:xfrm>
            <a:custGeom>
              <a:avLst/>
              <a:gdLst/>
              <a:ahLst/>
              <a:cxnLst/>
              <a:rect l="l" t="t" r="r" b="b"/>
              <a:pathLst>
                <a:path w="2641" h="2642" extrusionOk="0">
                  <a:moveTo>
                    <a:pt x="1320" y="1"/>
                  </a:moveTo>
                  <a:cubicBezTo>
                    <a:pt x="589" y="1"/>
                    <a:pt x="0" y="589"/>
                    <a:pt x="0" y="1321"/>
                  </a:cubicBezTo>
                  <a:cubicBezTo>
                    <a:pt x="0" y="2053"/>
                    <a:pt x="589" y="2641"/>
                    <a:pt x="1320" y="2641"/>
                  </a:cubicBezTo>
                  <a:cubicBezTo>
                    <a:pt x="2052" y="2641"/>
                    <a:pt x="2641" y="2053"/>
                    <a:pt x="2641" y="1321"/>
                  </a:cubicBezTo>
                  <a:cubicBezTo>
                    <a:pt x="2641" y="589"/>
                    <a:pt x="2052" y="1"/>
                    <a:pt x="1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948775" y="1804100"/>
              <a:ext cx="66050" cy="66050"/>
            </a:xfrm>
            <a:custGeom>
              <a:avLst/>
              <a:gdLst/>
              <a:ahLst/>
              <a:cxnLst/>
              <a:rect l="l" t="t" r="r" b="b"/>
              <a:pathLst>
                <a:path w="2642" h="2642" extrusionOk="0">
                  <a:moveTo>
                    <a:pt x="1321" y="1"/>
                  </a:moveTo>
                  <a:cubicBezTo>
                    <a:pt x="589" y="1"/>
                    <a:pt x="1" y="589"/>
                    <a:pt x="1" y="1321"/>
                  </a:cubicBezTo>
                  <a:cubicBezTo>
                    <a:pt x="1" y="2053"/>
                    <a:pt x="589" y="2641"/>
                    <a:pt x="1321" y="2641"/>
                  </a:cubicBezTo>
                  <a:cubicBezTo>
                    <a:pt x="2052" y="2641"/>
                    <a:pt x="2641" y="2053"/>
                    <a:pt x="2641" y="1321"/>
                  </a:cubicBezTo>
                  <a:cubicBezTo>
                    <a:pt x="2641" y="589"/>
                    <a:pt x="2052" y="1"/>
                    <a:pt x="1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1638325" y="1660475"/>
              <a:ext cx="95475" cy="95925"/>
            </a:xfrm>
            <a:custGeom>
              <a:avLst/>
              <a:gdLst/>
              <a:ahLst/>
              <a:cxnLst/>
              <a:rect l="l" t="t" r="r" b="b"/>
              <a:pathLst>
                <a:path w="3819" h="3837" extrusionOk="0">
                  <a:moveTo>
                    <a:pt x="446" y="0"/>
                  </a:moveTo>
                  <a:cubicBezTo>
                    <a:pt x="196" y="0"/>
                    <a:pt x="0" y="197"/>
                    <a:pt x="0" y="446"/>
                  </a:cubicBezTo>
                  <a:lnTo>
                    <a:pt x="0" y="3390"/>
                  </a:lnTo>
                  <a:cubicBezTo>
                    <a:pt x="0" y="3622"/>
                    <a:pt x="196" y="3836"/>
                    <a:pt x="446" y="3836"/>
                  </a:cubicBezTo>
                  <a:cubicBezTo>
                    <a:pt x="2302" y="3836"/>
                    <a:pt x="3818" y="2302"/>
                    <a:pt x="3818" y="446"/>
                  </a:cubicBezTo>
                  <a:cubicBezTo>
                    <a:pt x="3818" y="197"/>
                    <a:pt x="3622" y="0"/>
                    <a:pt x="3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1919325" y="1660475"/>
              <a:ext cx="95500" cy="95925"/>
            </a:xfrm>
            <a:custGeom>
              <a:avLst/>
              <a:gdLst/>
              <a:ahLst/>
              <a:cxnLst/>
              <a:rect l="l" t="t" r="r" b="b"/>
              <a:pathLst>
                <a:path w="3820" h="3837" extrusionOk="0">
                  <a:moveTo>
                    <a:pt x="429" y="0"/>
                  </a:moveTo>
                  <a:cubicBezTo>
                    <a:pt x="197" y="0"/>
                    <a:pt x="1" y="197"/>
                    <a:pt x="1" y="446"/>
                  </a:cubicBezTo>
                  <a:cubicBezTo>
                    <a:pt x="1" y="2302"/>
                    <a:pt x="1518" y="3836"/>
                    <a:pt x="3373" y="3836"/>
                  </a:cubicBezTo>
                  <a:cubicBezTo>
                    <a:pt x="3623" y="3836"/>
                    <a:pt x="3819" y="3622"/>
                    <a:pt x="3819" y="3390"/>
                  </a:cubicBezTo>
                  <a:lnTo>
                    <a:pt x="3819" y="446"/>
                  </a:lnTo>
                  <a:cubicBezTo>
                    <a:pt x="3819" y="197"/>
                    <a:pt x="3623" y="0"/>
                    <a:pt x="3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E0DC79DD-E2DF-B2A2-BA67-A96C6C3E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5" y="1202526"/>
            <a:ext cx="4824666" cy="3188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26BDAFB-6AF1-DDFE-2FE2-4F8062453634}"/>
              </a:ext>
            </a:extLst>
          </p:cNvPr>
          <p:cNvSpPr txBox="1"/>
          <p:nvPr/>
        </p:nvSpPr>
        <p:spPr>
          <a:xfrm>
            <a:off x="6122934" y="1286146"/>
            <a:ext cx="2926036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05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Para el proyecto presentado, la arquitectura </a:t>
            </a:r>
            <a:r>
              <a:rPr lang="es-ES" sz="1050" b="1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MVC</a:t>
            </a:r>
            <a:r>
              <a:rPr lang="es-ES" sz="105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 (Modelo-Vista -Controlador) es la más adecuada. Este estilo de arquitectura también viene con sus propias ventajas: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sz="1050" b="0" dirty="0">
              <a:solidFill>
                <a:schemeClr val="accent4">
                  <a:lumMod val="50000"/>
                </a:schemeClr>
              </a:solidFill>
              <a:effectLst/>
              <a:latin typeface="Bahnschrift SemiBold" panose="020B05020402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05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desarrollo más rápido y paralelo.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ES" sz="105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Bahnschrift SemiBold" panose="020B05020402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05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El uso de MVC permite realizar modificaciones en las partes del subsistema sin afectar las otras partes. Esto facilita futuras actualizaciones del sistema.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ES" sz="1050" b="0" i="0" u="none" strike="noStrike" dirty="0">
              <a:solidFill>
                <a:schemeClr val="accent4">
                  <a:lumMod val="50000"/>
                </a:schemeClr>
              </a:solidFill>
              <a:effectLst/>
              <a:latin typeface="Bahnschrift SemiBold" panose="020B05020402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05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Bahnschrift SemiBold" panose="020B0502040204020203" pitchFamily="34" charset="0"/>
              </a:rPr>
              <a:t>Este estilo arquitectónico desacopla el acceso a datos y la presentación de datos.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Patrón de Diseño</a:t>
            </a:r>
            <a:endParaRPr dirty="0"/>
          </a:p>
        </p:txBody>
      </p:sp>
      <p:grpSp>
        <p:nvGrpSpPr>
          <p:cNvPr id="878" name="Google Shape;878;p40"/>
          <p:cNvGrpSpPr/>
          <p:nvPr/>
        </p:nvGrpSpPr>
        <p:grpSpPr>
          <a:xfrm>
            <a:off x="589175" y="654253"/>
            <a:ext cx="630461" cy="686683"/>
            <a:chOff x="1377750" y="1690325"/>
            <a:chExt cx="771300" cy="771300"/>
          </a:xfrm>
        </p:grpSpPr>
        <p:sp>
          <p:nvSpPr>
            <p:cNvPr id="879" name="Google Shape;879;p40"/>
            <p:cNvSpPr/>
            <p:nvPr/>
          </p:nvSpPr>
          <p:spPr>
            <a:xfrm>
              <a:off x="1377750" y="1690325"/>
              <a:ext cx="771300" cy="771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1377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2049750" y="1690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1377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2049750" y="2362325"/>
              <a:ext cx="99300" cy="9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0"/>
          <p:cNvSpPr txBox="1"/>
          <p:nvPr/>
        </p:nvSpPr>
        <p:spPr>
          <a:xfrm>
            <a:off x="5554700" y="1656075"/>
            <a:ext cx="2375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902" name="Google Shape;902;p40"/>
          <p:cNvGrpSpPr/>
          <p:nvPr/>
        </p:nvGrpSpPr>
        <p:grpSpPr>
          <a:xfrm>
            <a:off x="771726" y="784515"/>
            <a:ext cx="300225" cy="376525"/>
            <a:chOff x="1112850" y="3943425"/>
            <a:chExt cx="300225" cy="376525"/>
          </a:xfrm>
        </p:grpSpPr>
        <p:sp>
          <p:nvSpPr>
            <p:cNvPr id="903" name="Google Shape;903;p40"/>
            <p:cNvSpPr/>
            <p:nvPr/>
          </p:nvSpPr>
          <p:spPr>
            <a:xfrm>
              <a:off x="1157000" y="4275750"/>
              <a:ext cx="161950" cy="44200"/>
            </a:xfrm>
            <a:custGeom>
              <a:avLst/>
              <a:gdLst/>
              <a:ahLst/>
              <a:cxnLst/>
              <a:rect l="l" t="t" r="r" b="b"/>
              <a:pathLst>
                <a:path w="6478" h="1768" extrusionOk="0">
                  <a:moveTo>
                    <a:pt x="1" y="1"/>
                  </a:moveTo>
                  <a:lnTo>
                    <a:pt x="1" y="1339"/>
                  </a:lnTo>
                  <a:cubicBezTo>
                    <a:pt x="1" y="1571"/>
                    <a:pt x="197" y="1767"/>
                    <a:pt x="447" y="1767"/>
                  </a:cubicBezTo>
                  <a:lnTo>
                    <a:pt x="6032" y="1767"/>
                  </a:lnTo>
                  <a:cubicBezTo>
                    <a:pt x="6281" y="1767"/>
                    <a:pt x="6478" y="1571"/>
                    <a:pt x="6478" y="1339"/>
                  </a:cubicBezTo>
                  <a:lnTo>
                    <a:pt x="6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1157000" y="4184075"/>
              <a:ext cx="256075" cy="128725"/>
            </a:xfrm>
            <a:custGeom>
              <a:avLst/>
              <a:gdLst/>
              <a:ahLst/>
              <a:cxnLst/>
              <a:rect l="l" t="t" r="r" b="b"/>
              <a:pathLst>
                <a:path w="10243" h="5149" extrusionOk="0">
                  <a:moveTo>
                    <a:pt x="9554" y="0"/>
                  </a:moveTo>
                  <a:cubicBezTo>
                    <a:pt x="9488" y="0"/>
                    <a:pt x="9423" y="14"/>
                    <a:pt x="9368" y="46"/>
                  </a:cubicBezTo>
                  <a:lnTo>
                    <a:pt x="6228" y="1616"/>
                  </a:lnTo>
                  <a:lnTo>
                    <a:pt x="1" y="1616"/>
                  </a:lnTo>
                  <a:lnTo>
                    <a:pt x="1" y="2793"/>
                  </a:lnTo>
                  <a:lnTo>
                    <a:pt x="5996" y="2793"/>
                  </a:lnTo>
                  <a:lnTo>
                    <a:pt x="8208" y="5006"/>
                  </a:lnTo>
                  <a:cubicBezTo>
                    <a:pt x="8298" y="5095"/>
                    <a:pt x="8423" y="5149"/>
                    <a:pt x="8530" y="5149"/>
                  </a:cubicBezTo>
                  <a:cubicBezTo>
                    <a:pt x="8637" y="5149"/>
                    <a:pt x="8762" y="5095"/>
                    <a:pt x="8833" y="5006"/>
                  </a:cubicBezTo>
                  <a:lnTo>
                    <a:pt x="10082" y="3757"/>
                  </a:lnTo>
                  <a:cubicBezTo>
                    <a:pt x="10189" y="3650"/>
                    <a:pt x="10243" y="3507"/>
                    <a:pt x="10207" y="3346"/>
                  </a:cubicBezTo>
                  <a:cubicBezTo>
                    <a:pt x="10171" y="3204"/>
                    <a:pt x="10064" y="3079"/>
                    <a:pt x="9921" y="3025"/>
                  </a:cubicBezTo>
                  <a:lnTo>
                    <a:pt x="8744" y="2651"/>
                  </a:lnTo>
                  <a:lnTo>
                    <a:pt x="9565" y="2651"/>
                  </a:lnTo>
                  <a:cubicBezTo>
                    <a:pt x="9814" y="2651"/>
                    <a:pt x="10011" y="2454"/>
                    <a:pt x="10011" y="2205"/>
                  </a:cubicBezTo>
                  <a:lnTo>
                    <a:pt x="10011" y="438"/>
                  </a:lnTo>
                  <a:cubicBezTo>
                    <a:pt x="10011" y="295"/>
                    <a:pt x="9921" y="153"/>
                    <a:pt x="9796" y="63"/>
                  </a:cubicBezTo>
                  <a:cubicBezTo>
                    <a:pt x="9726" y="23"/>
                    <a:pt x="9639" y="0"/>
                    <a:pt x="9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142300" y="3943425"/>
              <a:ext cx="198525" cy="126725"/>
            </a:xfrm>
            <a:custGeom>
              <a:avLst/>
              <a:gdLst/>
              <a:ahLst/>
              <a:cxnLst/>
              <a:rect l="l" t="t" r="r" b="b"/>
              <a:pathLst>
                <a:path w="7941" h="5069" extrusionOk="0">
                  <a:moveTo>
                    <a:pt x="2980" y="1"/>
                  </a:moveTo>
                  <a:cubicBezTo>
                    <a:pt x="2427" y="1"/>
                    <a:pt x="1981" y="447"/>
                    <a:pt x="1981" y="1000"/>
                  </a:cubicBezTo>
                  <a:lnTo>
                    <a:pt x="1981" y="1589"/>
                  </a:lnTo>
                  <a:cubicBezTo>
                    <a:pt x="1981" y="1036"/>
                    <a:pt x="1552" y="590"/>
                    <a:pt x="999" y="590"/>
                  </a:cubicBezTo>
                  <a:cubicBezTo>
                    <a:pt x="446" y="590"/>
                    <a:pt x="0" y="1036"/>
                    <a:pt x="0" y="1589"/>
                  </a:cubicBezTo>
                  <a:lnTo>
                    <a:pt x="0" y="2356"/>
                  </a:lnTo>
                  <a:lnTo>
                    <a:pt x="2302" y="2356"/>
                  </a:lnTo>
                  <a:cubicBezTo>
                    <a:pt x="3033" y="2356"/>
                    <a:pt x="3658" y="2784"/>
                    <a:pt x="3979" y="3391"/>
                  </a:cubicBezTo>
                  <a:cubicBezTo>
                    <a:pt x="4104" y="3641"/>
                    <a:pt x="4175" y="3926"/>
                    <a:pt x="4175" y="4230"/>
                  </a:cubicBezTo>
                  <a:cubicBezTo>
                    <a:pt x="4175" y="4372"/>
                    <a:pt x="4157" y="4497"/>
                    <a:pt x="4140" y="4622"/>
                  </a:cubicBezTo>
                  <a:cubicBezTo>
                    <a:pt x="4318" y="4890"/>
                    <a:pt x="4621" y="5068"/>
                    <a:pt x="4960" y="5068"/>
                  </a:cubicBezTo>
                  <a:cubicBezTo>
                    <a:pt x="5513" y="5068"/>
                    <a:pt x="5959" y="4622"/>
                    <a:pt x="5959" y="4069"/>
                  </a:cubicBezTo>
                  <a:lnTo>
                    <a:pt x="5959" y="4015"/>
                  </a:lnTo>
                  <a:cubicBezTo>
                    <a:pt x="5959" y="4569"/>
                    <a:pt x="6406" y="5015"/>
                    <a:pt x="6959" y="5015"/>
                  </a:cubicBezTo>
                  <a:cubicBezTo>
                    <a:pt x="7494" y="5015"/>
                    <a:pt x="7940" y="4569"/>
                    <a:pt x="7940" y="4015"/>
                  </a:cubicBezTo>
                  <a:lnTo>
                    <a:pt x="7940" y="2178"/>
                  </a:lnTo>
                  <a:cubicBezTo>
                    <a:pt x="7940" y="1625"/>
                    <a:pt x="7494" y="1178"/>
                    <a:pt x="6959" y="1178"/>
                  </a:cubicBezTo>
                  <a:cubicBezTo>
                    <a:pt x="6406" y="1178"/>
                    <a:pt x="5959" y="1625"/>
                    <a:pt x="5959" y="2178"/>
                  </a:cubicBezTo>
                  <a:lnTo>
                    <a:pt x="5959" y="1589"/>
                  </a:lnTo>
                  <a:cubicBezTo>
                    <a:pt x="5959" y="1036"/>
                    <a:pt x="5513" y="590"/>
                    <a:pt x="4960" y="590"/>
                  </a:cubicBezTo>
                  <a:cubicBezTo>
                    <a:pt x="4425" y="590"/>
                    <a:pt x="3979" y="1036"/>
                    <a:pt x="3979" y="1589"/>
                  </a:cubicBezTo>
                  <a:lnTo>
                    <a:pt x="3979" y="1000"/>
                  </a:lnTo>
                  <a:cubicBezTo>
                    <a:pt x="3979" y="447"/>
                    <a:pt x="3533" y="1"/>
                    <a:pt x="2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1112850" y="4024625"/>
              <a:ext cx="227975" cy="178000"/>
            </a:xfrm>
            <a:custGeom>
              <a:avLst/>
              <a:gdLst/>
              <a:ahLst/>
              <a:cxnLst/>
              <a:rect l="l" t="t" r="r" b="b"/>
              <a:pathLst>
                <a:path w="9119" h="7120" extrusionOk="0">
                  <a:moveTo>
                    <a:pt x="1000" y="0"/>
                  </a:moveTo>
                  <a:cubicBezTo>
                    <a:pt x="446" y="0"/>
                    <a:pt x="0" y="446"/>
                    <a:pt x="0" y="982"/>
                  </a:cubicBezTo>
                  <a:cubicBezTo>
                    <a:pt x="0" y="982"/>
                    <a:pt x="0" y="982"/>
                    <a:pt x="0" y="999"/>
                  </a:cubicBezTo>
                  <a:lnTo>
                    <a:pt x="0" y="3872"/>
                  </a:lnTo>
                  <a:cubicBezTo>
                    <a:pt x="0" y="5068"/>
                    <a:pt x="696" y="6138"/>
                    <a:pt x="1767" y="6620"/>
                  </a:cubicBezTo>
                  <a:lnTo>
                    <a:pt x="1767" y="7119"/>
                  </a:lnTo>
                  <a:lnTo>
                    <a:pt x="8244" y="7119"/>
                  </a:lnTo>
                  <a:lnTo>
                    <a:pt x="8244" y="6531"/>
                  </a:lnTo>
                  <a:cubicBezTo>
                    <a:pt x="8797" y="6085"/>
                    <a:pt x="9118" y="5407"/>
                    <a:pt x="9118" y="4675"/>
                  </a:cubicBezTo>
                  <a:lnTo>
                    <a:pt x="9118" y="2355"/>
                  </a:lnTo>
                  <a:cubicBezTo>
                    <a:pt x="8833" y="2534"/>
                    <a:pt x="8494" y="2641"/>
                    <a:pt x="8137" y="2641"/>
                  </a:cubicBezTo>
                  <a:cubicBezTo>
                    <a:pt x="7780" y="2641"/>
                    <a:pt x="7459" y="2552"/>
                    <a:pt x="7191" y="2391"/>
                  </a:cubicBezTo>
                  <a:cubicBezTo>
                    <a:pt x="6888" y="2587"/>
                    <a:pt x="6531" y="2694"/>
                    <a:pt x="6138" y="2694"/>
                  </a:cubicBezTo>
                  <a:cubicBezTo>
                    <a:pt x="5657" y="2694"/>
                    <a:pt x="5228" y="2516"/>
                    <a:pt x="4889" y="2213"/>
                  </a:cubicBezTo>
                  <a:cubicBezTo>
                    <a:pt x="4622" y="2534"/>
                    <a:pt x="4247" y="2748"/>
                    <a:pt x="3819" y="2837"/>
                  </a:cubicBezTo>
                  <a:cubicBezTo>
                    <a:pt x="4015" y="3301"/>
                    <a:pt x="4122" y="3801"/>
                    <a:pt x="4122" y="4300"/>
                  </a:cubicBezTo>
                  <a:cubicBezTo>
                    <a:pt x="4122" y="4550"/>
                    <a:pt x="3926" y="4764"/>
                    <a:pt x="3676" y="4764"/>
                  </a:cubicBezTo>
                  <a:cubicBezTo>
                    <a:pt x="3444" y="4764"/>
                    <a:pt x="3248" y="4568"/>
                    <a:pt x="3248" y="4318"/>
                  </a:cubicBezTo>
                  <a:cubicBezTo>
                    <a:pt x="3230" y="3676"/>
                    <a:pt x="3034" y="3051"/>
                    <a:pt x="2641" y="2534"/>
                  </a:cubicBezTo>
                  <a:lnTo>
                    <a:pt x="2195" y="1981"/>
                  </a:lnTo>
                  <a:lnTo>
                    <a:pt x="3462" y="1981"/>
                  </a:lnTo>
                  <a:cubicBezTo>
                    <a:pt x="4015" y="1981"/>
                    <a:pt x="4479" y="1517"/>
                    <a:pt x="4479" y="964"/>
                  </a:cubicBezTo>
                  <a:cubicBezTo>
                    <a:pt x="4461" y="428"/>
                    <a:pt x="4033" y="0"/>
                    <a:pt x="3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1577B43-FB0A-EF03-AE2C-2F2C0BC0830D}"/>
              </a:ext>
            </a:extLst>
          </p:cNvPr>
          <p:cNvSpPr txBox="1"/>
          <p:nvPr/>
        </p:nvSpPr>
        <p:spPr>
          <a:xfrm>
            <a:off x="1298652" y="939515"/>
            <a:ext cx="5704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Press Start 2P" panose="020B0604020202020204" charset="0"/>
              </a:rPr>
              <a:t>Strategy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Press Start 2P" panose="020B060402020202020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C403E5E-1638-834C-E2D8-5BE874A0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84" y="398118"/>
            <a:ext cx="1808291" cy="378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231F1D-1D98-62A5-E48E-4D39E4B7C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984" y="845399"/>
            <a:ext cx="1808291" cy="66786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95DCFAA-3DF2-7243-0F0A-3B4BCE76B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56" y="1523378"/>
            <a:ext cx="4295896" cy="29138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B4C50CD-6DCC-4112-1A29-621D3F5FA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972" y="1656075"/>
            <a:ext cx="3932755" cy="2642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779</Words>
  <Application>Microsoft Office PowerPoint</Application>
  <PresentationFormat>Presentación en pantalla (16:9)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Bauhaus 93</vt:lpstr>
      <vt:lpstr>Roboto Condensed Light</vt:lpstr>
      <vt:lpstr>Press Start 2P</vt:lpstr>
      <vt:lpstr>Bahnschrift SemiBold</vt:lpstr>
      <vt:lpstr>Anaheim</vt:lpstr>
      <vt:lpstr>Arial</vt:lpstr>
      <vt:lpstr>Calibri</vt:lpstr>
      <vt:lpstr>Bebas Neue</vt:lpstr>
      <vt:lpstr>Gill Sans MT Condensed</vt:lpstr>
      <vt:lpstr>Retro Videogames MK Plan by Slidesgo</vt:lpstr>
      <vt:lpstr>Integrantes:  Cabrera, Augusto Gabriel   Molina, Maria Wanda  GRUPO: “A DE AYME” </vt:lpstr>
      <vt:lpstr>Patrones de Diseño</vt:lpstr>
      <vt:lpstr>Introducción</vt:lpstr>
      <vt:lpstr>Plan de Gestión de las Configuraciones</vt:lpstr>
      <vt:lpstr>Requerimientos</vt:lpstr>
      <vt:lpstr>Requerimientos NO FUNCIONALES</vt:lpstr>
      <vt:lpstr>Diagramas UML</vt:lpstr>
      <vt:lpstr>Patrón de Arquitectura</vt:lpstr>
      <vt:lpstr>Patrón de Diseño</vt:lpstr>
      <vt:lpstr>Patrón de Diseño</vt:lpstr>
      <vt:lpstr>Integración Continua</vt:lpstr>
      <vt:lpstr>Integración Continua</vt:lpstr>
      <vt:lpstr>Integración Continua</vt:lpstr>
      <vt:lpstr>Políticas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  Cabrera, Augusto Gabriel   Molina, Maria Wanda  GRUPO: “A DE AYME”</dc:title>
  <dc:creator>Augusto Gabriel Cabrera</dc:creator>
  <cp:lastModifiedBy>Augusto Gabriel Cabrera</cp:lastModifiedBy>
  <cp:revision>3</cp:revision>
  <dcterms:modified xsi:type="dcterms:W3CDTF">2023-06-22T20:24:03Z</dcterms:modified>
</cp:coreProperties>
</file>