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9799535-3C36-438A-9DFA-BB0FC3B67FB7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1C69096-3492-4B5F-9566-D7B3DD72D7B5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931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9535-3C36-438A-9DFA-BB0FC3B67FB7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9096-3492-4B5F-9566-D7B3DD72D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73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9535-3C36-438A-9DFA-BB0FC3B67FB7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9096-3492-4B5F-9566-D7B3DD72D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50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9535-3C36-438A-9DFA-BB0FC3B67FB7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9096-3492-4B5F-9566-D7B3DD72D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57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799535-3C36-438A-9DFA-BB0FC3B67FB7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1C69096-3492-4B5F-9566-D7B3DD72D7B5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07958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9535-3C36-438A-9DFA-BB0FC3B67FB7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9096-3492-4B5F-9566-D7B3DD72D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5617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9535-3C36-438A-9DFA-BB0FC3B67FB7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9096-3492-4B5F-9566-D7B3DD72D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1217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9535-3C36-438A-9DFA-BB0FC3B67FB7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9096-3492-4B5F-9566-D7B3DD72D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36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9535-3C36-438A-9DFA-BB0FC3B67FB7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9096-3492-4B5F-9566-D7B3DD72D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33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9799535-3C36-438A-9DFA-BB0FC3B67FB7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1C69096-3492-4B5F-9566-D7B3DD72D7B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8816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9799535-3C36-438A-9DFA-BB0FC3B67FB7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1C69096-3492-4B5F-9566-D7B3DD72D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4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9799535-3C36-438A-9DFA-BB0FC3B67FB7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C69096-3492-4B5F-9566-D7B3DD72D7B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102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8B68C15B-0B71-432A-B436-81B4AE01F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9075" y="2824162"/>
            <a:ext cx="41338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7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4643E-E9C6-4732-B63B-59141A0B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0"/>
            <a:ext cx="10515600" cy="1186249"/>
          </a:xfrm>
        </p:spPr>
        <p:txBody>
          <a:bodyPr>
            <a:noAutofit/>
          </a:bodyPr>
          <a:lstStyle/>
          <a:p>
            <a:r>
              <a:rPr lang="pt-BR" sz="9600" dirty="0" err="1"/>
              <a:t>Proffy</a:t>
            </a:r>
            <a:endParaRPr lang="pt-BR" sz="9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C9D245-7665-4FD5-B1D4-728B36EAE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213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b="0" i="0" dirty="0">
                <a:solidFill>
                  <a:schemeClr val="tx1"/>
                </a:solidFill>
                <a:effectLst/>
                <a:latin typeface="-apple-system"/>
              </a:rPr>
              <a:t>O </a:t>
            </a:r>
            <a:r>
              <a:rPr lang="pt-BR" sz="4000" b="0" i="0" dirty="0" err="1">
                <a:solidFill>
                  <a:schemeClr val="tx1"/>
                </a:solidFill>
                <a:effectLst/>
                <a:latin typeface="-apple-system"/>
              </a:rPr>
              <a:t>Proffy</a:t>
            </a:r>
            <a:r>
              <a:rPr lang="pt-BR" sz="4000" b="0" i="0" dirty="0">
                <a:solidFill>
                  <a:schemeClr val="tx1"/>
                </a:solidFill>
                <a:effectLst/>
                <a:latin typeface="-apple-system"/>
              </a:rPr>
              <a:t> visa conectar profissionais da educação para com possíveis novos alunos.</a:t>
            </a:r>
            <a:r>
              <a:rPr lang="pt-BR" sz="4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Logo, esta aplicação oferece aos professores a possibilidade de registrar</a:t>
            </a:r>
            <a:r>
              <a:rPr lang="pt-BR" sz="40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aulas, podendo adicionar informações como a disciplina, o custo e horário e aos alunos a possibilidade de buscar pelas aulas cadastradas</a:t>
            </a:r>
            <a:r>
              <a:rPr lang="pt-BR" sz="40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01903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9438E-2FF8-4105-A6A2-6C9ECED1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184" y="148281"/>
            <a:ext cx="10453815" cy="1112108"/>
          </a:xfrm>
        </p:spPr>
        <p:txBody>
          <a:bodyPr>
            <a:normAutofit fontScale="90000"/>
          </a:bodyPr>
          <a:lstStyle/>
          <a:p>
            <a:r>
              <a:rPr lang="pt-BR" sz="9600" dirty="0"/>
              <a:t>Professores</a:t>
            </a:r>
            <a:r>
              <a:rPr lang="pt-BR" dirty="0"/>
              <a:t>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CA5977-5B2A-419D-9A5F-6DBAEEB28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84" y="1520072"/>
            <a:ext cx="5325759" cy="465830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203F3F-BFC3-46E9-9409-8255EC16E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802" y="1520072"/>
            <a:ext cx="5229118" cy="394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0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7672E-229B-4D81-BCB7-440B5381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359" y="44377"/>
            <a:ext cx="10772775" cy="1037966"/>
          </a:xfrm>
        </p:spPr>
        <p:txBody>
          <a:bodyPr>
            <a:noAutofit/>
          </a:bodyPr>
          <a:lstStyle/>
          <a:p>
            <a:r>
              <a:rPr lang="pt-BR" sz="8000" dirty="0"/>
              <a:t>Alunos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BDD9DF-AF2B-4C40-89CC-364C971C7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962" y="1541091"/>
            <a:ext cx="9008076" cy="423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3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BAADE-8E46-4B28-94CF-75A280E06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765"/>
            <a:ext cx="10801866" cy="1115359"/>
          </a:xfrm>
        </p:spPr>
        <p:txBody>
          <a:bodyPr>
            <a:noAutofit/>
          </a:bodyPr>
          <a:lstStyle/>
          <a:p>
            <a:r>
              <a:rPr lang="pt-BR" sz="7200" dirty="0"/>
              <a:t>Tecnologias Utilizadas</a:t>
            </a: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D80B6704-41B1-4FE0-8545-E8A34F937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643" y="2151715"/>
            <a:ext cx="2679042" cy="163868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C508915-1837-40BB-B0B1-9966EB31A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90" y="2151715"/>
            <a:ext cx="2966923" cy="209662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D3E5C71-A520-4250-ACBB-4777E0107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434" y="4664473"/>
            <a:ext cx="2189122" cy="134896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0FFCB87-192E-4366-9A0D-D3BAC4DB0E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945" y="4256715"/>
            <a:ext cx="1756719" cy="17567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950EC08-85CE-4107-8CE3-2C87B326EB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48" y="2033201"/>
            <a:ext cx="28575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91894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84</TotalTime>
  <Words>54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Gill Sans MT</vt:lpstr>
      <vt:lpstr>Impact</vt:lpstr>
      <vt:lpstr>Selo</vt:lpstr>
      <vt:lpstr>Apresentação do PowerPoint</vt:lpstr>
      <vt:lpstr>Proffy</vt:lpstr>
      <vt:lpstr>Professores </vt:lpstr>
      <vt:lpstr>Alunos</vt:lpstr>
      <vt:lpstr>Tecnologias Utilizadas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Augusto Cesar</dc:creator>
  <cp:lastModifiedBy>Augusto Cesar</cp:lastModifiedBy>
  <cp:revision>10</cp:revision>
  <dcterms:created xsi:type="dcterms:W3CDTF">2020-11-30T12:17:09Z</dcterms:created>
  <dcterms:modified xsi:type="dcterms:W3CDTF">2020-12-14T12:02:24Z</dcterms:modified>
</cp:coreProperties>
</file>