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17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 e Subtítul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h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exto do Título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do Título</a:t>
            </a:r>
          </a:p>
        </p:txBody>
      </p:sp>
      <p:sp>
        <p:nvSpPr>
          <p:cNvPr id="1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103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ês Foto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m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m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m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alão Explicativo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Digite uma citação aqui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Digite uma citação aqui.</a:t>
            </a:r>
          </a:p>
        </p:txBody>
      </p:sp>
      <p:sp>
        <p:nvSpPr>
          <p:cNvPr id="123" name="Jaime Silveira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Jaime Silveira</a:t>
            </a:r>
          </a:p>
        </p:txBody>
      </p:sp>
      <p:sp>
        <p:nvSpPr>
          <p:cNvPr id="124" name="Texto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12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ção Alt.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igite uma citação aqui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Digite uma citação aqui.</a:t>
            </a:r>
          </a:p>
        </p:txBody>
      </p:sp>
      <p:sp>
        <p:nvSpPr>
          <p:cNvPr id="133" name="Imagem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aime Silveira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Jaime Silveira</a:t>
            </a:r>
          </a:p>
        </p:txBody>
      </p:sp>
      <p:sp>
        <p:nvSpPr>
          <p:cNvPr id="13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m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m Bra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m Branc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m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ha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exto do Título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do Título</a:t>
            </a:r>
          </a:p>
        </p:txBody>
      </p:sp>
      <p:sp>
        <p:nvSpPr>
          <p:cNvPr id="25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e Subtítul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h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exto do Título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do Título</a:t>
            </a:r>
          </a:p>
        </p:txBody>
      </p:sp>
      <p:sp>
        <p:nvSpPr>
          <p:cNvPr id="35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- Centr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o do Título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do Título</a:t>
            </a:r>
          </a:p>
        </p:txBody>
      </p:sp>
      <p:sp>
        <p:nvSpPr>
          <p:cNvPr id="4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ha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m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exto do Título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do Título</a:t>
            </a:r>
          </a:p>
        </p:txBody>
      </p:sp>
      <p:sp>
        <p:nvSpPr>
          <p:cNvPr id="5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63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83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92" name="Imagem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exto do Título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4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ha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exto do Título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do Título</a:t>
            </a:r>
          </a:p>
        </p:txBody>
      </p:sp>
      <p:sp>
        <p:nvSpPr>
          <p:cNvPr id="4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‹n.º›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Web api - imobilizado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20624">
              <a:defRPr sz="12240"/>
            </a:lvl1pPr>
          </a:lstStyle>
          <a:p>
            <a:r>
              <a:t>Web api - imobilizados</a:t>
            </a:r>
          </a:p>
        </p:txBody>
      </p:sp>
      <p:sp>
        <p:nvSpPr>
          <p:cNvPr id="167" name="Augusto césar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Augusto césar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m" descr="Imagem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xfrm>
            <a:off x="0" y="0"/>
            <a:ext cx="5412658" cy="9753600"/>
          </a:xfrm>
          <a:prstGeom prst="rect">
            <a:avLst/>
          </a:prstGeom>
        </p:spPr>
      </p:pic>
      <p:sp>
        <p:nvSpPr>
          <p:cNvPr id="200" name="xunit.n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xunit.net</a:t>
            </a:r>
          </a:p>
        </p:txBody>
      </p:sp>
      <p:sp>
        <p:nvSpPr>
          <p:cNvPr id="201" name="Corpo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xunit.ne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xunit.net</a:t>
            </a:r>
          </a:p>
        </p:txBody>
      </p:sp>
      <p:sp>
        <p:nvSpPr>
          <p:cNvPr id="204" name="Desenvolvido pelos mesmos desenvolvedores do NUni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defRPr sz="2500"/>
            </a:pPr>
            <a:r>
              <a:t>Desenvolvido pelos mesmos desenvolvedores do NUnit.</a:t>
            </a:r>
          </a:p>
          <a:p>
            <a:pPr marL="444500" indent="-444500">
              <a:defRPr sz="2500"/>
            </a:pPr>
            <a:r>
              <a:t>Framework para desenvolvimento de testes unitários de funcionalidades ou partes de um sistema.</a:t>
            </a:r>
          </a:p>
          <a:p>
            <a:pPr marL="444500" indent="-444500">
              <a:defRPr sz="2500"/>
            </a:pPr>
            <a:r>
              <a:t>Ferramenta gratuita</a:t>
            </a:r>
          </a:p>
          <a:p>
            <a:pPr marL="444500" indent="-444500">
              <a:defRPr sz="2500"/>
            </a:pPr>
            <a:r>
              <a:t>Simples e eficaz</a:t>
            </a:r>
          </a:p>
          <a:p>
            <a:pPr marL="444500" indent="-444500">
              <a:defRPr sz="2500"/>
            </a:pPr>
            <a:r>
              <a:t>.Net Core, Asp.Net Core entre outros utilizam xUnit.</a:t>
            </a:r>
          </a:p>
          <a:p>
            <a:pPr marL="444500" indent="-444500">
              <a:defRPr sz="2500"/>
            </a:pPr>
            <a:r>
              <a:t>Flexibilidade e fácil criação de extensões.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xunit.ne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xunit.net</a:t>
            </a:r>
          </a:p>
        </p:txBody>
      </p:sp>
      <p:sp>
        <p:nvSpPr>
          <p:cNvPr id="207" name="Com base no desenvolvimento utilizando TDD(Test Driven Design), foi criado alguns testes unitário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defRPr sz="2500"/>
            </a:pPr>
            <a:r>
              <a:t>Com base no desenvolvimento utilizando TDD(Test Driven Design), foi criado alguns testes unitários.</a:t>
            </a:r>
          </a:p>
          <a:p>
            <a:pPr marL="444500" indent="-444500">
              <a:defRPr sz="2500"/>
            </a:pPr>
            <a:r>
              <a:t>Estes testes serviram de base para o encontro de erros e possíveis soluções. Também auxiliou para a criação de novas funcionalidades.</a:t>
            </a:r>
          </a:p>
          <a:p>
            <a:pPr marL="444500" indent="-444500">
              <a:defRPr sz="2500"/>
            </a:pPr>
            <a:r>
              <a:t>Foi possível identificar riscos causados em modificações.</a:t>
            </a:r>
          </a:p>
          <a:p>
            <a:pPr marL="444500" indent="-444500">
              <a:defRPr sz="2500"/>
            </a:pPr>
            <a:r>
              <a:t>Para melhor efeito dos testes, foi utilizada uma biblioteca(Moq) de mock. Esta facilita o mock de comportamentos de objetos testados.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xunit.ne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xunit.net</a:t>
            </a:r>
          </a:p>
        </p:txBody>
      </p:sp>
      <p:sp>
        <p:nvSpPr>
          <p:cNvPr id="210" name="Corpo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11" name="unittest_output_print.jpeg" descr="unittest_output_prin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753" y="7431375"/>
            <a:ext cx="5647482" cy="158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unittest_print.jpeg" descr="unittest_print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3700" y="1533889"/>
            <a:ext cx="7862789" cy="6012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m" descr="Imagem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5" name="Rabbitmq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16150"/>
            </a:lvl1pPr>
          </a:lstStyle>
          <a:p>
            <a:r>
              <a:t>Rabbitmq</a:t>
            </a:r>
          </a:p>
        </p:txBody>
      </p:sp>
      <p:sp>
        <p:nvSpPr>
          <p:cNvPr id="216" name="Corpo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abbitmq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rabbitmq</a:t>
            </a:r>
          </a:p>
        </p:txBody>
      </p:sp>
      <p:sp>
        <p:nvSpPr>
          <p:cNvPr id="219" name="É um serviço de mensageria, que visa a integração entre vários sistemas de forma desacoplad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10" indent="-435610" defTabSz="572516">
              <a:spcBef>
                <a:spcPts val="2700"/>
              </a:spcBef>
              <a:defRPr sz="2450"/>
            </a:pPr>
            <a:r>
              <a:t>É um serviço de mensageria, que visa a integração entre vários sistemas de forma desacoplada.</a:t>
            </a:r>
          </a:p>
          <a:p>
            <a:pPr marL="435610" indent="-435610" defTabSz="572516">
              <a:spcBef>
                <a:spcPts val="2700"/>
              </a:spcBef>
              <a:defRPr sz="2450"/>
            </a:pPr>
            <a:r>
              <a:t>Desenvolvido em ErLang.</a:t>
            </a:r>
          </a:p>
          <a:p>
            <a:pPr marL="435610" indent="-435610" defTabSz="572516">
              <a:spcBef>
                <a:spcPts val="2700"/>
              </a:spcBef>
              <a:defRPr sz="2450"/>
            </a:pPr>
            <a:r>
              <a:t>Utiliza o protocolo AQMP(Advanced Message Queuing Protocol), permite padrão aberto de mensageria e interoperabilidade entre tecnologias e plataformas. </a:t>
            </a:r>
          </a:p>
          <a:p>
            <a:pPr marL="435610" indent="-435610" defTabSz="572516">
              <a:spcBef>
                <a:spcPts val="2700"/>
              </a:spcBef>
              <a:defRPr sz="2450"/>
            </a:pPr>
            <a:r>
              <a:t>Há dois tipos de padrões mais utilizados na comunição: point-to-point e publish-subscribe.</a:t>
            </a:r>
          </a:p>
          <a:p>
            <a:pPr marL="435610" indent="-435610" defTabSz="572516">
              <a:spcBef>
                <a:spcPts val="2700"/>
              </a:spcBef>
              <a:defRPr sz="2450"/>
            </a:pPr>
            <a:r>
              <a:t>Esta ferramenta é bastante utilizado em sistemas financeiros que necessitam distribuir informações por todos os sistemas integrantes de forma fluída e assíncrona.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m" descr="Imagem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2" name="RED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REDis</a:t>
            </a:r>
          </a:p>
        </p:txBody>
      </p:sp>
      <p:sp>
        <p:nvSpPr>
          <p:cNvPr id="223" name="Corpo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di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redis</a:t>
            </a:r>
          </a:p>
        </p:txBody>
      </p:sp>
      <p:sp>
        <p:nvSpPr>
          <p:cNvPr id="226" name="Banco de dados open sour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defRPr sz="2500"/>
            </a:pPr>
            <a:r>
              <a:t>Banco de dados open source</a:t>
            </a:r>
          </a:p>
          <a:p>
            <a:pPr marL="444500" indent="-444500">
              <a:defRPr sz="2500"/>
            </a:pPr>
            <a:r>
              <a:t>Oferece versatilidade para armazenamento de dados em memória, facilitando a criação de aplicações.</a:t>
            </a:r>
          </a:p>
          <a:p>
            <a:pPr marL="444500" indent="-444500">
              <a:defRPr sz="2500"/>
            </a:pPr>
            <a:r>
              <a:t>Remote Dictionary Server - REDIS - tem como estrutura base chave-valor de armazenamento de informações.</a:t>
            </a:r>
          </a:p>
          <a:p>
            <a:pPr marL="444500" indent="-444500">
              <a:defRPr sz="2500"/>
            </a:pPr>
            <a:r>
              <a:t>Bastante utilizado para aplicações web e móveis entre outras tecnologias que necessitam de melhor desempenho.</a:t>
            </a:r>
          </a:p>
          <a:p>
            <a:pPr marL="444500" indent="-444500">
              <a:defRPr sz="2500"/>
            </a:pPr>
            <a:r>
              <a:t>Casos de uso: armazenamento em cache, gerenciamento de sessões, limite de taxa entre outras.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briga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obrigado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web api - imobilizado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 api - imobilizados</a:t>
            </a:r>
          </a:p>
        </p:txBody>
      </p:sp>
      <p:sp>
        <p:nvSpPr>
          <p:cNvPr id="170" name="introduç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introdução</a:t>
            </a:r>
          </a:p>
        </p:txBody>
      </p:sp>
      <p:sp>
        <p:nvSpPr>
          <p:cNvPr id="171" name="REST…"/>
          <p:cNvSpPr txBox="1"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2500"/>
            </a:pPr>
            <a:r>
              <a:t>REST</a:t>
            </a:r>
          </a:p>
          <a:p>
            <a:pPr marL="0" indent="0">
              <a:buSzTx/>
              <a:buNone/>
              <a:defRPr sz="2500"/>
            </a:pPr>
            <a:r>
              <a:t>Representation State Transfer é um design de arquitetura a serviço de aplicações em rede.</a:t>
            </a:r>
          </a:p>
          <a:p>
            <a:pPr marL="444500" indent="-444500">
              <a:defRPr sz="2500"/>
            </a:pPr>
            <a:r>
              <a:t>MongoDB</a:t>
            </a:r>
          </a:p>
          <a:p>
            <a:pPr marL="0" indent="0">
              <a:buSzTx/>
              <a:buNone/>
              <a:defRPr sz="2500"/>
            </a:pPr>
            <a:r>
              <a:t>Banco de dados não relacional orientado à documentos.</a:t>
            </a:r>
          </a:p>
          <a:p>
            <a:pPr marL="444500" indent="-444500">
              <a:defRPr sz="2500"/>
            </a:pPr>
            <a:r>
              <a:t>xUnit.net</a:t>
            </a:r>
          </a:p>
          <a:p>
            <a:pPr marL="0" indent="0">
              <a:buSzTx/>
              <a:buNone/>
              <a:defRPr sz="2500"/>
            </a:pPr>
            <a:r>
              <a:t>Ferramenta de testes unitários open source voltado para comunidade de desenvolvimento.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eb api - imobilizados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 api - imobilizados</a:t>
            </a:r>
          </a:p>
        </p:txBody>
      </p:sp>
      <p:sp>
        <p:nvSpPr>
          <p:cNvPr id="174" name="Introduç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Introdução</a:t>
            </a:r>
          </a:p>
        </p:txBody>
      </p:sp>
      <p:sp>
        <p:nvSpPr>
          <p:cNvPr id="175" name="RabbitMQ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defRPr sz="2500"/>
            </a:pPr>
            <a:r>
              <a:t>RabbitMQ</a:t>
            </a:r>
          </a:p>
          <a:p>
            <a:pPr marL="0" indent="0">
              <a:buSzTx/>
              <a:buNone/>
              <a:defRPr sz="2500"/>
            </a:pPr>
            <a:r>
              <a:t>Ferramenta open source que tem como finalidade a disponibilização de estruturas de mensagens, facilitando fluxos de grandes aplicações.</a:t>
            </a:r>
          </a:p>
          <a:p>
            <a:pPr marL="444500" indent="-444500">
              <a:defRPr sz="2500"/>
            </a:pPr>
            <a:r>
              <a:t>Redis</a:t>
            </a:r>
          </a:p>
          <a:p>
            <a:pPr marL="0" indent="0">
              <a:buSzTx/>
              <a:buNone/>
              <a:defRPr sz="2500"/>
            </a:pPr>
            <a:r>
              <a:t>Banco de dados não relacional com foco em armazenamento de dados em memória, sua estrutura de armazenamento é de chave-valor.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" descr="Imagem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8" name="RE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REST</a:t>
            </a:r>
          </a:p>
        </p:txBody>
      </p:sp>
      <p:sp>
        <p:nvSpPr>
          <p:cNvPr id="179" name="Corpo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s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Rest</a:t>
            </a:r>
          </a:p>
        </p:txBody>
      </p:sp>
      <p:sp>
        <p:nvSpPr>
          <p:cNvPr id="182" name="APIs REST permitem desacoplamento de funcionalidades das GUI(Graphic User Interface)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defRPr sz="2500"/>
            </a:pPr>
            <a:r>
              <a:t>APIs REST permitem desacoplamento de funcionalidades das GUI(Graphic User Interface).</a:t>
            </a:r>
          </a:p>
          <a:p>
            <a:pPr marL="444500" indent="-444500">
              <a:defRPr sz="2500"/>
            </a:pPr>
            <a:r>
              <a:t>A comunicação se faz via HTTP, HyperText Transfer Protocol, ou, Protocolo de Transferencia de Hipertexto.</a:t>
            </a:r>
          </a:p>
          <a:p>
            <a:pPr marL="444500" indent="-444500">
              <a:defRPr sz="2500"/>
            </a:pPr>
            <a:r>
              <a:t>REST utiliza como padrão verbos HTTP para definição de ações, são eles:</a:t>
            </a:r>
          </a:p>
          <a:p>
            <a:pPr marL="889000" indent="-444500">
              <a:buChar char="•"/>
              <a:defRPr sz="2200"/>
            </a:pPr>
            <a:r>
              <a:t>GET, PUT, POST, DELETE</a:t>
            </a:r>
          </a:p>
          <a:p>
            <a:pPr marL="444500" indent="-444500">
              <a:defRPr sz="2500"/>
            </a:pPr>
            <a:r>
              <a:t>Mapeamentos de objetos do mundo real como elementos para acessar via Web, este denomina-se recurso.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S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REST</a:t>
            </a:r>
          </a:p>
        </p:txBody>
      </p:sp>
      <p:sp>
        <p:nvSpPr>
          <p:cNvPr id="185" name="A partir destes conceitos foi criada a API REST de Imobilizados. Esta API viabiliza formas de persistência de informações de equipamentos imobilizados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>
              <a:defRPr sz="2500"/>
            </a:lvl1pPr>
          </a:lstStyle>
          <a:p>
            <a:r>
              <a:t>A partir destes conceitos foi criada a API REST de Imobilizados. Esta API viabiliza formas de persistência de informações de equipamentos imobilizados.</a:t>
            </a:r>
          </a:p>
        </p:txBody>
      </p:sp>
      <p:pic>
        <p:nvPicPr>
          <p:cNvPr id="186" name="REST_ImobilizadoAPI.png" descr="REST_ImobilizadoA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6578" y="1664273"/>
            <a:ext cx="12581844" cy="889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m" descr="Imagem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9" name="MOngod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16490"/>
            </a:lvl1pPr>
          </a:lstStyle>
          <a:p>
            <a:r>
              <a:t>MOngodb</a:t>
            </a:r>
          </a:p>
        </p:txBody>
      </p:sp>
      <p:sp>
        <p:nvSpPr>
          <p:cNvPr id="190" name="Corpo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MONGOdb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</a:t>
            </a:r>
          </a:p>
        </p:txBody>
      </p:sp>
      <p:sp>
        <p:nvSpPr>
          <p:cNvPr id="193" name="Banco de dados open source e gratuit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defRPr sz="2500"/>
            </a:pPr>
            <a:r>
              <a:t>Banco de dados open source e gratuito</a:t>
            </a:r>
          </a:p>
          <a:p>
            <a:pPr marL="444500" indent="-444500">
              <a:defRPr sz="2500"/>
            </a:pPr>
            <a:r>
              <a:t>Utiliza o formato Json para armazenamento de informações(documentos).</a:t>
            </a:r>
          </a:p>
          <a:p>
            <a:pPr marL="444500" indent="-444500">
              <a:defRPr sz="2500"/>
            </a:pPr>
            <a:r>
              <a:t>Estrutura flexível, utilizando o formato Json permite que seja inseridos documentos sem uma previa de sua estrutura.</a:t>
            </a:r>
          </a:p>
          <a:p>
            <a:pPr marL="444500" indent="-444500">
              <a:defRPr sz="2500"/>
            </a:pPr>
            <a:r>
              <a:t>Funcionalidades extras: sharding e capped collections, sharding permite divisão de dados de uma collection entre servidores e capped collection permite que collections tenham um tamanho predefinido e conteúdo rotativo.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ongodb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</a:t>
            </a:r>
          </a:p>
        </p:txBody>
      </p:sp>
      <p:sp>
        <p:nvSpPr>
          <p:cNvPr id="196" name="Para o armazenamento das informações de equipamentos imobilizados, utilizei o banco de dados MongoDB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defRPr sz="2500"/>
            </a:pPr>
            <a:r>
              <a:t>Para o armazenamento das informações de equipamentos imobilizados, utilizei o banco de dados MongoDB.</a:t>
            </a:r>
          </a:p>
          <a:p>
            <a:pPr marL="444500" indent="-444500">
              <a:defRPr sz="2500"/>
            </a:pPr>
            <a:r>
              <a:t>Nomeado “ImmobilizedDb” o banco utilizado.</a:t>
            </a:r>
          </a:p>
          <a:p>
            <a:pPr marL="444500" indent="-444500">
              <a:defRPr sz="2500"/>
            </a:pPr>
            <a:r>
              <a:t>A "collection" de persistência de documentos referentes aos equipamentos foi nomeada de “Hardwares”.</a:t>
            </a:r>
          </a:p>
        </p:txBody>
      </p:sp>
      <p:pic>
        <p:nvPicPr>
          <p:cNvPr id="197" name="mongodb_print.jpeg" descr="mongodb_prin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6950" y="5740400"/>
            <a:ext cx="4914900" cy="299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Macintosh PowerPoint</Application>
  <PresentationFormat>Personalizar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Web api - imobilizados</vt:lpstr>
      <vt:lpstr>introdução</vt:lpstr>
      <vt:lpstr>Introdução</vt:lpstr>
      <vt:lpstr>REST</vt:lpstr>
      <vt:lpstr>Apresentação do PowerPoint</vt:lpstr>
      <vt:lpstr>Apresentação do PowerPoint</vt:lpstr>
      <vt:lpstr>MOngodb</vt:lpstr>
      <vt:lpstr>Apresentação do PowerPoint</vt:lpstr>
      <vt:lpstr>Apresentação do PowerPoint</vt:lpstr>
      <vt:lpstr>xunit.net</vt:lpstr>
      <vt:lpstr>Apresentação do PowerPoint</vt:lpstr>
      <vt:lpstr>Apresentação do PowerPoint</vt:lpstr>
      <vt:lpstr>Apresentação do PowerPoint</vt:lpstr>
      <vt:lpstr>Rabbitmq</vt:lpstr>
      <vt:lpstr>Apresentação do PowerPoint</vt:lpstr>
      <vt:lpstr>REDis</vt:lpstr>
      <vt:lpstr>Apresentação do PowerPoint</vt:lpstr>
      <vt:lpstr>obrigado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- imobilizados</dc:title>
  <cp:lastModifiedBy>Augusto Cesar</cp:lastModifiedBy>
  <cp:revision>1</cp:revision>
  <dcterms:modified xsi:type="dcterms:W3CDTF">2018-01-22T14:42:15Z</dcterms:modified>
</cp:coreProperties>
</file>