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34" y="409732"/>
            <a:ext cx="5949696" cy="5626608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77333" y="5604734"/>
            <a:ext cx="10747287" cy="903642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Soluções simples e confiáveis para o gerenciamento de sua produção</a:t>
            </a:r>
          </a:p>
          <a:p>
            <a:pPr marL="0" indent="0" algn="ctr">
              <a:buNone/>
            </a:pPr>
            <a:r>
              <a:rPr lang="pt-BR" dirty="0" smtClean="0"/>
              <a:t>na </a:t>
            </a:r>
            <a:r>
              <a:rPr lang="pt-BR" dirty="0"/>
              <a:t>palma de sua mão.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041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87737"/>
            <a:ext cx="8596668" cy="4653626"/>
          </a:xfrm>
        </p:spPr>
        <p:txBody>
          <a:bodyPr/>
          <a:lstStyle/>
          <a:p>
            <a:r>
              <a:rPr lang="pt-BR" dirty="0" smtClean="0"/>
              <a:t>Gerenciamento de gastos, desde o tratamento do solo até a colheita.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1" y="5128009"/>
            <a:ext cx="1829330" cy="17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87737"/>
            <a:ext cx="8596668" cy="4653626"/>
          </a:xfrm>
        </p:spPr>
        <p:txBody>
          <a:bodyPr/>
          <a:lstStyle/>
          <a:p>
            <a:r>
              <a:rPr lang="pt-BR" dirty="0" smtClean="0"/>
              <a:t>Solução simples, através do aplicativo Minha Safra.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9" y="5128009"/>
            <a:ext cx="1829330" cy="17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3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 do aplicativo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2" y="5128009"/>
            <a:ext cx="1829330" cy="17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7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 do projeto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30767"/>
            <a:ext cx="8596668" cy="4610596"/>
          </a:xfrm>
        </p:spPr>
        <p:txBody>
          <a:bodyPr/>
          <a:lstStyle/>
          <a:p>
            <a:r>
              <a:rPr lang="pt-BR" dirty="0" smtClean="0"/>
              <a:t>Everton </a:t>
            </a:r>
            <a:r>
              <a:rPr lang="pt-PT" dirty="0" smtClean="0"/>
              <a:t>Carniato – Desenvolvimento</a:t>
            </a:r>
          </a:p>
          <a:p>
            <a:r>
              <a:rPr lang="pt-BR" dirty="0" err="1" smtClean="0"/>
              <a:t>Magdiel</a:t>
            </a:r>
            <a:r>
              <a:rPr lang="pt-BR" dirty="0" smtClean="0"/>
              <a:t> Nathan – Desenvolvimento</a:t>
            </a:r>
          </a:p>
          <a:p>
            <a:r>
              <a:rPr lang="pt-BR" dirty="0" smtClean="0"/>
              <a:t>Gabriel Prado – Pesquisa</a:t>
            </a:r>
          </a:p>
          <a:p>
            <a:r>
              <a:rPr lang="pt-BR" dirty="0" smtClean="0"/>
              <a:t>Santiago Peres– Venda</a:t>
            </a:r>
          </a:p>
          <a:p>
            <a:r>
              <a:rPr lang="pt-BR" dirty="0" smtClean="0"/>
              <a:t>Augusto Mota - Pesquisa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9" y="5128009"/>
            <a:ext cx="1829330" cy="17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0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66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Apresentação do PowerPoint</vt:lpstr>
      <vt:lpstr>Problema</vt:lpstr>
      <vt:lpstr>Solução</vt:lpstr>
      <vt:lpstr>Demonstração do aplicativo</vt:lpstr>
      <vt:lpstr>Integrantes do projeto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2</cp:revision>
  <dcterms:created xsi:type="dcterms:W3CDTF">2018-05-05T13:59:52Z</dcterms:created>
  <dcterms:modified xsi:type="dcterms:W3CDTF">2018-05-05T14:16:29Z</dcterms:modified>
</cp:coreProperties>
</file>