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03A1-9A9A-41BA-B3F6-C54056A86DE9}" type="datetimeFigureOut">
              <a:rPr lang="es-MX" smtClean="0"/>
              <a:t>01/09/2016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FF1D-7E76-4FDE-AAE0-7B10FB355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03A1-9A9A-41BA-B3F6-C54056A86DE9}" type="datetimeFigureOut">
              <a:rPr lang="es-MX" smtClean="0"/>
              <a:t>01/09/2016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FF1D-7E76-4FDE-AAE0-7B10FB355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03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03A1-9A9A-41BA-B3F6-C54056A86DE9}" type="datetimeFigureOut">
              <a:rPr lang="es-MX" smtClean="0"/>
              <a:t>01/09/2016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FF1D-7E76-4FDE-AAE0-7B10FB355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0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03A1-9A9A-41BA-B3F6-C54056A86DE9}" type="datetimeFigureOut">
              <a:rPr lang="es-MX" smtClean="0"/>
              <a:t>01/09/2016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FF1D-7E76-4FDE-AAE0-7B10FB355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0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03A1-9A9A-41BA-B3F6-C54056A86DE9}" type="datetimeFigureOut">
              <a:rPr lang="es-MX" smtClean="0"/>
              <a:t>01/09/2016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FF1D-7E76-4FDE-AAE0-7B10FB355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85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03A1-9A9A-41BA-B3F6-C54056A86DE9}" type="datetimeFigureOut">
              <a:rPr lang="es-MX" smtClean="0"/>
              <a:t>01/09/2016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FF1D-7E76-4FDE-AAE0-7B10FB355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13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03A1-9A9A-41BA-B3F6-C54056A86DE9}" type="datetimeFigureOut">
              <a:rPr lang="es-MX" smtClean="0"/>
              <a:t>01/09/2016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FF1D-7E76-4FDE-AAE0-7B10FB355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86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03A1-9A9A-41BA-B3F6-C54056A86DE9}" type="datetimeFigureOut">
              <a:rPr lang="es-MX" smtClean="0"/>
              <a:t>01/09/2016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FF1D-7E76-4FDE-AAE0-7B10FB355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13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03A1-9A9A-41BA-B3F6-C54056A86DE9}" type="datetimeFigureOut">
              <a:rPr lang="es-MX" smtClean="0"/>
              <a:t>01/09/2016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FF1D-7E76-4FDE-AAE0-7B10FB355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34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03A1-9A9A-41BA-B3F6-C54056A86DE9}" type="datetimeFigureOut">
              <a:rPr lang="es-MX" smtClean="0"/>
              <a:t>01/09/2016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FF1D-7E76-4FDE-AAE0-7B10FB355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95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03A1-9A9A-41BA-B3F6-C54056A86DE9}" type="datetimeFigureOut">
              <a:rPr lang="es-MX" smtClean="0"/>
              <a:t>01/09/2016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FF1D-7E76-4FDE-AAE0-7B10FB355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36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03A1-9A9A-41BA-B3F6-C54056A86DE9}" type="datetimeFigureOut">
              <a:rPr lang="es-MX" smtClean="0"/>
              <a:t>01/09/2016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FF1D-7E76-4FDE-AAE0-7B10FB355B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28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Augusto Hernández neri</dc:creator>
  <cp:lastModifiedBy>Guillermo Augusto Hernández neri</cp:lastModifiedBy>
  <cp:revision>2</cp:revision>
  <dcterms:created xsi:type="dcterms:W3CDTF">2016-09-01T23:41:39Z</dcterms:created>
  <dcterms:modified xsi:type="dcterms:W3CDTF">2016-09-03T18:05:31Z</dcterms:modified>
</cp:coreProperties>
</file>