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0" r:id="rId3"/>
    <p:sldId id="262" r:id="rId4"/>
    <p:sldId id="258" r:id="rId5"/>
    <p:sldId id="261" r:id="rId6"/>
    <p:sldId id="259" r:id="rId7"/>
    <p:sldId id="263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chau" initials="P" lastIdx="1" clrIdx="0">
    <p:extLst>
      <p:ext uri="{19B8F6BF-5375-455C-9EA6-DF929625EA0E}">
        <p15:presenceInfo xmlns:p15="http://schemas.microsoft.com/office/powerpoint/2012/main" userId="Pich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1A542-29A3-47D9-BED8-24366DD27A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C25C28-94F1-4119-9E6E-5B5DA4B85BC4}">
      <dgm:prSet phldrT="[Texto]"/>
      <dgm:spPr/>
      <dgm:t>
        <a:bodyPr/>
        <a:lstStyle/>
        <a:p>
          <a:r>
            <a:rPr lang="pt-BR" dirty="0"/>
            <a:t>Agilidade</a:t>
          </a:r>
        </a:p>
      </dgm:t>
    </dgm:pt>
    <dgm:pt modelId="{97791DC3-D87B-4C39-A20E-129DD2C5FF27}" type="parTrans" cxnId="{CC97AFA1-C874-4B7F-AB6B-8AC9641034D9}">
      <dgm:prSet/>
      <dgm:spPr/>
      <dgm:t>
        <a:bodyPr/>
        <a:lstStyle/>
        <a:p>
          <a:endParaRPr lang="pt-BR"/>
        </a:p>
      </dgm:t>
    </dgm:pt>
    <dgm:pt modelId="{96028B5D-B1DB-4740-8F1A-8369BC7586AF}" type="sibTrans" cxnId="{CC97AFA1-C874-4B7F-AB6B-8AC9641034D9}">
      <dgm:prSet/>
      <dgm:spPr/>
      <dgm:t>
        <a:bodyPr/>
        <a:lstStyle/>
        <a:p>
          <a:endParaRPr lang="pt-BR"/>
        </a:p>
      </dgm:t>
    </dgm:pt>
    <dgm:pt modelId="{4D07191F-3BFD-46FE-943A-0C5F3A3E25C1}">
      <dgm:prSet phldrT="[Texto]"/>
      <dgm:spPr/>
      <dgm:t>
        <a:bodyPr/>
        <a:lstStyle/>
        <a:p>
          <a:r>
            <a:rPr lang="pt-BR" dirty="0"/>
            <a:t>Engajamento</a:t>
          </a:r>
        </a:p>
      </dgm:t>
    </dgm:pt>
    <dgm:pt modelId="{3DB6034F-D28B-4FB4-BC5B-CC00A9A9F4DF}" type="parTrans" cxnId="{D95A3E35-C8E6-4BAC-96B7-891419EC0A5C}">
      <dgm:prSet/>
      <dgm:spPr/>
      <dgm:t>
        <a:bodyPr/>
        <a:lstStyle/>
        <a:p>
          <a:endParaRPr lang="pt-BR"/>
        </a:p>
      </dgm:t>
    </dgm:pt>
    <dgm:pt modelId="{CC95C9C4-D2ED-4C62-A3B5-2FF45187974F}" type="sibTrans" cxnId="{D95A3E35-C8E6-4BAC-96B7-891419EC0A5C}">
      <dgm:prSet/>
      <dgm:spPr/>
      <dgm:t>
        <a:bodyPr/>
        <a:lstStyle/>
        <a:p>
          <a:endParaRPr lang="pt-BR"/>
        </a:p>
      </dgm:t>
    </dgm:pt>
    <dgm:pt modelId="{201D461C-5CCA-40B8-8EBA-94FC237E08D5}">
      <dgm:prSet phldrT="[Texto]"/>
      <dgm:spPr/>
      <dgm:t>
        <a:bodyPr/>
        <a:lstStyle/>
        <a:p>
          <a:r>
            <a:rPr lang="pt-BR" dirty="0"/>
            <a:t>Tempo reduzido para </a:t>
          </a:r>
          <a:r>
            <a:rPr lang="pt-BR"/>
            <a:t>definir metas</a:t>
          </a:r>
          <a:endParaRPr lang="pt-BR" dirty="0"/>
        </a:p>
      </dgm:t>
    </dgm:pt>
    <dgm:pt modelId="{E337E89E-6E97-430E-9DAB-1E886C42D25C}" type="parTrans" cxnId="{6A67E186-CBF6-4F9F-9466-711E7537F7F2}">
      <dgm:prSet/>
      <dgm:spPr/>
      <dgm:t>
        <a:bodyPr/>
        <a:lstStyle/>
        <a:p>
          <a:endParaRPr lang="pt-BR"/>
        </a:p>
      </dgm:t>
    </dgm:pt>
    <dgm:pt modelId="{673006A4-E1C3-4AAD-AD5E-6142818AFED4}" type="sibTrans" cxnId="{6A67E186-CBF6-4F9F-9466-711E7537F7F2}">
      <dgm:prSet/>
      <dgm:spPr/>
      <dgm:t>
        <a:bodyPr/>
        <a:lstStyle/>
        <a:p>
          <a:endParaRPr lang="pt-BR"/>
        </a:p>
      </dgm:t>
    </dgm:pt>
    <dgm:pt modelId="{E03D7D26-4170-4B92-85CB-0F17FF5E06F1}">
      <dgm:prSet phldrT="[Texto]"/>
      <dgm:spPr/>
      <dgm:t>
        <a:bodyPr/>
        <a:lstStyle/>
        <a:p>
          <a:r>
            <a:rPr lang="pt-BR" dirty="0"/>
            <a:t>Transparência</a:t>
          </a:r>
        </a:p>
      </dgm:t>
    </dgm:pt>
    <dgm:pt modelId="{02A76BCE-4404-4D3F-B7D8-B7E9888F47D4}" type="parTrans" cxnId="{7723FB53-CCDA-4353-83FE-8F884301CF20}">
      <dgm:prSet/>
      <dgm:spPr/>
      <dgm:t>
        <a:bodyPr/>
        <a:lstStyle/>
        <a:p>
          <a:endParaRPr lang="pt-BR"/>
        </a:p>
      </dgm:t>
    </dgm:pt>
    <dgm:pt modelId="{C511489E-4132-4A66-A2CD-5B2F01A1A4D5}" type="sibTrans" cxnId="{7723FB53-CCDA-4353-83FE-8F884301CF20}">
      <dgm:prSet/>
      <dgm:spPr/>
      <dgm:t>
        <a:bodyPr/>
        <a:lstStyle/>
        <a:p>
          <a:endParaRPr lang="pt-BR"/>
        </a:p>
      </dgm:t>
    </dgm:pt>
    <dgm:pt modelId="{B9712DC5-0A73-4424-9EB4-9F81FD1F03D4}">
      <dgm:prSet phldrT="[Texto]"/>
      <dgm:spPr/>
      <dgm:t>
        <a:bodyPr/>
        <a:lstStyle/>
        <a:p>
          <a:r>
            <a:rPr lang="pt-BR" dirty="0"/>
            <a:t>Autonomia e responsabilidade</a:t>
          </a:r>
        </a:p>
      </dgm:t>
    </dgm:pt>
    <dgm:pt modelId="{63D69A9D-2674-4767-8FC0-571BDD33C037}" type="parTrans" cxnId="{ABAE143A-0E97-4F61-97A7-C00B3CA3CCAB}">
      <dgm:prSet/>
      <dgm:spPr/>
      <dgm:t>
        <a:bodyPr/>
        <a:lstStyle/>
        <a:p>
          <a:endParaRPr lang="pt-BR"/>
        </a:p>
      </dgm:t>
    </dgm:pt>
    <dgm:pt modelId="{8812845E-F9DA-4E22-93B2-28D4A0280A80}" type="sibTrans" cxnId="{ABAE143A-0E97-4F61-97A7-C00B3CA3CCAB}">
      <dgm:prSet/>
      <dgm:spPr/>
      <dgm:t>
        <a:bodyPr/>
        <a:lstStyle/>
        <a:p>
          <a:endParaRPr lang="pt-BR"/>
        </a:p>
      </dgm:t>
    </dgm:pt>
    <dgm:pt modelId="{FD5579C6-8E9D-4096-A26B-A29B52B252CA}">
      <dgm:prSet phldrT="[Texto]"/>
      <dgm:spPr/>
      <dgm:t>
        <a:bodyPr/>
        <a:lstStyle/>
        <a:p>
          <a:r>
            <a:rPr lang="pt-BR" dirty="0"/>
            <a:t>Foco e disciplina</a:t>
          </a:r>
        </a:p>
      </dgm:t>
    </dgm:pt>
    <dgm:pt modelId="{2CFB81D0-E1C6-4DAD-AEE7-751229C95644}" type="parTrans" cxnId="{F6EF9F54-6D39-4278-846A-0AC9012B2E44}">
      <dgm:prSet/>
      <dgm:spPr/>
      <dgm:t>
        <a:bodyPr/>
        <a:lstStyle/>
        <a:p>
          <a:endParaRPr lang="pt-BR"/>
        </a:p>
      </dgm:t>
    </dgm:pt>
    <dgm:pt modelId="{13692ABB-DD18-4687-8682-8D13D2CE52ED}" type="sibTrans" cxnId="{F6EF9F54-6D39-4278-846A-0AC9012B2E44}">
      <dgm:prSet/>
      <dgm:spPr/>
      <dgm:t>
        <a:bodyPr/>
        <a:lstStyle/>
        <a:p>
          <a:endParaRPr lang="pt-BR"/>
        </a:p>
      </dgm:t>
    </dgm:pt>
    <dgm:pt modelId="{FE35F5DE-E0D5-40D0-A6A9-9A304E288D30}">
      <dgm:prSet phldrT="[Texto]"/>
      <dgm:spPr/>
      <dgm:t>
        <a:bodyPr/>
        <a:lstStyle/>
        <a:p>
          <a:r>
            <a:rPr lang="pt-BR" dirty="0"/>
            <a:t>Metas mais ambiciosas</a:t>
          </a:r>
        </a:p>
      </dgm:t>
    </dgm:pt>
    <dgm:pt modelId="{F1E7EC2C-04D6-4B63-8F3E-A1C612223AFF}" type="parTrans" cxnId="{6E33CD96-552A-44C2-9483-46964ED9681B}">
      <dgm:prSet/>
      <dgm:spPr/>
      <dgm:t>
        <a:bodyPr/>
        <a:lstStyle/>
        <a:p>
          <a:endParaRPr lang="pt-BR"/>
        </a:p>
      </dgm:t>
    </dgm:pt>
    <dgm:pt modelId="{A4F88C17-F433-46C9-834E-59FB0FD386C4}" type="sibTrans" cxnId="{6E33CD96-552A-44C2-9483-46964ED9681B}">
      <dgm:prSet/>
      <dgm:spPr/>
      <dgm:t>
        <a:bodyPr/>
        <a:lstStyle/>
        <a:p>
          <a:endParaRPr lang="pt-BR"/>
        </a:p>
      </dgm:t>
    </dgm:pt>
    <dgm:pt modelId="{19F339F7-4CC0-4863-928E-F0853888043D}" type="pres">
      <dgm:prSet presAssocID="{FBF1A542-29A3-47D9-BED8-24366DD27A6D}" presName="Name0" presStyleCnt="0">
        <dgm:presLayoutVars>
          <dgm:chMax val="7"/>
          <dgm:chPref val="7"/>
          <dgm:dir/>
        </dgm:presLayoutVars>
      </dgm:prSet>
      <dgm:spPr/>
    </dgm:pt>
    <dgm:pt modelId="{D6F0E6EC-26FA-448D-B778-ABC35B5272D7}" type="pres">
      <dgm:prSet presAssocID="{FBF1A542-29A3-47D9-BED8-24366DD27A6D}" presName="Name1" presStyleCnt="0"/>
      <dgm:spPr/>
    </dgm:pt>
    <dgm:pt modelId="{EB5EA570-E38B-404C-BBEF-52535C225C4C}" type="pres">
      <dgm:prSet presAssocID="{FBF1A542-29A3-47D9-BED8-24366DD27A6D}" presName="cycle" presStyleCnt="0"/>
      <dgm:spPr/>
    </dgm:pt>
    <dgm:pt modelId="{B6760FF8-BFAF-47A6-8AA9-FCAFEFDFEE7A}" type="pres">
      <dgm:prSet presAssocID="{FBF1A542-29A3-47D9-BED8-24366DD27A6D}" presName="srcNode" presStyleLbl="node1" presStyleIdx="0" presStyleCnt="7"/>
      <dgm:spPr/>
    </dgm:pt>
    <dgm:pt modelId="{4BF28D42-C614-4ED9-9DC6-6ABC87E39765}" type="pres">
      <dgm:prSet presAssocID="{FBF1A542-29A3-47D9-BED8-24366DD27A6D}" presName="conn" presStyleLbl="parChTrans1D2" presStyleIdx="0" presStyleCnt="1"/>
      <dgm:spPr/>
    </dgm:pt>
    <dgm:pt modelId="{DB56947F-4166-48B5-8F0A-7AD3BEC4B785}" type="pres">
      <dgm:prSet presAssocID="{FBF1A542-29A3-47D9-BED8-24366DD27A6D}" presName="extraNode" presStyleLbl="node1" presStyleIdx="0" presStyleCnt="7"/>
      <dgm:spPr/>
    </dgm:pt>
    <dgm:pt modelId="{3BA93E25-43DD-4671-8BD1-BFA8023CBC40}" type="pres">
      <dgm:prSet presAssocID="{FBF1A542-29A3-47D9-BED8-24366DD27A6D}" presName="dstNode" presStyleLbl="node1" presStyleIdx="0" presStyleCnt="7"/>
      <dgm:spPr/>
    </dgm:pt>
    <dgm:pt modelId="{BDED5A11-C2E8-4D03-8E47-8525A878B108}" type="pres">
      <dgm:prSet presAssocID="{4FC25C28-94F1-4119-9E6E-5B5DA4B85BC4}" presName="text_1" presStyleLbl="node1" presStyleIdx="0" presStyleCnt="7" custLinFactNeighborX="-230" custLinFactNeighborY="-1548">
        <dgm:presLayoutVars>
          <dgm:bulletEnabled val="1"/>
        </dgm:presLayoutVars>
      </dgm:prSet>
      <dgm:spPr/>
    </dgm:pt>
    <dgm:pt modelId="{63BB7207-517D-4BE4-A770-E52B7A9CA2CD}" type="pres">
      <dgm:prSet presAssocID="{4FC25C28-94F1-4119-9E6E-5B5DA4B85BC4}" presName="accent_1" presStyleCnt="0"/>
      <dgm:spPr/>
    </dgm:pt>
    <dgm:pt modelId="{28C98D4A-037C-4EF2-B008-42743D162114}" type="pres">
      <dgm:prSet presAssocID="{4FC25C28-94F1-4119-9E6E-5B5DA4B85BC4}" presName="accentRepeatNode" presStyleLbl="solidFgAcc1" presStyleIdx="0" presStyleCnt="7"/>
      <dgm:spPr/>
    </dgm:pt>
    <dgm:pt modelId="{75C03547-3D3F-42C6-BEC2-015E087F3144}" type="pres">
      <dgm:prSet presAssocID="{4D07191F-3BFD-46FE-943A-0C5F3A3E25C1}" presName="text_2" presStyleLbl="node1" presStyleIdx="1" presStyleCnt="7">
        <dgm:presLayoutVars>
          <dgm:bulletEnabled val="1"/>
        </dgm:presLayoutVars>
      </dgm:prSet>
      <dgm:spPr/>
    </dgm:pt>
    <dgm:pt modelId="{EC81AFD0-D1C6-451B-B893-5582209747C1}" type="pres">
      <dgm:prSet presAssocID="{4D07191F-3BFD-46FE-943A-0C5F3A3E25C1}" presName="accent_2" presStyleCnt="0"/>
      <dgm:spPr/>
    </dgm:pt>
    <dgm:pt modelId="{983D7B50-1201-4650-B947-E2CF41C2794E}" type="pres">
      <dgm:prSet presAssocID="{4D07191F-3BFD-46FE-943A-0C5F3A3E25C1}" presName="accentRepeatNode" presStyleLbl="solidFgAcc1" presStyleIdx="1" presStyleCnt="7"/>
      <dgm:spPr/>
    </dgm:pt>
    <dgm:pt modelId="{22853DA7-C854-4357-BD47-D2F2ECD6CB29}" type="pres">
      <dgm:prSet presAssocID="{201D461C-5CCA-40B8-8EBA-94FC237E08D5}" presName="text_3" presStyleLbl="node1" presStyleIdx="2" presStyleCnt="7">
        <dgm:presLayoutVars>
          <dgm:bulletEnabled val="1"/>
        </dgm:presLayoutVars>
      </dgm:prSet>
      <dgm:spPr/>
    </dgm:pt>
    <dgm:pt modelId="{D8E65F05-C71C-4B60-8DF9-9F5800CAAFD2}" type="pres">
      <dgm:prSet presAssocID="{201D461C-5CCA-40B8-8EBA-94FC237E08D5}" presName="accent_3" presStyleCnt="0"/>
      <dgm:spPr/>
    </dgm:pt>
    <dgm:pt modelId="{7CD69937-B5DA-4A81-87C7-EF166D9FB228}" type="pres">
      <dgm:prSet presAssocID="{201D461C-5CCA-40B8-8EBA-94FC237E08D5}" presName="accentRepeatNode" presStyleLbl="solidFgAcc1" presStyleIdx="2" presStyleCnt="7"/>
      <dgm:spPr/>
    </dgm:pt>
    <dgm:pt modelId="{B8F659D1-05DD-4E8C-BBB2-CBB53FC158C4}" type="pres">
      <dgm:prSet presAssocID="{E03D7D26-4170-4B92-85CB-0F17FF5E06F1}" presName="text_4" presStyleLbl="node1" presStyleIdx="3" presStyleCnt="7">
        <dgm:presLayoutVars>
          <dgm:bulletEnabled val="1"/>
        </dgm:presLayoutVars>
      </dgm:prSet>
      <dgm:spPr/>
    </dgm:pt>
    <dgm:pt modelId="{F88B3277-77B1-46C8-997A-25998D4BDDA5}" type="pres">
      <dgm:prSet presAssocID="{E03D7D26-4170-4B92-85CB-0F17FF5E06F1}" presName="accent_4" presStyleCnt="0"/>
      <dgm:spPr/>
    </dgm:pt>
    <dgm:pt modelId="{B0F3DA64-689F-4416-92D2-5D35128B1115}" type="pres">
      <dgm:prSet presAssocID="{E03D7D26-4170-4B92-85CB-0F17FF5E06F1}" presName="accentRepeatNode" presStyleLbl="solidFgAcc1" presStyleIdx="3" presStyleCnt="7"/>
      <dgm:spPr/>
    </dgm:pt>
    <dgm:pt modelId="{A04D4AEB-9902-4D1F-8AF2-857BD2041E51}" type="pres">
      <dgm:prSet presAssocID="{B9712DC5-0A73-4424-9EB4-9F81FD1F03D4}" presName="text_5" presStyleLbl="node1" presStyleIdx="4" presStyleCnt="7">
        <dgm:presLayoutVars>
          <dgm:bulletEnabled val="1"/>
        </dgm:presLayoutVars>
      </dgm:prSet>
      <dgm:spPr/>
    </dgm:pt>
    <dgm:pt modelId="{CE05B6A6-04E1-41AF-AD01-258D274F715F}" type="pres">
      <dgm:prSet presAssocID="{B9712DC5-0A73-4424-9EB4-9F81FD1F03D4}" presName="accent_5" presStyleCnt="0"/>
      <dgm:spPr/>
    </dgm:pt>
    <dgm:pt modelId="{DAB76303-D5F6-44F3-AE38-C45FA1562A65}" type="pres">
      <dgm:prSet presAssocID="{B9712DC5-0A73-4424-9EB4-9F81FD1F03D4}" presName="accentRepeatNode" presStyleLbl="solidFgAcc1" presStyleIdx="4" presStyleCnt="7"/>
      <dgm:spPr/>
    </dgm:pt>
    <dgm:pt modelId="{1EAD816B-EA86-4F09-918D-FD914D4B1DB1}" type="pres">
      <dgm:prSet presAssocID="{FD5579C6-8E9D-4096-A26B-A29B52B252CA}" presName="text_6" presStyleLbl="node1" presStyleIdx="5" presStyleCnt="7">
        <dgm:presLayoutVars>
          <dgm:bulletEnabled val="1"/>
        </dgm:presLayoutVars>
      </dgm:prSet>
      <dgm:spPr/>
    </dgm:pt>
    <dgm:pt modelId="{5C2A2D7C-E816-4B32-8BB0-0A5184E46CB4}" type="pres">
      <dgm:prSet presAssocID="{FD5579C6-8E9D-4096-A26B-A29B52B252CA}" presName="accent_6" presStyleCnt="0"/>
      <dgm:spPr/>
    </dgm:pt>
    <dgm:pt modelId="{9A6F4C9A-20E8-4AD7-9818-B34C6775C396}" type="pres">
      <dgm:prSet presAssocID="{FD5579C6-8E9D-4096-A26B-A29B52B252CA}" presName="accentRepeatNode" presStyleLbl="solidFgAcc1" presStyleIdx="5" presStyleCnt="7"/>
      <dgm:spPr/>
    </dgm:pt>
    <dgm:pt modelId="{C3F4DD97-8C79-4EDE-849D-1777E2EC4643}" type="pres">
      <dgm:prSet presAssocID="{FE35F5DE-E0D5-40D0-A6A9-9A304E288D30}" presName="text_7" presStyleLbl="node1" presStyleIdx="6" presStyleCnt="7">
        <dgm:presLayoutVars>
          <dgm:bulletEnabled val="1"/>
        </dgm:presLayoutVars>
      </dgm:prSet>
      <dgm:spPr/>
    </dgm:pt>
    <dgm:pt modelId="{689177F0-D97B-4E0C-81DB-2B8DEC4628E4}" type="pres">
      <dgm:prSet presAssocID="{FE35F5DE-E0D5-40D0-A6A9-9A304E288D30}" presName="accent_7" presStyleCnt="0"/>
      <dgm:spPr/>
    </dgm:pt>
    <dgm:pt modelId="{AA6541A7-5A5E-4BD3-9619-39E9A3F14EA1}" type="pres">
      <dgm:prSet presAssocID="{FE35F5DE-E0D5-40D0-A6A9-9A304E288D30}" presName="accentRepeatNode" presStyleLbl="solidFgAcc1" presStyleIdx="6" presStyleCnt="7"/>
      <dgm:spPr/>
    </dgm:pt>
  </dgm:ptLst>
  <dgm:cxnLst>
    <dgm:cxn modelId="{6711F407-9F28-49D0-8219-34DF8085A219}" type="presOf" srcId="{FE35F5DE-E0D5-40D0-A6A9-9A304E288D30}" destId="{C3F4DD97-8C79-4EDE-849D-1777E2EC4643}" srcOrd="0" destOrd="0" presId="urn:microsoft.com/office/officeart/2008/layout/VerticalCurvedList"/>
    <dgm:cxn modelId="{381EFA32-181A-42DB-9108-84A8A23657DB}" type="presOf" srcId="{96028B5D-B1DB-4740-8F1A-8369BC7586AF}" destId="{4BF28D42-C614-4ED9-9DC6-6ABC87E39765}" srcOrd="0" destOrd="0" presId="urn:microsoft.com/office/officeart/2008/layout/VerticalCurvedList"/>
    <dgm:cxn modelId="{D95A3E35-C8E6-4BAC-96B7-891419EC0A5C}" srcId="{FBF1A542-29A3-47D9-BED8-24366DD27A6D}" destId="{4D07191F-3BFD-46FE-943A-0C5F3A3E25C1}" srcOrd="1" destOrd="0" parTransId="{3DB6034F-D28B-4FB4-BC5B-CC00A9A9F4DF}" sibTransId="{CC95C9C4-D2ED-4C62-A3B5-2FF45187974F}"/>
    <dgm:cxn modelId="{ABAE143A-0E97-4F61-97A7-C00B3CA3CCAB}" srcId="{FBF1A542-29A3-47D9-BED8-24366DD27A6D}" destId="{B9712DC5-0A73-4424-9EB4-9F81FD1F03D4}" srcOrd="4" destOrd="0" parTransId="{63D69A9D-2674-4767-8FC0-571BDD33C037}" sibTransId="{8812845E-F9DA-4E22-93B2-28D4A0280A80}"/>
    <dgm:cxn modelId="{C2E8A65F-A35D-49C9-B95D-9A9C91281F4C}" type="presOf" srcId="{FBF1A542-29A3-47D9-BED8-24366DD27A6D}" destId="{19F339F7-4CC0-4863-928E-F0853888043D}" srcOrd="0" destOrd="0" presId="urn:microsoft.com/office/officeart/2008/layout/VerticalCurvedList"/>
    <dgm:cxn modelId="{B181A369-F336-4DDE-B993-6344DC6D39AC}" type="presOf" srcId="{E03D7D26-4170-4B92-85CB-0F17FF5E06F1}" destId="{B8F659D1-05DD-4E8C-BBB2-CBB53FC158C4}" srcOrd="0" destOrd="0" presId="urn:microsoft.com/office/officeart/2008/layout/VerticalCurvedList"/>
    <dgm:cxn modelId="{BB93E24E-FA73-4C5F-9BB9-C140918F74D4}" type="presOf" srcId="{FD5579C6-8E9D-4096-A26B-A29B52B252CA}" destId="{1EAD816B-EA86-4F09-918D-FD914D4B1DB1}" srcOrd="0" destOrd="0" presId="urn:microsoft.com/office/officeart/2008/layout/VerticalCurvedList"/>
    <dgm:cxn modelId="{7723FB53-CCDA-4353-83FE-8F884301CF20}" srcId="{FBF1A542-29A3-47D9-BED8-24366DD27A6D}" destId="{E03D7D26-4170-4B92-85CB-0F17FF5E06F1}" srcOrd="3" destOrd="0" parTransId="{02A76BCE-4404-4D3F-B7D8-B7E9888F47D4}" sibTransId="{C511489E-4132-4A66-A2CD-5B2F01A1A4D5}"/>
    <dgm:cxn modelId="{F6EF9F54-6D39-4278-846A-0AC9012B2E44}" srcId="{FBF1A542-29A3-47D9-BED8-24366DD27A6D}" destId="{FD5579C6-8E9D-4096-A26B-A29B52B252CA}" srcOrd="5" destOrd="0" parTransId="{2CFB81D0-E1C6-4DAD-AEE7-751229C95644}" sibTransId="{13692ABB-DD18-4687-8682-8D13D2CE52ED}"/>
    <dgm:cxn modelId="{6A67E186-CBF6-4F9F-9466-711E7537F7F2}" srcId="{FBF1A542-29A3-47D9-BED8-24366DD27A6D}" destId="{201D461C-5CCA-40B8-8EBA-94FC237E08D5}" srcOrd="2" destOrd="0" parTransId="{E337E89E-6E97-430E-9DAB-1E886C42D25C}" sibTransId="{673006A4-E1C3-4AAD-AD5E-6142818AFED4}"/>
    <dgm:cxn modelId="{08C02789-AA59-4B42-8A30-C9A5D7B180FE}" type="presOf" srcId="{201D461C-5CCA-40B8-8EBA-94FC237E08D5}" destId="{22853DA7-C854-4357-BD47-D2F2ECD6CB29}" srcOrd="0" destOrd="0" presId="urn:microsoft.com/office/officeart/2008/layout/VerticalCurvedList"/>
    <dgm:cxn modelId="{6E33CD96-552A-44C2-9483-46964ED9681B}" srcId="{FBF1A542-29A3-47D9-BED8-24366DD27A6D}" destId="{FE35F5DE-E0D5-40D0-A6A9-9A304E288D30}" srcOrd="6" destOrd="0" parTransId="{F1E7EC2C-04D6-4B63-8F3E-A1C612223AFF}" sibTransId="{A4F88C17-F433-46C9-834E-59FB0FD386C4}"/>
    <dgm:cxn modelId="{CC97AFA1-C874-4B7F-AB6B-8AC9641034D9}" srcId="{FBF1A542-29A3-47D9-BED8-24366DD27A6D}" destId="{4FC25C28-94F1-4119-9E6E-5B5DA4B85BC4}" srcOrd="0" destOrd="0" parTransId="{97791DC3-D87B-4C39-A20E-129DD2C5FF27}" sibTransId="{96028B5D-B1DB-4740-8F1A-8369BC7586AF}"/>
    <dgm:cxn modelId="{E48412A3-FA33-4A03-8E1B-DD82372ABC11}" type="presOf" srcId="{B9712DC5-0A73-4424-9EB4-9F81FD1F03D4}" destId="{A04D4AEB-9902-4D1F-8AF2-857BD2041E51}" srcOrd="0" destOrd="0" presId="urn:microsoft.com/office/officeart/2008/layout/VerticalCurvedList"/>
    <dgm:cxn modelId="{CBE426F0-A314-47C0-B552-C3BE36914469}" type="presOf" srcId="{4FC25C28-94F1-4119-9E6E-5B5DA4B85BC4}" destId="{BDED5A11-C2E8-4D03-8E47-8525A878B108}" srcOrd="0" destOrd="0" presId="urn:microsoft.com/office/officeart/2008/layout/VerticalCurvedList"/>
    <dgm:cxn modelId="{CA62A5F9-A08F-427B-BD76-BCEDE4655297}" type="presOf" srcId="{4D07191F-3BFD-46FE-943A-0C5F3A3E25C1}" destId="{75C03547-3D3F-42C6-BEC2-015E087F3144}" srcOrd="0" destOrd="0" presId="urn:microsoft.com/office/officeart/2008/layout/VerticalCurvedList"/>
    <dgm:cxn modelId="{6F340C23-28BC-4CDC-8A75-175577A5F724}" type="presParOf" srcId="{19F339F7-4CC0-4863-928E-F0853888043D}" destId="{D6F0E6EC-26FA-448D-B778-ABC35B5272D7}" srcOrd="0" destOrd="0" presId="urn:microsoft.com/office/officeart/2008/layout/VerticalCurvedList"/>
    <dgm:cxn modelId="{841EB603-D6C9-486A-858B-D47EFB48EC9C}" type="presParOf" srcId="{D6F0E6EC-26FA-448D-B778-ABC35B5272D7}" destId="{EB5EA570-E38B-404C-BBEF-52535C225C4C}" srcOrd="0" destOrd="0" presId="urn:microsoft.com/office/officeart/2008/layout/VerticalCurvedList"/>
    <dgm:cxn modelId="{28EEF907-92DA-4C47-A521-3FD1EEF04F67}" type="presParOf" srcId="{EB5EA570-E38B-404C-BBEF-52535C225C4C}" destId="{B6760FF8-BFAF-47A6-8AA9-FCAFEFDFEE7A}" srcOrd="0" destOrd="0" presId="urn:microsoft.com/office/officeart/2008/layout/VerticalCurvedList"/>
    <dgm:cxn modelId="{73F2BA23-A705-4EE4-9B00-976BE71CEE73}" type="presParOf" srcId="{EB5EA570-E38B-404C-BBEF-52535C225C4C}" destId="{4BF28D42-C614-4ED9-9DC6-6ABC87E39765}" srcOrd="1" destOrd="0" presId="urn:microsoft.com/office/officeart/2008/layout/VerticalCurvedList"/>
    <dgm:cxn modelId="{9AC3F8B7-F1F4-41D8-9817-64B5EF5A9007}" type="presParOf" srcId="{EB5EA570-E38B-404C-BBEF-52535C225C4C}" destId="{DB56947F-4166-48B5-8F0A-7AD3BEC4B785}" srcOrd="2" destOrd="0" presId="urn:microsoft.com/office/officeart/2008/layout/VerticalCurvedList"/>
    <dgm:cxn modelId="{7316C5B9-8559-44D7-95A6-927CC76ABD33}" type="presParOf" srcId="{EB5EA570-E38B-404C-BBEF-52535C225C4C}" destId="{3BA93E25-43DD-4671-8BD1-BFA8023CBC40}" srcOrd="3" destOrd="0" presId="urn:microsoft.com/office/officeart/2008/layout/VerticalCurvedList"/>
    <dgm:cxn modelId="{17B54B19-351B-4EA6-8E17-A125FB0462E2}" type="presParOf" srcId="{D6F0E6EC-26FA-448D-B778-ABC35B5272D7}" destId="{BDED5A11-C2E8-4D03-8E47-8525A878B108}" srcOrd="1" destOrd="0" presId="urn:microsoft.com/office/officeart/2008/layout/VerticalCurvedList"/>
    <dgm:cxn modelId="{8697C7B1-48C6-457A-8722-85580EF271D5}" type="presParOf" srcId="{D6F0E6EC-26FA-448D-B778-ABC35B5272D7}" destId="{63BB7207-517D-4BE4-A770-E52B7A9CA2CD}" srcOrd="2" destOrd="0" presId="urn:microsoft.com/office/officeart/2008/layout/VerticalCurvedList"/>
    <dgm:cxn modelId="{3CDFC548-EACD-45E8-9667-9EB99619D61D}" type="presParOf" srcId="{63BB7207-517D-4BE4-A770-E52B7A9CA2CD}" destId="{28C98D4A-037C-4EF2-B008-42743D162114}" srcOrd="0" destOrd="0" presId="urn:microsoft.com/office/officeart/2008/layout/VerticalCurvedList"/>
    <dgm:cxn modelId="{05139621-9CA1-4774-8259-57C0F1359C43}" type="presParOf" srcId="{D6F0E6EC-26FA-448D-B778-ABC35B5272D7}" destId="{75C03547-3D3F-42C6-BEC2-015E087F3144}" srcOrd="3" destOrd="0" presId="urn:microsoft.com/office/officeart/2008/layout/VerticalCurvedList"/>
    <dgm:cxn modelId="{B25FAD1E-2861-4982-A01F-B98F388A54A9}" type="presParOf" srcId="{D6F0E6EC-26FA-448D-B778-ABC35B5272D7}" destId="{EC81AFD0-D1C6-451B-B893-5582209747C1}" srcOrd="4" destOrd="0" presId="urn:microsoft.com/office/officeart/2008/layout/VerticalCurvedList"/>
    <dgm:cxn modelId="{C199D683-10BF-45F7-9213-889862A72A9F}" type="presParOf" srcId="{EC81AFD0-D1C6-451B-B893-5582209747C1}" destId="{983D7B50-1201-4650-B947-E2CF41C2794E}" srcOrd="0" destOrd="0" presId="urn:microsoft.com/office/officeart/2008/layout/VerticalCurvedList"/>
    <dgm:cxn modelId="{2F61F823-EDF9-41B5-9B6F-3B948DEDEC3A}" type="presParOf" srcId="{D6F0E6EC-26FA-448D-B778-ABC35B5272D7}" destId="{22853DA7-C854-4357-BD47-D2F2ECD6CB29}" srcOrd="5" destOrd="0" presId="urn:microsoft.com/office/officeart/2008/layout/VerticalCurvedList"/>
    <dgm:cxn modelId="{62B8316F-6C66-4730-9BDB-171FC0BA0D27}" type="presParOf" srcId="{D6F0E6EC-26FA-448D-B778-ABC35B5272D7}" destId="{D8E65F05-C71C-4B60-8DF9-9F5800CAAFD2}" srcOrd="6" destOrd="0" presId="urn:microsoft.com/office/officeart/2008/layout/VerticalCurvedList"/>
    <dgm:cxn modelId="{B0B36434-A356-4529-A518-76214314800F}" type="presParOf" srcId="{D8E65F05-C71C-4B60-8DF9-9F5800CAAFD2}" destId="{7CD69937-B5DA-4A81-87C7-EF166D9FB228}" srcOrd="0" destOrd="0" presId="urn:microsoft.com/office/officeart/2008/layout/VerticalCurvedList"/>
    <dgm:cxn modelId="{7D48174A-721E-4D1F-989D-18C5B97C7F98}" type="presParOf" srcId="{D6F0E6EC-26FA-448D-B778-ABC35B5272D7}" destId="{B8F659D1-05DD-4E8C-BBB2-CBB53FC158C4}" srcOrd="7" destOrd="0" presId="urn:microsoft.com/office/officeart/2008/layout/VerticalCurvedList"/>
    <dgm:cxn modelId="{6A1E397E-0024-4FBA-8583-CD1259D136BD}" type="presParOf" srcId="{D6F0E6EC-26FA-448D-B778-ABC35B5272D7}" destId="{F88B3277-77B1-46C8-997A-25998D4BDDA5}" srcOrd="8" destOrd="0" presId="urn:microsoft.com/office/officeart/2008/layout/VerticalCurvedList"/>
    <dgm:cxn modelId="{664A1D92-7E7A-4F8A-8690-50647A38ECAB}" type="presParOf" srcId="{F88B3277-77B1-46C8-997A-25998D4BDDA5}" destId="{B0F3DA64-689F-4416-92D2-5D35128B1115}" srcOrd="0" destOrd="0" presId="urn:microsoft.com/office/officeart/2008/layout/VerticalCurvedList"/>
    <dgm:cxn modelId="{191C8067-0172-42CC-B5E0-F37C0524F40E}" type="presParOf" srcId="{D6F0E6EC-26FA-448D-B778-ABC35B5272D7}" destId="{A04D4AEB-9902-4D1F-8AF2-857BD2041E51}" srcOrd="9" destOrd="0" presId="urn:microsoft.com/office/officeart/2008/layout/VerticalCurvedList"/>
    <dgm:cxn modelId="{489450B9-8153-476C-8402-1B3FC2C19F60}" type="presParOf" srcId="{D6F0E6EC-26FA-448D-B778-ABC35B5272D7}" destId="{CE05B6A6-04E1-41AF-AD01-258D274F715F}" srcOrd="10" destOrd="0" presId="urn:microsoft.com/office/officeart/2008/layout/VerticalCurvedList"/>
    <dgm:cxn modelId="{70D84AA4-A03E-46FA-ABED-BD41B2121ABB}" type="presParOf" srcId="{CE05B6A6-04E1-41AF-AD01-258D274F715F}" destId="{DAB76303-D5F6-44F3-AE38-C45FA1562A65}" srcOrd="0" destOrd="0" presId="urn:microsoft.com/office/officeart/2008/layout/VerticalCurvedList"/>
    <dgm:cxn modelId="{05DFD36A-2540-4ADC-8DA8-7A15C1ADDB2E}" type="presParOf" srcId="{D6F0E6EC-26FA-448D-B778-ABC35B5272D7}" destId="{1EAD816B-EA86-4F09-918D-FD914D4B1DB1}" srcOrd="11" destOrd="0" presId="urn:microsoft.com/office/officeart/2008/layout/VerticalCurvedList"/>
    <dgm:cxn modelId="{93AAC91B-853D-4D70-8AF7-18D7D82AE2E3}" type="presParOf" srcId="{D6F0E6EC-26FA-448D-B778-ABC35B5272D7}" destId="{5C2A2D7C-E816-4B32-8BB0-0A5184E46CB4}" srcOrd="12" destOrd="0" presId="urn:microsoft.com/office/officeart/2008/layout/VerticalCurvedList"/>
    <dgm:cxn modelId="{78BA109C-80A1-4DBF-9935-29C8ADB7C507}" type="presParOf" srcId="{5C2A2D7C-E816-4B32-8BB0-0A5184E46CB4}" destId="{9A6F4C9A-20E8-4AD7-9818-B34C6775C396}" srcOrd="0" destOrd="0" presId="urn:microsoft.com/office/officeart/2008/layout/VerticalCurvedList"/>
    <dgm:cxn modelId="{E501EA87-3042-4AA9-AB99-628D3BE0732F}" type="presParOf" srcId="{D6F0E6EC-26FA-448D-B778-ABC35B5272D7}" destId="{C3F4DD97-8C79-4EDE-849D-1777E2EC4643}" srcOrd="13" destOrd="0" presId="urn:microsoft.com/office/officeart/2008/layout/VerticalCurvedList"/>
    <dgm:cxn modelId="{F0AB675C-8632-4709-97D4-D0715BCABC81}" type="presParOf" srcId="{D6F0E6EC-26FA-448D-B778-ABC35B5272D7}" destId="{689177F0-D97B-4E0C-81DB-2B8DEC4628E4}" srcOrd="14" destOrd="0" presId="urn:microsoft.com/office/officeart/2008/layout/VerticalCurvedList"/>
    <dgm:cxn modelId="{92B4E46C-51AF-4C02-BEEE-7B36A57AC3C6}" type="presParOf" srcId="{689177F0-D97B-4E0C-81DB-2B8DEC4628E4}" destId="{AA6541A7-5A5E-4BD3-9619-39E9A3F14E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28D42-C614-4ED9-9DC6-6ABC87E39765}">
      <dsp:nvSpPr>
        <dsp:cNvPr id="0" name=""/>
        <dsp:cNvSpPr/>
      </dsp:nvSpPr>
      <dsp:spPr>
        <a:xfrm>
          <a:off x="-5213313" y="-798854"/>
          <a:ext cx="6210818" cy="6210818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D5A11-C2E8-4D03-8E47-8525A878B108}">
      <dsp:nvSpPr>
        <dsp:cNvPr id="0" name=""/>
        <dsp:cNvSpPr/>
      </dsp:nvSpPr>
      <dsp:spPr>
        <a:xfrm>
          <a:off x="313964" y="203222"/>
          <a:ext cx="4193330" cy="419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7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Agilidade</a:t>
          </a:r>
        </a:p>
      </dsp:txBody>
      <dsp:txXfrm>
        <a:off x="313964" y="203222"/>
        <a:ext cx="4193330" cy="419239"/>
      </dsp:txXfrm>
    </dsp:sp>
    <dsp:sp modelId="{28C98D4A-037C-4EF2-B008-42743D162114}">
      <dsp:nvSpPr>
        <dsp:cNvPr id="0" name=""/>
        <dsp:cNvSpPr/>
      </dsp:nvSpPr>
      <dsp:spPr>
        <a:xfrm>
          <a:off x="61585" y="157307"/>
          <a:ext cx="524049" cy="5240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03547-3D3F-42C6-BEC2-015E087F3144}">
      <dsp:nvSpPr>
        <dsp:cNvPr id="0" name=""/>
        <dsp:cNvSpPr/>
      </dsp:nvSpPr>
      <dsp:spPr>
        <a:xfrm>
          <a:off x="703268" y="838940"/>
          <a:ext cx="3813671" cy="419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7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Engajamento</a:t>
          </a:r>
        </a:p>
      </dsp:txBody>
      <dsp:txXfrm>
        <a:off x="703268" y="838940"/>
        <a:ext cx="3813671" cy="419239"/>
      </dsp:txXfrm>
    </dsp:sp>
    <dsp:sp modelId="{983D7B50-1201-4650-B947-E2CF41C2794E}">
      <dsp:nvSpPr>
        <dsp:cNvPr id="0" name=""/>
        <dsp:cNvSpPr/>
      </dsp:nvSpPr>
      <dsp:spPr>
        <a:xfrm>
          <a:off x="441243" y="786535"/>
          <a:ext cx="524049" cy="5240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53DA7-C854-4357-BD47-D2F2ECD6CB29}">
      <dsp:nvSpPr>
        <dsp:cNvPr id="0" name=""/>
        <dsp:cNvSpPr/>
      </dsp:nvSpPr>
      <dsp:spPr>
        <a:xfrm>
          <a:off x="911319" y="1467706"/>
          <a:ext cx="3605620" cy="419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7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Tempo reduzido para </a:t>
          </a:r>
          <a:r>
            <a:rPr lang="pt-BR" sz="1500" kern="1200"/>
            <a:t>definir metas</a:t>
          </a:r>
          <a:endParaRPr lang="pt-BR" sz="1500" kern="1200" dirty="0"/>
        </a:p>
      </dsp:txBody>
      <dsp:txXfrm>
        <a:off x="911319" y="1467706"/>
        <a:ext cx="3605620" cy="419239"/>
      </dsp:txXfrm>
    </dsp:sp>
    <dsp:sp modelId="{7CD69937-B5DA-4A81-87C7-EF166D9FB228}">
      <dsp:nvSpPr>
        <dsp:cNvPr id="0" name=""/>
        <dsp:cNvSpPr/>
      </dsp:nvSpPr>
      <dsp:spPr>
        <a:xfrm>
          <a:off x="649295" y="1415301"/>
          <a:ext cx="524049" cy="5240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659D1-05DD-4E8C-BBB2-CBB53FC158C4}">
      <dsp:nvSpPr>
        <dsp:cNvPr id="0" name=""/>
        <dsp:cNvSpPr/>
      </dsp:nvSpPr>
      <dsp:spPr>
        <a:xfrm>
          <a:off x="977748" y="2096934"/>
          <a:ext cx="3539191" cy="419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7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Transparência</a:t>
          </a:r>
        </a:p>
      </dsp:txBody>
      <dsp:txXfrm>
        <a:off x="977748" y="2096934"/>
        <a:ext cx="3539191" cy="419239"/>
      </dsp:txXfrm>
    </dsp:sp>
    <dsp:sp modelId="{B0F3DA64-689F-4416-92D2-5D35128B1115}">
      <dsp:nvSpPr>
        <dsp:cNvPr id="0" name=""/>
        <dsp:cNvSpPr/>
      </dsp:nvSpPr>
      <dsp:spPr>
        <a:xfrm>
          <a:off x="715723" y="2044529"/>
          <a:ext cx="524049" cy="5240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D4AEB-9902-4D1F-8AF2-857BD2041E51}">
      <dsp:nvSpPr>
        <dsp:cNvPr id="0" name=""/>
        <dsp:cNvSpPr/>
      </dsp:nvSpPr>
      <dsp:spPr>
        <a:xfrm>
          <a:off x="911319" y="2726162"/>
          <a:ext cx="3605620" cy="419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7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Autonomia e responsabilidade</a:t>
          </a:r>
        </a:p>
      </dsp:txBody>
      <dsp:txXfrm>
        <a:off x="911319" y="2726162"/>
        <a:ext cx="3605620" cy="419239"/>
      </dsp:txXfrm>
    </dsp:sp>
    <dsp:sp modelId="{DAB76303-D5F6-44F3-AE38-C45FA1562A65}">
      <dsp:nvSpPr>
        <dsp:cNvPr id="0" name=""/>
        <dsp:cNvSpPr/>
      </dsp:nvSpPr>
      <dsp:spPr>
        <a:xfrm>
          <a:off x="649295" y="2673757"/>
          <a:ext cx="524049" cy="5240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D816B-EA86-4F09-918D-FD914D4B1DB1}">
      <dsp:nvSpPr>
        <dsp:cNvPr id="0" name=""/>
        <dsp:cNvSpPr/>
      </dsp:nvSpPr>
      <dsp:spPr>
        <a:xfrm>
          <a:off x="703268" y="3354929"/>
          <a:ext cx="3813671" cy="419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7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Foco e disciplina</a:t>
          </a:r>
        </a:p>
      </dsp:txBody>
      <dsp:txXfrm>
        <a:off x="703268" y="3354929"/>
        <a:ext cx="3813671" cy="419239"/>
      </dsp:txXfrm>
    </dsp:sp>
    <dsp:sp modelId="{9A6F4C9A-20E8-4AD7-9818-B34C6775C396}">
      <dsp:nvSpPr>
        <dsp:cNvPr id="0" name=""/>
        <dsp:cNvSpPr/>
      </dsp:nvSpPr>
      <dsp:spPr>
        <a:xfrm>
          <a:off x="441243" y="3302524"/>
          <a:ext cx="524049" cy="5240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4DD97-8C79-4EDE-849D-1777E2EC4643}">
      <dsp:nvSpPr>
        <dsp:cNvPr id="0" name=""/>
        <dsp:cNvSpPr/>
      </dsp:nvSpPr>
      <dsp:spPr>
        <a:xfrm>
          <a:off x="323609" y="3984157"/>
          <a:ext cx="4193330" cy="419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7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Metas mais ambiciosas</a:t>
          </a:r>
        </a:p>
      </dsp:txBody>
      <dsp:txXfrm>
        <a:off x="323609" y="3984157"/>
        <a:ext cx="4193330" cy="419239"/>
      </dsp:txXfrm>
    </dsp:sp>
    <dsp:sp modelId="{AA6541A7-5A5E-4BD3-9619-39E9A3F14EA1}">
      <dsp:nvSpPr>
        <dsp:cNvPr id="0" name=""/>
        <dsp:cNvSpPr/>
      </dsp:nvSpPr>
      <dsp:spPr>
        <a:xfrm>
          <a:off x="61585" y="3931752"/>
          <a:ext cx="524049" cy="5240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12/03/2021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12/03/2021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12/03/2021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12/03/2021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12/03/2021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12/03/2021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12/03/2021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12/03/2021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12/03/2021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12/03/2021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12/03/2021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12/03/2021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12/03/2021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12/03/2021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teware.com.br/blog/metodologias/metodologia-okr/" TargetMode="External"/><Relationship Id="rId3" Type="http://schemas.openxmlformats.org/officeDocument/2006/relationships/hyperlink" Target="https://pt.wikipedia.org/wiki/" TargetMode="External"/><Relationship Id="rId7" Type="http://schemas.openxmlformats.org/officeDocument/2006/relationships/hyperlink" Target="https://clickup.com/blog/okr-examples/?utm_source=google&amp;utm_medium=cpc&amp;utm_term=&amp;targetid=dsa-1187402281363&amp;utm_campaign=dsa-okr-row&amp;utm_content=&amp;gclid=Cj0KCQiAv6yCBhCLARIsABqJTjY-29sPIxU6uvS2JW1iSOiDbOxb0jZy6SLvAk9h1gQNj9LQpZ-SswUaAoHfEALw_wc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nicon.com.br/blog/441-6_passos_para_implementar_a_metodologia_OKR_na_sua_empresa" TargetMode="External"/><Relationship Id="rId5" Type="http://schemas.openxmlformats.org/officeDocument/2006/relationships/hyperlink" Target="https://resultadosdigitais.com.br/blog/o-que-okr/" TargetMode="External"/><Relationship Id="rId4" Type="http://schemas.openxmlformats.org/officeDocument/2006/relationships/hyperlink" Target="https://rockcontent.com/br/blog/okr/#:~:text=OKR%20&#233;%20uma%20metodologia%20de,a%20conquista%20dos%20n&#250;meros%20idea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OKR</a:t>
            </a:r>
            <a:br>
              <a:rPr lang="pt-br" sz="4400" dirty="0">
                <a:solidFill>
                  <a:schemeClr val="tx1"/>
                </a:solidFill>
              </a:rPr>
            </a:b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5"/>
            <a:ext cx="4775075" cy="724067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Alunos: Arthur Hassan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Augusto </a:t>
            </a:r>
            <a:r>
              <a:rPr lang="pt-BR" dirty="0" err="1">
                <a:solidFill>
                  <a:schemeClr val="tx1"/>
                </a:solidFill>
              </a:rPr>
              <a:t>Savi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Gean Homem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EFA509-1833-4312-B336-844A438BC500}"/>
              </a:ext>
            </a:extLst>
          </p:cNvPr>
          <p:cNvSpPr txBox="1"/>
          <p:nvPr/>
        </p:nvSpPr>
        <p:spPr>
          <a:xfrm>
            <a:off x="4869712" y="2541180"/>
            <a:ext cx="5114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Criado pelo </a:t>
            </a:r>
            <a:r>
              <a:rPr lang="pt-BR" dirty="0" err="1"/>
              <a:t>ex</a:t>
            </a:r>
            <a:r>
              <a:rPr lang="pt-BR" dirty="0"/>
              <a:t>- CEO da Intel, Andrew Grove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tornou conhecida em 1999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Objectives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Key </a:t>
            </a:r>
            <a:r>
              <a:rPr lang="pt-BR" dirty="0" err="1"/>
              <a:t>Results</a:t>
            </a:r>
            <a:r>
              <a:rPr lang="pt-BR" dirty="0"/>
              <a:t> - em português, objetivos e resultados-chave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Empresas que utilizam: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E63921-7F05-40B5-A8DE-D8AF832A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01" y="4007010"/>
            <a:ext cx="5991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26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r>
              <a:rPr lang="pt-BR" dirty="0" err="1"/>
              <a:t>Objectives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Key </a:t>
            </a:r>
            <a:r>
              <a:rPr lang="pt-BR" dirty="0" err="1"/>
              <a:t>Results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EFA509-1833-4312-B336-844A438BC500}"/>
              </a:ext>
            </a:extLst>
          </p:cNvPr>
          <p:cNvSpPr txBox="1"/>
          <p:nvPr/>
        </p:nvSpPr>
        <p:spPr>
          <a:xfrm>
            <a:off x="5422605" y="2088346"/>
            <a:ext cx="51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Eu vou (</a:t>
            </a:r>
            <a:r>
              <a:rPr lang="pt-BR" dirty="0" err="1"/>
              <a:t>Objectives</a:t>
            </a:r>
            <a:r>
              <a:rPr lang="pt-BR" dirty="0"/>
              <a:t>) medido por (Key </a:t>
            </a:r>
            <a:r>
              <a:rPr lang="pt-BR" dirty="0" err="1"/>
              <a:t>Results</a:t>
            </a:r>
            <a:r>
              <a:rPr lang="pt-BR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EC600E-944C-40BB-B32D-4075C8C863A5}"/>
              </a:ext>
            </a:extLst>
          </p:cNvPr>
          <p:cNvSpPr txBox="1"/>
          <p:nvPr/>
        </p:nvSpPr>
        <p:spPr>
          <a:xfrm>
            <a:off x="4740751" y="2783007"/>
            <a:ext cx="556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Objetivos: Curtos Inspiradores e envolventes, 	“Criar a melhor experiência do cliente"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6B07D2-EF02-47B2-9E1D-7111B7D777C7}"/>
              </a:ext>
            </a:extLst>
          </p:cNvPr>
          <p:cNvSpPr txBox="1"/>
          <p:nvPr/>
        </p:nvSpPr>
        <p:spPr>
          <a:xfrm>
            <a:off x="4740750" y="3685144"/>
            <a:ext cx="6274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Resultados Chave: Quantitativos e mensuráveis, </a:t>
            </a:r>
          </a:p>
          <a:p>
            <a:r>
              <a:rPr lang="pt-BR" dirty="0"/>
              <a:t>	“NPS (</a:t>
            </a:r>
            <a:r>
              <a:rPr lang="pt-BR" i="1" dirty="0"/>
              <a:t>Net Promoter Score</a:t>
            </a:r>
            <a:r>
              <a:rPr lang="pt-BR" dirty="0"/>
              <a:t>) e Taxa de Recompra</a:t>
            </a:r>
          </a:p>
          <a:p>
            <a:endParaRPr lang="pt-BR" dirty="0"/>
          </a:p>
          <a:p>
            <a:r>
              <a:rPr lang="pt-BR" dirty="0"/>
              <a:t>	"Se não tem um número, não é um Key 	</a:t>
            </a:r>
            <a:r>
              <a:rPr lang="pt-BR" dirty="0" err="1"/>
              <a:t>Result</a:t>
            </a:r>
            <a:r>
              <a:rPr lang="pt-BR" dirty="0"/>
              <a:t>", afirma Marissa Mayer, ex-vice-	presidente do Google.”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81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E9EBEB8-A78E-4A59-8935-C881B48E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043" y="501700"/>
            <a:ext cx="6835629" cy="579731"/>
          </a:xfrm>
        </p:spPr>
        <p:txBody>
          <a:bodyPr>
            <a:noAutofit/>
          </a:bodyPr>
          <a:lstStyle/>
          <a:p>
            <a:r>
              <a:rPr lang="pt-BR" sz="2400" dirty="0" err="1"/>
              <a:t>Objectives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Key </a:t>
            </a:r>
            <a:r>
              <a:rPr lang="pt-BR" sz="2400" dirty="0" err="1"/>
              <a:t>Results</a:t>
            </a:r>
            <a:r>
              <a:rPr lang="pt-BR" sz="2400" dirty="0"/>
              <a:t> - em português, objetivos e resultados-chave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5B877-42B7-4F9C-B350-66A881DF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43" y="1222325"/>
            <a:ext cx="69627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964" y="388848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Benefícios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A3FD96F-41CF-47A4-854F-D6D9683AC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102362"/>
              </p:ext>
            </p:extLst>
          </p:nvPr>
        </p:nvGraphicFramePr>
        <p:xfrm>
          <a:off x="4800367" y="1602297"/>
          <a:ext cx="4578525" cy="461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92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C386C6-F980-414B-8AFE-2EF9EBD4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118" y="1532861"/>
            <a:ext cx="7096125" cy="39624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2D41F15-875D-4B86-A097-5B3F21CE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963" y="37490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Conclusão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D9F24A-9CD3-4A36-8640-AF68693A3AAC}"/>
              </a:ext>
            </a:extLst>
          </p:cNvPr>
          <p:cNvSpPr txBox="1"/>
          <p:nvPr/>
        </p:nvSpPr>
        <p:spPr>
          <a:xfrm>
            <a:off x="4727965" y="1982450"/>
            <a:ext cx="67184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linkClick r:id="rId3"/>
              </a:rPr>
              <a:t>https://pt.wikipedia.org/wiki/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linkClick r:id="rId4"/>
              </a:rPr>
              <a:t>https://rockcontent.com/</a:t>
            </a:r>
            <a:r>
              <a:rPr lang="pt-BR" sz="1600" dirty="0" err="1">
                <a:hlinkClick r:id="rId4"/>
              </a:rPr>
              <a:t>br</a:t>
            </a:r>
            <a:r>
              <a:rPr lang="pt-BR" sz="1600" dirty="0">
                <a:hlinkClick r:id="rId4"/>
              </a:rPr>
              <a:t>/blog/</a:t>
            </a:r>
            <a:r>
              <a:rPr lang="pt-BR" sz="1600" dirty="0" err="1">
                <a:hlinkClick r:id="rId4"/>
              </a:rPr>
              <a:t>okr</a:t>
            </a:r>
            <a:r>
              <a:rPr lang="pt-BR" sz="1600" dirty="0">
                <a:hlinkClick r:id="rId4"/>
              </a:rPr>
              <a:t>/#:~:text=OKR%20é%20uma%20metodologia%20de,a%20conquista%20dos%20números%20ideais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linkClick r:id="rId5"/>
              </a:rPr>
              <a:t>https://resultadosdigitais.com.br/blog/o-que-okr/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linkClick r:id="rId6"/>
              </a:rPr>
              <a:t>https://www.tecnicon.com.br/blog/441-6_passos_para_implementar_a_metodologia_OKR_na_sua_empresa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linkClick r:id="rId7"/>
              </a:rPr>
              <a:t>https://clickup.com/blog/okr-examples/?utm_source=google&amp;utm_medium=cpc&amp;utm_term=&amp;targetid=dsa-1187402281363&amp;utm_campaign=dsa-okr-row&amp;utm_content=&amp;gclid=Cj0KCQiAv6yCBhCLARIsABqJTjY-29sPIxU6uvS2JW1iSOiDbOxb0jZy6SLvAk9h1gQNj9LQpZ-SswUaAoHfEALw_wcB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linkClick r:id="rId8"/>
              </a:rPr>
              <a:t>https://www.siteware.com.br/blog/metodologias/metodologia-okr/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Todos acessados no dia 12 de março de 2021.</a:t>
            </a:r>
          </a:p>
        </p:txBody>
      </p:sp>
    </p:spTree>
    <p:extLst>
      <p:ext uri="{BB962C8B-B14F-4D97-AF65-F5344CB8AC3E}">
        <p14:creationId xmlns:p14="http://schemas.microsoft.com/office/powerpoint/2010/main" val="124623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{571C119B-40E1-4E00-8108-E58091184130}tf56410444_win32</Template>
  <TotalTime>79</TotalTime>
  <Words>306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Garamond</vt:lpstr>
      <vt:lpstr>SavonVTI</vt:lpstr>
      <vt:lpstr>OKR </vt:lpstr>
      <vt:lpstr>Introdução</vt:lpstr>
      <vt:lpstr>Objectives and Key Results</vt:lpstr>
      <vt:lpstr>Objectives and Key Results - em português, objetivos e resultados-chave</vt:lpstr>
      <vt:lpstr>Benefícios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OKR</dc:title>
  <dc:creator>Pichau</dc:creator>
  <cp:lastModifiedBy>Pichau</cp:lastModifiedBy>
  <cp:revision>6</cp:revision>
  <dcterms:created xsi:type="dcterms:W3CDTF">2021-03-12T22:55:14Z</dcterms:created>
  <dcterms:modified xsi:type="dcterms:W3CDTF">2021-03-13T00:15:08Z</dcterms:modified>
</cp:coreProperties>
</file>