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30573-6318-4227-BBD0-04402841C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diagramas de atividade Com Raias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40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9854164-9FCF-4322-9736-50691FF9125E}"/>
              </a:ext>
            </a:extLst>
          </p:cNvPr>
          <p:cNvSpPr txBox="1"/>
          <p:nvPr/>
        </p:nvSpPr>
        <p:spPr>
          <a:xfrm>
            <a:off x="675861" y="596348"/>
            <a:ext cx="1054873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>
                <a:latin typeface="+mj-lt"/>
              </a:rPr>
              <a:t>Componentes mais comuns de um diagrama de atividade incluem: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b="1" dirty="0"/>
              <a:t>-Ações:</a:t>
            </a:r>
            <a:r>
              <a:rPr lang="pt-BR" sz="2400" dirty="0"/>
              <a:t> uma etapa da atividade em que o usuário ou software realiza uma determinada tarefa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b="1" dirty="0"/>
              <a:t>-Nó de decisão:</a:t>
            </a:r>
            <a:r>
              <a:rPr lang="pt-BR" sz="2400" dirty="0"/>
              <a:t> um ramo condicional no fluxo representado por um diamante. Inclui uma única entrada e duas ou mais saídas.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b="1" dirty="0"/>
              <a:t>-Fluxos de controle:</a:t>
            </a:r>
            <a:r>
              <a:rPr lang="pt-BR" sz="2400" dirty="0"/>
              <a:t> outro nome dado aos conectores que mostram o fluxo entre as etapas no diagrama.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b="1" dirty="0"/>
              <a:t>-Nó inicial:</a:t>
            </a:r>
            <a:r>
              <a:rPr lang="pt-BR" sz="2400" dirty="0"/>
              <a:t> simboliza o início da atividade. É representado por um círculo preto.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b="1" dirty="0"/>
              <a:t>-Nó final:</a:t>
            </a:r>
            <a:r>
              <a:rPr lang="pt-BR" sz="2400" dirty="0"/>
              <a:t> representa a etapa final da atividade. É representado por um círculo preto delineado.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62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slidesharecdn.com/uml-diagramadeatividades-120503065306-phpapp01/95/uml-diagrama-de-atividades-12-728.jpg?cb=1336028048">
            <a:extLst>
              <a:ext uri="{FF2B5EF4-FFF2-40B4-BE49-F238E27FC236}">
                <a16:creationId xmlns:a16="http://schemas.microsoft.com/office/drawing/2014/main" id="{D71BC623-FDD0-4D72-9E02-A7844AFF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8"/>
            <a:ext cx="12192000" cy="68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EC5F8D-223A-4F16-B034-86903363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9994"/>
            <a:ext cx="12192000" cy="84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21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12</TotalTime>
  <Words>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Trilha de Vapor</vt:lpstr>
      <vt:lpstr>diagramas de atividade Com Raias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atividade Com Raias</dc:title>
  <dc:creator>augusto savi</dc:creator>
  <cp:lastModifiedBy>augusto savi</cp:lastModifiedBy>
  <cp:revision>2</cp:revision>
  <dcterms:created xsi:type="dcterms:W3CDTF">2019-10-02T01:56:52Z</dcterms:created>
  <dcterms:modified xsi:type="dcterms:W3CDTF">2019-10-02T02:08:55Z</dcterms:modified>
</cp:coreProperties>
</file>