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3" autoAdjust="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7BDD1-F69C-4E53-8370-EA8A6335F0D2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BFA89-9955-4017-9EEB-5F1E7358A8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BFA89-9955-4017-9EEB-5F1E7358A82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5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5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9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4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2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88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28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5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0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5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2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8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052C-4638-4646-B97D-C30B2613812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A2F3-44A9-45D1-8D9A-55FB7EA04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8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1655" y="1359117"/>
            <a:ext cx="9144000" cy="842530"/>
          </a:xfrm>
        </p:spPr>
        <p:txBody>
          <a:bodyPr/>
          <a:lstStyle/>
          <a:p>
            <a:r>
              <a:rPr lang="pt-BR" b="1" dirty="0" smtClean="0"/>
              <a:t>Bitcoin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1655" y="5029056"/>
            <a:ext cx="9144000" cy="401926"/>
          </a:xfrm>
        </p:spPr>
        <p:txBody>
          <a:bodyPr>
            <a:normAutofit lnSpcReduction="10000"/>
          </a:bodyPr>
          <a:lstStyle/>
          <a:p>
            <a:r>
              <a:rPr lang="pt-BR" sz="1800" i="1" dirty="0"/>
              <a:t>peer-to-peer electronic cash system</a:t>
            </a: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74673" y="732178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Seminário sobre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84619" y="6109854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Novembro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155370"/>
            <a:ext cx="10353762" cy="363582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effectLst/>
              </a:rPr>
              <a:t>1.Bitcoin.org</a:t>
            </a:r>
            <a:r>
              <a:rPr lang="pt-BR" dirty="0">
                <a:effectLst/>
              </a:rPr>
              <a:t>. Consultado em 22 de dezembro de </a:t>
            </a:r>
            <a:r>
              <a:rPr lang="pt-BR" dirty="0" smtClean="0">
                <a:effectLst/>
              </a:rPr>
              <a:t>2010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2.</a:t>
            </a:r>
            <a:r>
              <a:rPr lang="en-US" dirty="0">
                <a:effectLst/>
              </a:rPr>
              <a:t> Empson, Rip (28 de março de 2013). </a:t>
            </a:r>
            <a:r>
              <a:rPr lang="en-US" dirty="0" smtClean="0">
                <a:effectLst/>
              </a:rPr>
              <a:t>Bitcoin</a:t>
            </a:r>
            <a:r>
              <a:rPr lang="en-US" dirty="0">
                <a:effectLst/>
              </a:rPr>
              <a:t>: How An Unregulated, Decentralized Virtual Currency Just Became A Billion Dollar </a:t>
            </a:r>
            <a:r>
              <a:rPr lang="en-US" dirty="0" smtClean="0">
                <a:effectLst/>
              </a:rPr>
              <a:t>Market.</a:t>
            </a:r>
            <a:r>
              <a:rPr lang="en-US" dirty="0">
                <a:effectLst/>
              </a:rPr>
              <a:t> </a:t>
            </a:r>
            <a:r>
              <a:rPr lang="en-US" i="1" dirty="0">
                <a:effectLst/>
              </a:rPr>
              <a:t>TechCrunch</a:t>
            </a:r>
            <a:r>
              <a:rPr lang="en-US" dirty="0">
                <a:effectLst/>
              </a:rPr>
              <a:t>. AOL inc. 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3.</a:t>
            </a:r>
            <a:r>
              <a:rPr lang="pt-BR" dirty="0">
                <a:effectLst/>
              </a:rPr>
              <a:t>  Nakamoto, Satoshi (31 de Outubro de 2008). </a:t>
            </a:r>
            <a:r>
              <a:rPr lang="pt-BR" dirty="0" smtClean="0">
                <a:effectLst/>
              </a:rPr>
              <a:t>Bitcoin </a:t>
            </a:r>
            <a:r>
              <a:rPr lang="pt-BR" dirty="0">
                <a:effectLst/>
              </a:rPr>
              <a:t>P2P e-cash </a:t>
            </a:r>
            <a:r>
              <a:rPr lang="pt-BR" dirty="0" smtClean="0">
                <a:effectLst/>
              </a:rPr>
              <a:t>paper</a:t>
            </a:r>
            <a:r>
              <a:rPr lang="pt-BR" dirty="0">
                <a:effectLst/>
              </a:rPr>
              <a:t> (em inglês). Consultado em 5 de Março de </a:t>
            </a:r>
            <a:r>
              <a:rPr lang="pt-BR" dirty="0" smtClean="0">
                <a:effectLst/>
              </a:rPr>
              <a:t>2014.</a:t>
            </a:r>
          </a:p>
          <a:p>
            <a:r>
              <a:rPr lang="pt-BR" dirty="0" smtClean="0">
                <a:effectLst/>
              </a:rPr>
              <a:t>4.Contratos </a:t>
            </a:r>
            <a:r>
              <a:rPr lang="pt-BR" dirty="0">
                <a:effectLst/>
              </a:rPr>
              <a:t>inteligentes via Bitcoin em 2017</a:t>
            </a:r>
            <a:r>
              <a:rPr lang="pt-BR" dirty="0" smtClean="0">
                <a:effectLst/>
              </a:rPr>
              <a:t>?.</a:t>
            </a:r>
            <a:r>
              <a:rPr lang="pt-BR" dirty="0">
                <a:effectLst/>
              </a:rPr>
              <a:t> </a:t>
            </a:r>
            <a:r>
              <a:rPr lang="pt-BR" i="1" dirty="0" err="1">
                <a:effectLst/>
              </a:rPr>
              <a:t>Blockchain</a:t>
            </a:r>
            <a:r>
              <a:rPr lang="pt-BR" i="1" dirty="0">
                <a:effectLst/>
              </a:rPr>
              <a:t> </a:t>
            </a:r>
            <a:r>
              <a:rPr lang="pt-BR" i="1" dirty="0" smtClean="0">
                <a:effectLst/>
              </a:rPr>
              <a:t>Meeting</a:t>
            </a:r>
            <a:r>
              <a:rPr lang="pt-BR" dirty="0" smtClean="0">
                <a:effectLst/>
              </a:rPr>
              <a:t> (em inglês)</a:t>
            </a:r>
          </a:p>
          <a:p>
            <a:pPr marL="0" indent="0">
              <a:buNone/>
            </a:pPr>
            <a:r>
              <a:rPr lang="pt-BR" dirty="0" smtClean="0">
                <a:effectLst/>
              </a:rPr>
              <a:t> metzdowd.com.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88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8842" y="184855"/>
            <a:ext cx="5431972" cy="6503328"/>
          </a:xfrm>
        </p:spPr>
        <p:txBody>
          <a:bodyPr>
            <a:normAutofit lnSpcReduction="10000"/>
          </a:bodyPr>
          <a:lstStyle/>
          <a:p>
            <a:r>
              <a:rPr lang="pt-BR" sz="4000" dirty="0" smtClean="0"/>
              <a:t>Sumario</a:t>
            </a:r>
          </a:p>
          <a:p>
            <a:pPr marL="0" indent="0">
              <a:buNone/>
            </a:pPr>
            <a:endParaRPr lang="pt-BR" sz="4000" dirty="0" smtClean="0"/>
          </a:p>
          <a:p>
            <a:pPr marL="0" indent="0">
              <a:buNone/>
            </a:pPr>
            <a:r>
              <a:rPr lang="pt-BR" sz="4000" dirty="0" smtClean="0"/>
              <a:t>1.Objetivos</a:t>
            </a:r>
          </a:p>
          <a:p>
            <a:pPr marL="0" indent="0">
              <a:buNone/>
            </a:pPr>
            <a:r>
              <a:rPr lang="pt-BR" sz="4000" dirty="0" smtClean="0"/>
              <a:t>2.Introdução</a:t>
            </a:r>
          </a:p>
          <a:p>
            <a:pPr marL="0" indent="0">
              <a:buNone/>
            </a:pPr>
            <a:r>
              <a:rPr lang="pt-BR" sz="4000" dirty="0" smtClean="0"/>
              <a:t>3.</a:t>
            </a:r>
            <a:r>
              <a:rPr lang="pt-BR" sz="4000" i="1" dirty="0">
                <a:effectLst/>
              </a:rPr>
              <a:t> </a:t>
            </a:r>
            <a:r>
              <a:rPr lang="pt-BR" sz="4000" dirty="0" smtClean="0">
                <a:effectLst/>
              </a:rPr>
              <a:t>Blockchain</a:t>
            </a:r>
          </a:p>
          <a:p>
            <a:pPr marL="0" indent="0">
              <a:buNone/>
            </a:pPr>
            <a:r>
              <a:rPr lang="pt-BR" sz="4000" dirty="0" smtClean="0">
                <a:effectLst/>
              </a:rPr>
              <a:t>4.Mineração</a:t>
            </a:r>
          </a:p>
          <a:p>
            <a:pPr marL="0" indent="0">
              <a:buNone/>
            </a:pPr>
            <a:r>
              <a:rPr lang="pt-BR" sz="4000" dirty="0" smtClean="0">
                <a:effectLst/>
              </a:rPr>
              <a:t>5.Criador</a:t>
            </a:r>
          </a:p>
          <a:p>
            <a:pPr marL="0" indent="0">
              <a:buNone/>
            </a:pPr>
            <a:r>
              <a:rPr lang="pt-BR" sz="4000" dirty="0" smtClean="0">
                <a:effectLst/>
              </a:rPr>
              <a:t>6.Criticas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AutoShape 2" descr="data:image/png;base64,iVBORw0KGgoAAAANSUhEUgAAAJcAAAAfCAMAAADdoq/+AAAAolBMVEX///9NTU33kxpKSko8PDxGRkZDQ0NAQED3jQDBwcE5OTn3jwDp6en2iQA0NDT4+PisrKzb29uEhIRnZ2fx8fGZmZnS0tKkpKS1tbXh4eF5eXltbW3/+vZdXV3KyspTU1P5sW+MjIz+7eD82b35qVz959X5rGQiIiL807P83sb3lyj2ggD+9Ov4oET6uoIqKir7zKX6wY/4mjb7xpoYGBj4o0+YZZXqAAAF10lEQVRYhaVYaXerOAyF2JgtgZBAAtlIXpvuW9Lp//9rY0mWbdKXntMZfWkQWFxLV1emQWBtc/N2ex49ve4//gTfrOx208N2fOlOl239/eFfWN0udz8+cNxPknwElueT88fl7fssVlF/4Rz3Uqmi+h+w2kKpbH79/mY/IVDGktHj4H6XhWEYHS5WbYX2ivV/h7UodIBQptfuH/MBKrDJm//AVOn18cX6BYANhc1iXf4W1yyCCGp65fbjxCXKAkxuvSdWkBl5Qa80hqjRTP/U5FvH//yaamsIG2aLv989erA+7vIkMb/v3CNqkBhjHVRBFID2XkVC/MCTK9bAztQVImwSm6v8S4M8fjCwT4tAcmIG1hYyC4H2C7zf/BpXuS5k8S2ssTtTuteHu+QUvJ2DIwOdsGC0sK+4/b520eGfJeRT/tzwf7fx4lrxuYr5SV9sgtNncGJcOVMM+XlJL8+QJ/Gvaf+jcbpGr6cNeW6eLhPWoyCU6bKZehwdo8EvSKfY1njN6Mrd8jCbNW1nn++m4Egd/BIXcMK6dNo0B16wcaSfaDV9OYLz0wDLSSzGKAih1NKqZM86Wt9LKQsgeyVRMCTYPYUdzwr9tIgilQlasNhmKtIWZ5aHy0IveEf1aVcZhNfPx9kWQjwkDpfOzul59KC9byaJOa4nQTAmCiNju5i1B9XNmMJ7TRG5BeiZFYIdMTculj+DfO3cXXhD5RBA/+kHXkejZ50ypv7kBdYf3EtQb4hoDXgzSMbKBaWmnXsbUUuo2NaDHirTgqgzWxvLAQuD4MvCyve6qs9J8qyxPLJU4DjCeRNGsYyFezd5FbCFgimwDJp2HZFDVymOJORjjp5IX9POsNhYfhpuNNFiKQm+bu0nly4o4Mvjw4vXDOircYrFh123WGH8DMCUuFvQRByeYr0Ea8ZGLUPVT6txl87gveSRTdWltDOkmBtuNTbOfFF1rTL3vYmo6fWCLbnZW6n9YHphOczG5MLSC7ztcHhSl8TekB8XJgmBkWAqnhtuO8lUpWDi4OULOH5Obh+9fqR8OSLxHlv2IkJUt8LqI16KlYNFnthMZ0yYhF9uuFGsyi8u8yuBcahHUg5q4byAEtUrKi+acG61VPPUG54lJceT8TILvQewCYuShxumFWMVgc2nrqPpx+ThQbfhzcSIPHcp9KMjko+rJEpwldzZDKs+mKWp3YutHuBy5S+lewN6Vcr69YTO4/6cn49evvJBivgdEMyNausiw5oMZilViXUfc6O4uqg5GMsQmLxd8EJ6//R2s3GR/vh67xXfSBlwDUd1vGNXYYfnynYGGyKRfCU5zz0DNGOfloTsNZKQJ8/6y4OWbl79+eh0KiCu4jJLkwt60eOZm4o+gIB53Zi2pXpjLIlvQFJg09jzxF1w87zZ3H5+7vlUjVQjIhl64YEHuFRG3O5Ev9kQ1yBfA1wHbmNiHda74BQOuMgJ+wjevvSROndnfUyXX3zUPyxjlTG96JNkaVHg5gdH9t6rI4mbsIzoguGp8uA0acPafh7tNyfvA4TOq0Qk3H9NigFZnlp6LTiFxpCOgzM3nc52LpsoZRTLvsGcKkNPk9z5PneHHnu+p6EPBWsj1MQYpIm6vWZcoYKw47Y07avBQyPUacrvFb12VFsEHQZmuJH6Em4UvDrzSON/D3mw6LBaItPFdj6PaOYWmLrYTpPOHM7CPszeAQyNXoGOzFZaO/pQ4sbwS9ijl5tM3nCjjF3/fqzotULQWUYUOwvGFI+PKMKoSZo5B/XDTPE1wkptuZFelUcvN9zIrn9vL/2DUxj3JAD+qE4LdxtBN5l1mJL07ngVGSLR0TwYUJXp538oXPv/xFTo4y/uVEQyssNExnH8bmbgtFACLFLvJPOpinGJXhESGVYFOVSxIgGu73UAiajnLlZdgPfiO5T+nzP69v+crj2stn24XTUuvykaX9XT2Xo+XzWpHdbpYa5XrJsdb71q1hBiymOhxgDVRSzn/RdtnWQ8HLCd3AAAAABJRU5ErkJggg=="/>
          <p:cNvSpPr>
            <a:spLocks noChangeAspect="1" noChangeArrowheads="1"/>
          </p:cNvSpPr>
          <p:nvPr/>
        </p:nvSpPr>
        <p:spPr bwMode="auto">
          <a:xfrm>
            <a:off x="9494520" y="1672045"/>
            <a:ext cx="2092234" cy="20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2641934"/>
            <a:ext cx="5382986" cy="11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217" y="1084216"/>
            <a:ext cx="8556776" cy="4811486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 smtClean="0"/>
              <a:t>1.Objetivos</a:t>
            </a:r>
          </a:p>
          <a:p>
            <a:pPr marL="0" indent="0">
              <a:buNone/>
            </a:pPr>
            <a:r>
              <a:rPr lang="pt-BR" sz="4000" dirty="0" smtClean="0"/>
              <a:t>.Evitar o uso de intermediários </a:t>
            </a:r>
          </a:p>
          <a:p>
            <a:pPr marL="0" indent="0">
              <a:buNone/>
            </a:pPr>
            <a:r>
              <a:rPr lang="pt-BR" sz="4000" dirty="0" smtClean="0"/>
              <a:t>.Diminuir os casos de fraudes</a:t>
            </a:r>
          </a:p>
          <a:p>
            <a:pPr marL="0" indent="0">
              <a:buNone/>
            </a:pPr>
            <a:r>
              <a:rPr lang="pt-BR" sz="4000" dirty="0" smtClean="0"/>
              <a:t>.Utilização do blockchain para transferência de dinheiro publico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620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</a:t>
            </a:r>
            <a:r>
              <a:rPr lang="pt-BR" sz="2800" b="1" dirty="0" smtClean="0"/>
              <a:t>Bitcoin</a:t>
            </a:r>
            <a:r>
              <a:rPr lang="pt-BR" sz="2800" dirty="0" smtClean="0"/>
              <a:t> é uma moeda do tipo criptomoeda descentralizada, e também sistema econômico alternativo.</a:t>
            </a:r>
          </a:p>
          <a:p>
            <a:pPr marL="0" indent="0">
              <a:buNone/>
            </a:pPr>
            <a:r>
              <a:rPr lang="pt-BR" sz="2800" dirty="0" smtClean="0"/>
              <a:t>É considerada a primeira moeda digital descentralizada.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  <a:r>
              <a:rPr lang="pt-BR" sz="2800" dirty="0"/>
              <a:t>T</a:t>
            </a:r>
            <a:r>
              <a:rPr lang="pt-BR" sz="2800" dirty="0" smtClean="0"/>
              <a:t>ida também como responsável pelo ressurgimento do sistema bancário livre.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O </a:t>
            </a:r>
            <a:r>
              <a:rPr lang="pt-BR" sz="2800" dirty="0" err="1" smtClean="0"/>
              <a:t>bitcoin</a:t>
            </a:r>
            <a:r>
              <a:rPr lang="pt-BR" sz="2800" dirty="0" smtClean="0"/>
              <a:t> além de não conter taxa de transação(wallet for wallet) também não necessita de um intermediário.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blockchain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24662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          </a:t>
            </a:r>
            <a:r>
              <a:rPr lang="pt-BR" sz="2800" dirty="0" smtClean="0"/>
              <a:t>É um banco de dados distribuído entre todos os participantes da rede de maneira descentralizada e transparente(p2p). 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            Os bitcoins são transmitidos pela rede e  validadas pelos mineradores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0" y="3262242"/>
            <a:ext cx="7759337" cy="3822445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8009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A rede </a:t>
            </a:r>
            <a:r>
              <a:rPr lang="pt-BR" dirty="0" err="1" smtClean="0"/>
              <a:t>bitcoin</a:t>
            </a:r>
            <a:r>
              <a:rPr lang="pt-BR" dirty="0" smtClean="0"/>
              <a:t> cria e distribui lotes em media 6 vez por hora aleatoriamente entre os participantes da rede que estão rodando o software de mineração .</a:t>
            </a:r>
          </a:p>
          <a:p>
            <a:pPr marL="0" indent="0">
              <a:buNone/>
            </a:pPr>
            <a:r>
              <a:rPr lang="pt-BR" dirty="0" smtClean="0"/>
              <a:t>  Qualquer   participante tem chance de ganhar um lote.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Mas a probabilidade do minerador depende do poder de processamento computacional comparada aos outros participantes.</a:t>
            </a:r>
          </a:p>
          <a:p>
            <a:pPr marL="0" indent="0">
              <a:buNone/>
            </a:pPr>
            <a:r>
              <a:rPr lang="pt-BR" dirty="0" smtClean="0"/>
              <a:t>Atualmente e inviável minerar utilizando CPU e GPU.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531223"/>
            <a:ext cx="10353761" cy="1326321"/>
          </a:xfrm>
        </p:spPr>
        <p:txBody>
          <a:bodyPr/>
          <a:lstStyle/>
          <a:p>
            <a:r>
              <a:rPr lang="pt-BR" dirty="0" smtClean="0"/>
              <a:t>CRIADOR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413" y="1416795"/>
            <a:ext cx="5748262" cy="5336701"/>
          </a:xfrm>
        </p:spPr>
        <p:txBody>
          <a:bodyPr>
            <a:normAutofit/>
          </a:bodyPr>
          <a:lstStyle/>
          <a:p>
            <a:r>
              <a:rPr lang="pt-BR" dirty="0" smtClean="0"/>
              <a:t>Satoshi Nakamoto, pseudônimo japonês utilizado pela pessoa ou grupo que criou o protocolo do </a:t>
            </a:r>
            <a:r>
              <a:rPr lang="pt-BR" dirty="0" err="1" smtClean="0"/>
              <a:t>bitcoin</a:t>
            </a:r>
            <a:r>
              <a:rPr lang="pt-BR" dirty="0" smtClean="0"/>
              <a:t>.</a:t>
            </a:r>
          </a:p>
          <a:p>
            <a:r>
              <a:rPr lang="pt-BR" dirty="0" smtClean="0"/>
              <a:t>Varias revistas foram atrás do verdadeiro nome do criador do bitcoin,mas não tiveram sucesso.</a:t>
            </a:r>
          </a:p>
          <a:p>
            <a:r>
              <a:rPr lang="pt-BR" dirty="0" smtClean="0"/>
              <a:t>Mas em maio de 2016 </a:t>
            </a:r>
            <a:r>
              <a:rPr lang="pt-BR" dirty="0">
                <a:effectLst/>
              </a:rPr>
              <a:t>o empreendedor australiano Craig Wright revela à emissora </a:t>
            </a:r>
            <a:r>
              <a:rPr lang="pt-BR" dirty="0" smtClean="0">
                <a:effectLst/>
              </a:rPr>
              <a:t>BBC ser o real criador da moeda.</a:t>
            </a:r>
          </a:p>
          <a:p>
            <a:r>
              <a:rPr lang="pt-BR" dirty="0" smtClean="0">
                <a:effectLst/>
              </a:rPr>
              <a:t>Sendo confirmado por pessoas da equipe que ajudaram a desenvolver a moeda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86" y="1640700"/>
            <a:ext cx="5523809" cy="4888889"/>
          </a:xfrm>
          <a:prstGeom prst="rect">
            <a:avLst/>
          </a:prstGeom>
          <a:effectLst>
            <a:reflection stA="0" endPos="65000" dist="50800" dir="5400000" sy="-100000" algn="bl" rotWithShape="0"/>
            <a:softEdge rad="622300"/>
          </a:effectLst>
        </p:spPr>
      </p:pic>
    </p:spTree>
    <p:extLst>
      <p:ext uri="{BB962C8B-B14F-4D97-AF65-F5344CB8AC3E}">
        <p14:creationId xmlns:p14="http://schemas.microsoft.com/office/powerpoint/2010/main" val="42831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o blockchain compartilhando aleatoriamente os blocos ,eles são minerados por que tem mais poder de mineração, o que acaba meio que mantendo a maior parte do recurso por quem investe mais.</a:t>
            </a:r>
          </a:p>
          <a:p>
            <a:r>
              <a:rPr lang="pt-BR" dirty="0" smtClean="0"/>
              <a:t>E o fato das transações serem irreversíveis </a:t>
            </a:r>
          </a:p>
          <a:p>
            <a:r>
              <a:rPr lang="pt-BR" dirty="0" smtClean="0"/>
              <a:t>E a utilização no mercado negro,mantendo o anonimato do usuário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78" y="4323577"/>
            <a:ext cx="4342228" cy="2365610"/>
          </a:xfrm>
          <a:prstGeom prst="rect">
            <a:avLst/>
          </a:prstGeom>
          <a:effectLst>
            <a:softEdge rad="165100"/>
          </a:effectLst>
          <a:scene3d>
            <a:camera prst="orthographicFront">
              <a:rot lat="0" lon="21599992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852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Apesar de seus problemas, a moeda hoje em dia já e aceita em alguns estabelecimentos e já há caixas eletrônicos nos EUA para compra e venda do Bitcoin.</a:t>
            </a:r>
          </a:p>
          <a:p>
            <a:r>
              <a:rPr lang="pt-BR" dirty="0" smtClean="0"/>
              <a:t>E a utilização do blockcchain em transferência trás mais transparência e segurança.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8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347</TotalTime>
  <Words>345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Bitcoin</vt:lpstr>
      <vt:lpstr>Apresentação do PowerPoint</vt:lpstr>
      <vt:lpstr>Apresentação do PowerPoint</vt:lpstr>
      <vt:lpstr>Introdução</vt:lpstr>
      <vt:lpstr>blockchain</vt:lpstr>
      <vt:lpstr>mineração</vt:lpstr>
      <vt:lpstr>CRIADOR</vt:lpstr>
      <vt:lpstr>Criticas</vt:lpstr>
      <vt:lpstr>Conclusão</vt:lpstr>
      <vt:lpstr>Referencias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roubo de conta</dc:creator>
  <cp:lastModifiedBy>roubo de conta</cp:lastModifiedBy>
  <cp:revision>18</cp:revision>
  <dcterms:created xsi:type="dcterms:W3CDTF">2017-11-27T00:21:51Z</dcterms:created>
  <dcterms:modified xsi:type="dcterms:W3CDTF">2017-11-28T21:55:43Z</dcterms:modified>
</cp:coreProperties>
</file>