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bbfc3c1b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bbfc3c1b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bbfc3c1b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bbfc3c1b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9bbfc3c1b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9bbfc3c1b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bbfc3c1b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bbfc3c1b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9bbfc3c1b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9bbfc3c1b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bbfc3c1b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9bbfc3c1b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augustobett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/>
              <a:t>Tech </a:t>
            </a:r>
            <a:r>
              <a:rPr lang="pt-BR" sz="3200"/>
              <a:t>challenge: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/>
              <a:t>API para Consulta de Livros</a:t>
            </a:r>
            <a:r>
              <a:rPr lang="pt-BR" sz="3200"/>
              <a:t> 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Produzido: Augusto Santos Bettin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RM: rm367357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Linkedin: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link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 title="fluxogram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700" y="1411525"/>
            <a:ext cx="378000" cy="3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 title="targe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750" y="1409663"/>
            <a:ext cx="378000" cy="3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00"/>
              <a:t>Construindo a Fundação: O Início do Sistema de Recomendação</a:t>
            </a:r>
            <a:endParaRPr b="1" sz="18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889475"/>
            <a:ext cx="16191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 empresa no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início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do desenvolvimento de um projeto de recomendação de livros e necessita acessar as informações de seus livros para gerar o modelo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1256795" y="1406225"/>
            <a:ext cx="1619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Contexto</a:t>
            </a: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4" title="building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800" y="1409962"/>
            <a:ext cx="377400" cy="3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4048100" y="1889475"/>
            <a:ext cx="16191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Para o primeiro passo para o desenvolvimento será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necessário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gerar um fluxo de dados do zero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4007395" y="1406225"/>
            <a:ext cx="1619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6860050" y="1893200"/>
            <a:ext cx="16191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Desenvolver um pipeline completo para extrair e transformar dados, disponibilizando-os através de uma API, com foco em escalabilidade e reuso futuro.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6819345" y="1409950"/>
            <a:ext cx="1619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Arquitetura atual</a:t>
            </a:r>
            <a:endParaRPr b="1" sz="1800"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0" y="1558200"/>
            <a:ext cx="8555025" cy="25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Proposta de arquitetura futura</a:t>
            </a:r>
            <a:endParaRPr b="1" sz="1800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863" y="1307850"/>
            <a:ext cx="5574275" cy="3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Cenário de uso</a:t>
            </a:r>
            <a:endParaRPr b="1" sz="180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307850"/>
            <a:ext cx="70389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875">
                <a:latin typeface="Montserrat"/>
                <a:ea typeface="Montserrat"/>
                <a:cs typeface="Montserrat"/>
                <a:sym typeface="Montserrat"/>
              </a:rPr>
              <a:t>Extração de Dados:</a:t>
            </a:r>
            <a:endParaRPr b="1"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-29013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pt-BR" sz="3875">
                <a:latin typeface="Montserrat"/>
                <a:ea typeface="Montserrat"/>
                <a:cs typeface="Montserrat"/>
                <a:sym typeface="Montserrat"/>
              </a:rPr>
              <a:t>O cientista de dados utiliza um script em Python com a biblioteca requests para interagir com a API.</a:t>
            </a:r>
            <a:endParaRPr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-2901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pt-BR" sz="3875">
                <a:latin typeface="Montserrat"/>
                <a:ea typeface="Montserrat"/>
                <a:cs typeface="Montserrat"/>
                <a:sym typeface="Montserrat"/>
              </a:rPr>
              <a:t>Primeiro, ele se autentica na rota /login para obter um token de acesso.</a:t>
            </a:r>
            <a:endParaRPr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-2901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pt-BR" sz="3875">
                <a:latin typeface="Montserrat"/>
                <a:ea typeface="Montserrat"/>
                <a:cs typeface="Montserrat"/>
                <a:sym typeface="Montserrat"/>
              </a:rPr>
              <a:t>Em seguida, ele faz uma chamada para a rota /books para obter o dataset completo de todos os livros, convertendo a resposta JSON em um DataFrame do pandas.</a:t>
            </a:r>
            <a:endParaRPr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875">
                <a:latin typeface="Montserrat"/>
                <a:ea typeface="Montserrat"/>
                <a:cs typeface="Montserrat"/>
                <a:sym typeface="Montserrat"/>
              </a:rPr>
              <a:t>Insights iniciais (Pré - EDA):</a:t>
            </a:r>
            <a:endParaRPr b="1"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-29013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pt-BR" sz="3875">
                <a:latin typeface="Montserrat"/>
                <a:ea typeface="Montserrat"/>
                <a:cs typeface="Montserrat"/>
                <a:sym typeface="Montserrat"/>
              </a:rPr>
              <a:t>Com os dados em um DataFrame, o cientista explora as informações.</a:t>
            </a:r>
            <a:endParaRPr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-2901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pt-BR" sz="3875">
                <a:latin typeface="Montserrat"/>
                <a:ea typeface="Montserrat"/>
                <a:cs typeface="Montserrat"/>
                <a:sym typeface="Montserrat"/>
              </a:rPr>
              <a:t>Ele utiliza as rotas /stats/overview e /stats/categories para obter um resumo rápido sobre a distribuição de preços, avaliações e a contagem de livros por categoria.</a:t>
            </a:r>
            <a:endParaRPr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-2901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pt-BR" sz="3875">
                <a:latin typeface="Montserrat"/>
                <a:ea typeface="Montserrat"/>
                <a:cs typeface="Montserrat"/>
                <a:sym typeface="Montserrat"/>
              </a:rPr>
              <a:t>Ele analisa a correlação entre o preço e a avaliação, a popularidade das categorias e a distribuição das notas (estrelas).</a:t>
            </a:r>
            <a:endParaRPr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875">
                <a:latin typeface="Montserrat"/>
                <a:ea typeface="Montserrat"/>
                <a:cs typeface="Montserrat"/>
                <a:sym typeface="Montserrat"/>
              </a:rPr>
              <a:t>Treinamento do Modelo:</a:t>
            </a:r>
            <a:endParaRPr b="1"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-29013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pt-BR" sz="3875">
                <a:latin typeface="Montserrat"/>
                <a:ea typeface="Montserrat"/>
                <a:cs typeface="Montserrat"/>
                <a:sym typeface="Montserrat"/>
              </a:rPr>
              <a:t>Com base na análise, ele decide criar um modelo de recomendação baseado em conteúdo.</a:t>
            </a:r>
            <a:endParaRPr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-2901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pt-BR" sz="3875">
                <a:latin typeface="Montserrat"/>
                <a:ea typeface="Montserrat"/>
                <a:cs typeface="Montserrat"/>
                <a:sym typeface="Montserrat"/>
              </a:rPr>
              <a:t>Ele utiliza técnicas de Processamento de Linguagem Natural (PLN) para vetorizar os títulos dos livros e combiná-los com outras features, como categoria e preço.</a:t>
            </a:r>
            <a:endParaRPr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-2901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pt-BR" sz="3875">
                <a:latin typeface="Montserrat"/>
                <a:ea typeface="Montserrat"/>
                <a:cs typeface="Montserrat"/>
                <a:sym typeface="Montserrat"/>
              </a:rPr>
              <a:t>Ele treina um modelo que, ao receber um livro como entrada, calcula a similaridade com os outros livros e retorna os mais parecidos como recomendação.</a:t>
            </a:r>
            <a:endParaRPr sz="38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Plano de Integração com Modelos de ML</a:t>
            </a:r>
            <a:endParaRPr b="1" sz="1800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307850"/>
            <a:ext cx="70389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Criação de um Microsserviço de ML:</a:t>
            </a:r>
            <a:endParaRPr b="1"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-28110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Um novo serviço (ex: ML-Recomendacao-Service) é criado, também em Flask ou FastAPI, e containerizado.</a:t>
            </a:r>
            <a:endParaRPr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-2811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Este serviço carrega o modelo de recomendação treinado e expõe um endpoint interno (ex: /predict) que recebe o ID de um livro e retorna uma lista de IDs de livros recomendados.</a:t>
            </a:r>
            <a:endParaRPr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Novo Endpoint na API de Livros:</a:t>
            </a:r>
            <a:endParaRPr b="1"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-28110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Uma nova rota, como GET /books/&lt;int:book_id&gt;/recommendations, é adicionada ao serviço de livros.</a:t>
            </a:r>
            <a:endParaRPr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Orquestração da Chamada:</a:t>
            </a:r>
            <a:endParaRPr b="1"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-28110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Quando um cliente chama GET /books/123/recommendations: a. O </a:t>
            </a: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API Gateway</a:t>
            </a: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 encaminha a requisição para o </a:t>
            </a: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Serviço de Livros</a:t>
            </a: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. b. O </a:t>
            </a: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Serviço de Livros</a:t>
            </a: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 faz uma chamada interna para o </a:t>
            </a: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Serviço de ML</a:t>
            </a: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, enviando as informações do livro de ID 123. c. O </a:t>
            </a: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Serviço de ML</a:t>
            </a: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 processa a requisição, usa o modelo para gerar as recomendações e retorna uma lista de IDs (ex: [45, 210, 503]). d. O </a:t>
            </a: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Serviço de Livros</a:t>
            </a: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 usa essa lista de IDs para buscar os dados completos dos livros recomendados no banco de dados. e. Finalmente, o </a:t>
            </a: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Serviço de Livros</a:t>
            </a: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 retorna a lista completa de objetos de livros recomendados para o cliente.</a:t>
            </a:r>
            <a:endParaRPr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Pipeline de Retreinamento:</a:t>
            </a:r>
            <a:endParaRPr b="1"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-28110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Um pipeline automatizado de MLOps (GitHub Actions) é criado.</a:t>
            </a:r>
            <a:endParaRPr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-2811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Este pipeline é executado periodicamente (ex: semanalmente) para:</a:t>
            </a:r>
            <a:endParaRPr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-28110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Buscar os dados mais recentes do banco de dados.</a:t>
            </a:r>
            <a:endParaRPr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-28110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Retreinar o modelo de recomendação.</a:t>
            </a:r>
            <a:endParaRPr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-28110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Avaliar a performance do novo modelo e, se for superior ao antigo, implantá-lo automaticamente no </a:t>
            </a:r>
            <a:r>
              <a:rPr b="1" lang="pt-BR" sz="3307">
                <a:latin typeface="Montserrat"/>
                <a:ea typeface="Montserrat"/>
                <a:cs typeface="Montserrat"/>
                <a:sym typeface="Montserrat"/>
              </a:rPr>
              <a:t>Serviço de ML</a:t>
            </a:r>
            <a:r>
              <a:rPr lang="pt-BR" sz="3307">
                <a:latin typeface="Montserrat"/>
                <a:ea typeface="Montserrat"/>
                <a:cs typeface="Montserrat"/>
                <a:sym typeface="Montserrat"/>
              </a:rPr>
              <a:t> sem interromper o serviço.</a:t>
            </a:r>
            <a:endParaRPr sz="3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