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2" r:id="rId9"/>
    <p:sldId id="261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340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79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92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89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09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65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33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66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7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7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0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95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78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87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82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5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862BA3-C6EC-4705-B8F3-38239D52EF70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930373-13A5-4F61-8D4A-3CCD07B0B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80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231777"/>
          </a:xfrm>
        </p:spPr>
        <p:txBody>
          <a:bodyPr/>
          <a:lstStyle/>
          <a:p>
            <a:r>
              <a:rPr lang="pt-BR" dirty="0" smtClean="0"/>
              <a:t>Little Language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5445224"/>
            <a:ext cx="6400800" cy="1219200"/>
          </a:xfrm>
        </p:spPr>
        <p:txBody>
          <a:bodyPr>
            <a:normAutofit/>
          </a:bodyPr>
          <a:lstStyle/>
          <a:p>
            <a:r>
              <a:rPr lang="pt-BR" dirty="0" smtClean="0"/>
              <a:t>Augusto Rodrigues</a:t>
            </a:r>
          </a:p>
          <a:p>
            <a:r>
              <a:rPr lang="pt-BR" dirty="0" smtClean="0"/>
              <a:t>Matheus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147248" cy="908720"/>
          </a:xfrm>
        </p:spPr>
        <p:txBody>
          <a:bodyPr>
            <a:noAutofit/>
          </a:bodyPr>
          <a:lstStyle/>
          <a:p>
            <a:r>
              <a:rPr lang="pt-BR" sz="8000" dirty="0" smtClean="0"/>
              <a:t>Obrigado!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252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O Padrão </a:t>
            </a:r>
            <a:r>
              <a:rPr lang="pt-BR" sz="2800" dirty="0"/>
              <a:t>define a criação de </a:t>
            </a:r>
            <a:r>
              <a:rPr lang="pt-BR" sz="2800" dirty="0" smtClean="0"/>
              <a:t>uma  </a:t>
            </a:r>
            <a:r>
              <a:rPr lang="pt-BR" sz="2800" dirty="0"/>
              <a:t>estrutura, onde são realizadas operações léxicas e sintáticas de tal maneira que se facilita a inclusão de algum tipo de regra semântica para interpretar, posteriormente uma sentença através de uma arvore abstrata que irá ser gerada. </a:t>
            </a:r>
          </a:p>
        </p:txBody>
      </p:sp>
    </p:spTree>
    <p:extLst>
      <p:ext uri="{BB962C8B-B14F-4D97-AF65-F5344CB8AC3E}">
        <p14:creationId xmlns:p14="http://schemas.microsoft.com/office/powerpoint/2010/main" val="36662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Papéis</a:t>
            </a:r>
            <a:br>
              <a:rPr lang="pt-BR" dirty="0" smtClean="0"/>
            </a:b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1. Definir a linguagem que será utilizada para a resolução do problema. </a:t>
            </a:r>
            <a:br>
              <a:rPr lang="pt-BR" sz="3200" dirty="0"/>
            </a:br>
            <a:r>
              <a:rPr lang="pt-BR" sz="3200" dirty="0"/>
              <a:t>2. Criar regras léxicas e sintáticas, com suas respectivas regras de produção. </a:t>
            </a:r>
            <a:br>
              <a:rPr lang="pt-BR" sz="3200" dirty="0"/>
            </a:br>
            <a:r>
              <a:rPr lang="pt-BR" sz="3200" dirty="0"/>
              <a:t>3. Implementação das classes necessárias que implementarão tal linguagem </a:t>
            </a:r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250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smtClean="0"/>
              <a:t>Interpreter</a:t>
            </a:r>
          </a:p>
          <a:p>
            <a:r>
              <a:rPr lang="pt-BR" b="1" i="1" dirty="0"/>
              <a:t>Template Method</a:t>
            </a:r>
            <a:endParaRPr lang="pt-BR" b="1" dirty="0"/>
          </a:p>
          <a:p>
            <a:r>
              <a:rPr lang="pt-BR" b="1" i="1" dirty="0"/>
              <a:t>Composite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Interpreter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Utilizado principalmente quando se tem uma tarefa recorrente, e de difícil execução, onde se cria uma "pequena linguagem" para a realização dessa tarefa de maneira mais simples e rápida. Tem sua aplicação quando se faz necessário tratar tipos de dados similares com um pequeno número de operações, mas inúmeras combinações diferentes.</a:t>
            </a:r>
          </a:p>
        </p:txBody>
      </p:sp>
    </p:spTree>
    <p:extLst>
      <p:ext uri="{BB962C8B-B14F-4D97-AF65-F5344CB8AC3E}">
        <p14:creationId xmlns:p14="http://schemas.microsoft.com/office/powerpoint/2010/main" val="25333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600200"/>
          </a:xfrm>
        </p:spPr>
        <p:txBody>
          <a:bodyPr/>
          <a:lstStyle/>
          <a:p>
            <a:r>
              <a:rPr lang="pt-BR" b="1" i="1" dirty="0"/>
              <a:t>Template Method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o esqueleto de um algoritmo em uma operação, postergando alguns passos para as subclasses. Template Method permite que subclasses redefinam certos passo de um algoritmo sem mudar a estrutura do mesmo.</a:t>
            </a:r>
          </a:p>
        </p:txBody>
      </p:sp>
    </p:spTree>
    <p:extLst>
      <p:ext uri="{BB962C8B-B14F-4D97-AF65-F5344CB8AC3E}">
        <p14:creationId xmlns:p14="http://schemas.microsoft.com/office/powerpoint/2010/main" val="9044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80120"/>
          </a:xfrm>
        </p:spPr>
        <p:txBody>
          <a:bodyPr/>
          <a:lstStyle/>
          <a:p>
            <a:r>
              <a:rPr lang="pt-BR" b="1" i="1" dirty="0"/>
              <a:t>Composite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916833"/>
            <a:ext cx="8229600" cy="2736304"/>
          </a:xfrm>
        </p:spPr>
        <p:txBody>
          <a:bodyPr/>
          <a:lstStyle/>
          <a:p>
            <a:r>
              <a:rPr lang="pt-BR" dirty="0" smtClean="0"/>
              <a:t>Compor </a:t>
            </a:r>
            <a:r>
              <a:rPr lang="pt-BR" dirty="0"/>
              <a:t>objetos em estruturas de árvore para representar hierarquia partes-todo. Composite permite aos clientes tratarem de maneira uniforme objetos individuais e composições de </a:t>
            </a:r>
            <a:r>
              <a:rPr lang="pt-BR" dirty="0" smtClean="0"/>
              <a:t>objetos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983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Criar um programa que seja capaz de analisar e identifique qualquer entrada de dados numérica do usuário, tendo como regra de sintaxe a operação matemática de soma.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3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908720"/>
          </a:xfrm>
        </p:spPr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2"/>
            <a:ext cx="7056784" cy="5203108"/>
          </a:xfrm>
        </p:spPr>
      </p:pic>
    </p:spTree>
    <p:extLst>
      <p:ext uri="{BB962C8B-B14F-4D97-AF65-F5344CB8AC3E}">
        <p14:creationId xmlns:p14="http://schemas.microsoft.com/office/powerpoint/2010/main" val="35272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170</TotalTime>
  <Words>231</Words>
  <Application>Microsoft Office PowerPoint</Application>
  <PresentationFormat>Apresentação na tela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Paralaxe</vt:lpstr>
      <vt:lpstr>Little Language</vt:lpstr>
      <vt:lpstr>Objetivo</vt:lpstr>
      <vt:lpstr>Papéis  </vt:lpstr>
      <vt:lpstr>Padrões Relacionados</vt:lpstr>
      <vt:lpstr>Interpreter</vt:lpstr>
      <vt:lpstr>Template Method </vt:lpstr>
      <vt:lpstr>Composite</vt:lpstr>
      <vt:lpstr>Contexto</vt:lpstr>
      <vt:lpstr>Diagrama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Matheus</dc:creator>
  <cp:lastModifiedBy>Augusto</cp:lastModifiedBy>
  <cp:revision>17</cp:revision>
  <dcterms:created xsi:type="dcterms:W3CDTF">2014-10-24T18:51:30Z</dcterms:created>
  <dcterms:modified xsi:type="dcterms:W3CDTF">2014-12-09T05:22:39Z</dcterms:modified>
</cp:coreProperties>
</file>