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aa73f9c17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3aa73f9c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aa73f9c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aa73f9c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a73f9c1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a73f9c1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aa73f9c1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aa73f9c1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 - cifra em blocos de 64 bits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3DES - usa 3 chaves. mais lento mas mais seguro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AES - chave simetrica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Blowfish - chave simetrica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a73f9c1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a73f9c1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a73f9c17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a73f9c1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18a30f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18a30f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a73f9c1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a73f9c1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aa73f9c1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aa73f9c1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a73f9c1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a73f9c1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Código: Formato da mensagem ou da cifra, binário, ascii, morse, base64 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aa73f9c1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aa73f9c1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a73f9c1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a73f9c1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Twofish, AES, DES, 3DES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5488ada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5488ada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 -- informação só pode ser alterada por pessoasautorizadas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 -- garante a identidade da origem do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nao-repudio -- sabe-se exatamente quem é o autor de uma mensagem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confidencialidade -- conteúdo das mensagens só sera conhecido por pessoas autorizadas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a73f9c1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a73f9c1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 -- informação só pode ser alterada por pessoasautorizadas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 -- garante a identidade da origem do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nao-repudio -- sabe-se exatamente quem é o autor de uma mensagem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confidencialidade -- conteúdo das mensagens só sera conhecido por pessoas autorizadas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488ada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488ada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integridade -- informação só pode ser alterada por pessoasautorizadas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autenticidade -- garante a identidade da origem do documento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nao-repudio -- sabe-se exatamente quem é o autor de uma mensagem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confidencialidade -- conteúdo das mensagens só sera conhecido por pessoas autorizadas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a73f9c1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a73f9c1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ela foi realmente gerada por quem diz ter feito isto e não foi alterada.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e que, se ela foi usada para codificar uma informação, então apenas seu dono poderia ter feito isto.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13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khanacademy.org/computing/computer-science/cryptography" TargetMode="External"/><Relationship Id="rId4" Type="http://schemas.openxmlformats.org/officeDocument/2006/relationships/hyperlink" Target="https://www.youtube.com/watch?v=YEBfamv-_do" TargetMode="External"/><Relationship Id="rId5" Type="http://schemas.openxmlformats.org/officeDocument/2006/relationships/hyperlink" Target="https://www.openssl.org/" TargetMode="External"/><Relationship Id="rId6" Type="http://schemas.openxmlformats.org/officeDocument/2006/relationships/hyperlink" Target="https://www.dcode.fr/v" TargetMode="External"/><Relationship Id="rId7" Type="http://schemas.openxmlformats.org/officeDocument/2006/relationships/hyperlink" Target="https://gchq.github.io/CyberChef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Cryptography" TargetMode="External"/><Relationship Id="rId4" Type="http://schemas.openxmlformats.org/officeDocument/2006/relationships/hyperlink" Target="https://en.wikipedia.org/wiki/Public-key_cryptography" TargetMode="External"/><Relationship Id="rId5" Type="http://schemas.openxmlformats.org/officeDocument/2006/relationships/hyperlink" Target="https://en.wikipedia.org/wiki/Symmetric-key_algorith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</a:t>
            </a:r>
            <a:endParaRPr/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numéricas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Binária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Octal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Decimal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Hexadecimal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32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Z2FuZXNoIGVoIGZlcmE=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Clássicos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 de César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Atbash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Rot13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 Afim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Playfair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 de Vigenere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Enigma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One-time Pad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Modernos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DES - Data Encryption Standard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TRIPLE DES - Triple Data Encryption Standard 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AES - Advanced Encryption Standard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Blowfish - Sucessor do AES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Twofish - Sucessor do Blowfish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RSA  - Ron Rivest, Adi Shamir, Leonard Adleman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Curvas Elípticas - Complexa, menor chave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MD5  - Para </a:t>
            </a:r>
            <a:r>
              <a:rPr lang="pt-BR"/>
              <a:t>hashes</a:t>
            </a:r>
            <a:endParaRPr/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/>
              <a:t>RC4 - Provado como inseguro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com OpenSSL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68025" y="11446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par de chaves pública e privada:</a:t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openssl genrsa -aes256 -out private.pem 2048</a:t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Separa a chave pública no arquivo public.pem: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openssl rsa -in private.pem -outform PEM -pubout -out public.pem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úteis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https://pt.khanacademy.org/computing/computer-science/cryptography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https://www.youtube.com/watch?v=YEBfamv-_do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https://www.openssl.org/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https://www.dcode.fr/v</a:t>
            </a:r>
            <a:endParaRPr u="sng">
              <a:solidFill>
                <a:schemeClr val="hlink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https://gchq.github.io/CyberChef/</a:t>
            </a:r>
            <a:endParaRPr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extras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https://en.wikipedia.org/wiki/Cryptography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https://en.wikipedia.org/wiki/Public-key_cryptography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pt-BR">
                <a:solidFill>
                  <a:srgbClr val="FFFFFF"/>
                </a:solidFill>
                <a:uFill>
                  <a:noFill/>
                </a:uFill>
                <a:hlinkClick r:id="rId5"/>
              </a:rPr>
              <a:t>https://en.wikipedia.org/wiki/Symmetric-key_algorithm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pai da criptografia moderna</a:t>
            </a:r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75" y="1228250"/>
            <a:ext cx="4698875" cy="3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68025" y="1144650"/>
            <a:ext cx="34578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Claude Shannon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esenvolveu a Teoria da Informação, em particular o teorema da capacidade do canal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Criou diversos códigos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Mensagem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Código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Cifra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Bloco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Fluxo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375" y="1309400"/>
            <a:ext cx="4126899" cy="27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Básicas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Transposição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Substituição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OU-EXCLUSIVO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Verifica paridade</a:t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013" y="3519150"/>
            <a:ext cx="2053625" cy="1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88" y="3687721"/>
            <a:ext cx="1941399" cy="81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3962" y="3519150"/>
            <a:ext cx="1889955" cy="1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Simétrica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Usa a mesma chave para criptografar e </a:t>
            </a:r>
            <a:r>
              <a:rPr lang="pt-BR"/>
              <a:t>descriptografar</a:t>
            </a:r>
            <a:r>
              <a:rPr lang="pt-BR"/>
              <a:t>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 a confidencialidade da chave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871700"/>
            <a:ext cx="49911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Simétrica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Stream Cipher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Block Cipher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Transmissão de chave precisa de uma canal seguro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Série de ataques conhecidos que forçaram a geração de cifras com chaves grandes e processos longos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Assimétrica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</a:t>
            </a:r>
            <a:r>
              <a:rPr lang="pt-BR"/>
              <a:t>sa duas chaves diferentes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chave pública para criptografar, e uma chave privada para </a:t>
            </a:r>
            <a:r>
              <a:rPr lang="pt-BR"/>
              <a:t>descriptografar</a:t>
            </a:r>
            <a:r>
              <a:rPr lang="pt-BR"/>
              <a:t>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Tem como princípios, além de confidencialidade, a integridade, autenticidade e não-repúdio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3318963"/>
            <a:ext cx="49911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Criptografia Assimétrica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32200" y="108017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Função</a:t>
            </a:r>
            <a:r>
              <a:rPr lang="pt-BR"/>
              <a:t> </a:t>
            </a:r>
            <a:r>
              <a:rPr lang="pt-BR"/>
              <a:t>alçapão</a:t>
            </a:r>
            <a:r>
              <a:rPr lang="pt-BR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Uma chave pode ser gerada a partir da outra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Ataques de </a:t>
            </a:r>
            <a:r>
              <a:rPr lang="pt-BR"/>
              <a:t>força</a:t>
            </a:r>
            <a:r>
              <a:rPr lang="pt-BR"/>
              <a:t> bruta, chaves grandes protegem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Assinatura Digital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68025" y="1223425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P</a:t>
            </a:r>
            <a:r>
              <a:rPr lang="pt-BR"/>
              <a:t>ermite comprovar a autenticidade e a integridade de uma informação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Baseia-se no fato de que apenas o dono conhece a chave privada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 verificação da assinatura é feita com o uso da chave pública, pois se o texto foi codificado com a chave privada, somente a chave pública correspondente pode decodificá-lo.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