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aa73f9c17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3aa73f9c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30e9c0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30e9c0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30e9c0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30e9c0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a73f9c1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a73f9c1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30e9c0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30e9c0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488ada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488ada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aa73f9c1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aa73f9c1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a73f9c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a73f9c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34a4d3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34a4d3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34a4d3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34a4d3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b18a30f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b18a30f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aa73f9c1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aa73f9c1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aa73f9c1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aa73f9c1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aa73f9c1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aa73f9c1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aa73f9c1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aa73f9c1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630e9c0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630e9c0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30e9c0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30e9c0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Código: Formato da mensagem ou da cifra, binário, ascii, morse, base64 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30e9c0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30e9c0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aa73f9c1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aa73f9c1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488ada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488ada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2/reference/index.html" TargetMode="External"/><Relationship Id="rId4" Type="http://schemas.openxmlformats.org/officeDocument/2006/relationships/hyperlink" Target="https://docs.python.org/3/" TargetMode="External"/><Relationship Id="rId5" Type="http://schemas.openxmlformats.org/officeDocument/2006/relationships/hyperlink" Target="http://docs.pwntools.com/en/stable/" TargetMode="External"/><Relationship Id="rId6" Type="http://schemas.openxmlformats.org/officeDocument/2006/relationships/hyperlink" Target="https://github.com/Gallopsled/pwntools-tutori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Controle: Condicionais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if, elif e else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Sem chaves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Sem parênteses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Com : e </a:t>
            </a:r>
            <a:r>
              <a:rPr lang="pt-BR"/>
              <a:t>indentação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Controle: </a:t>
            </a:r>
            <a:r>
              <a:rPr lang="pt-BR"/>
              <a:t>repetição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While: Funciona como em 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For: É o que se chama geralmente de foreach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Necessita de um iterável (lista, string, set …</a:t>
            </a:r>
            <a:r>
              <a:rPr lang="pt-BR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Percorre todos os elementos do iterável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Range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Enumerate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Zip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32200" y="108017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Jeito de adicionar bibliotecas em python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Modo normal: import biblioteca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usar uma </a:t>
            </a:r>
            <a:r>
              <a:rPr lang="pt-BR"/>
              <a:t>função</a:t>
            </a:r>
            <a:r>
              <a:rPr lang="pt-BR"/>
              <a:t> da biblioteca usa-se biblioteca.func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import biblioteca as bib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Usamos bib.func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from bib import func: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Podemos rodar func diretamente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Package manager do python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Nos permite instalar novas libs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pip install lib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os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32200" y="108017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Permite interagir com o sistema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os.system() executa um comando da shell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os.uname() retorna </a:t>
            </a:r>
            <a:r>
              <a:rPr lang="pt-BR"/>
              <a:t>informações</a:t>
            </a:r>
            <a:r>
              <a:rPr lang="pt-BR"/>
              <a:t> sobre o os (kernel, nome da máquina…)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os.chdir(path) da cd pro path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os.chmod(path, mode) dá um chmod no arquivo em path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os.getcwd() retorna o diretório atual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Sys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68025" y="122342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Acesso a objetos criados ou mantidos pelo interpretador Python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sys.argv[] - Argumentos passados para o programa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sys.exit([arg]) - Fecha o programa com uma possível mensagem de erro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… 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Além de várias manipulações de variáveis do Python em si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Pwntools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Biblioteca para facilitar a exploração de sistemas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Dividida em vários fragmentos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Abordaremos “Utility e Tubes”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Links de referência no final dos slides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Pwntools - Tubes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pt-BR" sz="2200"/>
              <a:t>Facilitar a comunicação e automatizar recebimento e envios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remote(ip, porta) -&gt; Realizar conexão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send, sendline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recv, recvline, recvuntil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clean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Pwntools - Utilities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Utilitários no geral (por exemplo criptografia)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○"/>
            </a:pPr>
            <a:r>
              <a:rPr lang="pt-BR" sz="2200"/>
              <a:t>enhex, unhex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b64e, b64d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bits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urlencode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md5sumhex</a:t>
            </a:r>
            <a:endParaRPr sz="22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/>
              <a:t>...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extras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/>
              <a:t>Violent Python - A Cookbook for Hackers, Forensic Analysts, …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>
                <a:solidFill>
                  <a:srgbClr val="FFFFFF"/>
                </a:solidFill>
              </a:rPr>
              <a:t>Black Hat Python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>
                <a:solidFill>
                  <a:srgbClr val="FFFFFF"/>
                </a:solidFill>
              </a:rPr>
              <a:t>Cracking Codes with Python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Referência de python 2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Referência de ppython 3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Referência do Pwntools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Tutorial Pwntools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linguagem de </a:t>
            </a:r>
            <a:r>
              <a:rPr lang="pt-BR"/>
              <a:t>programação</a:t>
            </a:r>
            <a:endParaRPr/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68025" y="1144650"/>
            <a:ext cx="53259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Features modernas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Tipagem dinâmica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Ótima para prototipagem e scripting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ython"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225" y="1184250"/>
            <a:ext cx="3721000" cy="37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</a:t>
            </a:r>
            <a:endParaRPr/>
          </a:p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105850" y="34595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105850" y="37879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 / USP - São Carlos, 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105850" y="41210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http://ganesh.icmc.usp.br/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105850" y="447315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ganesh@icmc.usp.br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Tipos de dados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Inteiros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Tamanho arbitrários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Float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String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Não existe </a:t>
            </a:r>
            <a:r>
              <a:rPr lang="pt-BR"/>
              <a:t>diferença</a:t>
            </a:r>
            <a:r>
              <a:rPr lang="pt-BR"/>
              <a:t> de char e string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Básicas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Aritméticas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Soma, </a:t>
            </a:r>
            <a:r>
              <a:rPr lang="pt-BR"/>
              <a:t>subtração</a:t>
            </a:r>
            <a:r>
              <a:rPr lang="pt-BR"/>
              <a:t> e </a:t>
            </a:r>
            <a:r>
              <a:rPr lang="pt-BR"/>
              <a:t>multiplicação</a:t>
            </a:r>
            <a:r>
              <a:rPr lang="pt-BR"/>
              <a:t> agem como o esperado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 divisão quando não inteira casta para float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Diferente de C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Se usar // vira divisão inteira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Tem também </a:t>
            </a:r>
            <a:r>
              <a:rPr lang="pt-BR"/>
              <a:t>potenciação</a:t>
            </a:r>
            <a:r>
              <a:rPr lang="pt-BR"/>
              <a:t> com **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Soma e </a:t>
            </a:r>
            <a:r>
              <a:rPr lang="pt-BR"/>
              <a:t>multiplicação</a:t>
            </a:r>
            <a:r>
              <a:rPr lang="pt-BR"/>
              <a:t> funcionam com strings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Básicas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Lógicas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Usa-se and e or para as operações lógicas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Usa-se &amp;, | e ^ para as bitwise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Tipagem</a:t>
            </a:r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Dinamicidade de tipos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pt-BR"/>
              <a:t>Um nome em python não precisa ficar preso sempre ao mesmo tipo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Tipagem forte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Porém python não nos permite misturar tipos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e Saída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Lê-se usando o input()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Essa entrada é lida como uma string, necessário cast para ler inteiros ou floats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Imprime-se usando o print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Cada argumento por padrão é separado por um </a:t>
            </a:r>
            <a:r>
              <a:rPr lang="pt-BR"/>
              <a:t>espaço</a:t>
            </a:r>
            <a:r>
              <a:rPr lang="pt-BR"/>
              <a:t> e no fim tem um \n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alterar a </a:t>
            </a:r>
            <a:r>
              <a:rPr lang="pt-BR"/>
              <a:t>separação</a:t>
            </a:r>
            <a:r>
              <a:rPr lang="pt-BR"/>
              <a:t> basta passar um valor para sep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print(saida1, saida2, sep=”*”) separaria com *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alterar o final você deve passar um valor para end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print(saida1, end=””) não tem o \n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Conjunto ordenado de objetos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Podem ter vários tipos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Podemos adicionar e remover elementos de qualquer </a:t>
            </a:r>
            <a:r>
              <a:rPr lang="pt-BR"/>
              <a:t>posição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Soma concatena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Principais métodos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append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pop: remove a </a:t>
            </a:r>
            <a:r>
              <a:rPr lang="pt-BR"/>
              <a:t>posição</a:t>
            </a:r>
            <a:r>
              <a:rPr lang="pt-BR"/>
              <a:t> dada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remove: remove o elemento dado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index: retorna o índice do primeiro elemento encontrado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32200" y="108017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Conjunto de chars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Em python são imutáveis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Soma concatena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Podem ser multiplicadas por números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Métodos principais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len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split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