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ource Code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10.xml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442abad2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442abad2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bd63fef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bd63fef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Explicar sobre engenharia reversa, que é desconstruir um algo feito por uma pessoa para revelar o seu design, arquitetura ou extrair algum conhecimento dele. É parecido com pesquisa científica, mas ela é pra algo feito pelo homem.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Entender como os programas funcionam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Execução inesperada (exploitation)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vai ser baseada em C/C++, apesar que pode-se fazer reversa de qualquer linguagem de algum modo.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9228db9b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9228db9b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 pilha é gerenciada por 2 registradores: rbp e rsp; rsp lembra onde fica o topo da pilha (ultimo elemento armazenado nela), enquanto rbp lembra a base da pilha (espaço logo antes do primeiro valor;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Esse é o jeito mais simples de mexer em memória, nao usando a heap.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Muito importante, a pilha cresce para baixo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f442aba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f442aba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Push / Pop sao a maneira alto nivel de manipular a pilha. push incrementa rsp e armazena no novo espaco o registrador passado (nesse caso rbp). pop coloca o valor no registrador passado e decrementa rsp.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add / sub sao as operacoes aritmeticas, mesmo. Sao uteis para separar multiplos espacos na stack diretamente. Subtraimos n valores em rsp para alocar n bytes, e somamos para desalocar (a pilha cresce para baixo)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lea: </a:t>
            </a:r>
            <a:r>
              <a:rPr i="1" lang="pt-BR"/>
              <a:t>load effective address</a:t>
            </a:r>
            <a:r>
              <a:rPr lang="pt-BR"/>
              <a:t>, é a instrucao usada para des referenciar um ponteiro (equivale a *p); dizemos onde colocar o dado, o tamanho do dado e onde ele se encontra. [] indica que precisamos ver esse numero como um endereço de memória.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9228db9b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9228db9b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ensinar tudo isso de uma vez, e por que agora?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pilha é um jeito mais persistente de armazenar numeros. Quaisquer coisas que queremos fazer, precisamos armazenar em registradores, quando 4 registradores nao sao suficientes, usamos a pilha.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uma função vai ser chamada, usamos uma instrução (call), que alem de funcionar como JUMP, lembra a próxima instrução para voltar para o lugar certo quando a função terminar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precisamos de rbp?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pilha pode mudar durante a execucao de uma funcao (push/pop), depois que as variaveis foram alocadas, mas rbp nunca muda. entao todas as variaveis sao calculadas com relacao a ele. Quando chamamos uma função, lembramos do rbp para “armazenar o contexto”, e usamos o antigo topo como a nova base.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228db9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228db9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Exemplo de codigo desassemblado. A chamada da função main é usada como exemplo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Podemos ver o armazenamento de contexto (push rbp), o inicio do novo contexto (mov rbp,rsp), no final da funcao vemos a restauração do contexto (pop rbp) e o retorno da funcao (ret).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rdi: passagem de parametro. essa é outra convençao que pode ser usada, e a biblioteca padrao de C usa (stdio.h)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ebb3c6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ebb3c6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conseguimos aquele codigo? Usando algumas ferramentas uteis: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objdump -d -Mintel: faz um dump do objeto (binario), -d pedindo para fazer o disassembly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hexdump: faz um dump de dados sem disassemblar o codigo;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peda-gdb: debugger, controla a execução do programa, pode desassemblar o codigo funcao por funcao, mudar informacao em um registrador, ou chamar funções que nao sao normalmente chamadas. Muitos problemas podem ser resolvidos usando gdb.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nasm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bd63fef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bd63fef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Muitos comandos uteis podem ser usados no GDB, para entender o funcionamento de um programa. Vamos ver alguns exemplos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9f4e4b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9f4e4b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Entender Assembly é muito importante no mundo de engenharia reversa, no entanto pode ser muito ineficiente tentar entender diretamente pelo assembly, entao algumas ferramentas podem ser usadas. A mais poderosa ferramenta gratuita se chama GHIDRA.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Antiga ferramenta da NSA, hoje em dia é open-source, e muito poderosa. Um dos desafios pra casa do CTF foi feito pensando em usar essa ferramenta.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" y="25"/>
            <a:ext cx="9144000" cy="5143500"/>
          </a:xfrm>
          <a:prstGeom prst="rtTriangle">
            <a:avLst/>
          </a:prstGeom>
          <a:solidFill>
            <a:srgbClr val="FFFFFF">
              <a:alpha val="3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rancoSemFundo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612" y="1454824"/>
            <a:ext cx="1431500" cy="226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ICMC BRANCO.pn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585" y="160100"/>
            <a:ext cx="2371575" cy="106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>
            <a:stCxn id="10" idx="0"/>
            <a:endCxn id="10" idx="4"/>
          </p:cNvCxnSpPr>
          <p:nvPr/>
        </p:nvCxnSpPr>
        <p:spPr>
          <a:xfrm>
            <a:off x="75" y="25"/>
            <a:ext cx="9144000" cy="514350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>
            <a:stCxn id="10" idx="0"/>
          </p:cNvCxnSpPr>
          <p:nvPr/>
        </p:nvCxnSpPr>
        <p:spPr>
          <a:xfrm>
            <a:off x="75" y="25"/>
            <a:ext cx="8920500" cy="51546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"/>
          <p:cNvSpPr txBox="1"/>
          <p:nvPr>
            <p:ph type="title"/>
          </p:nvPr>
        </p:nvSpPr>
        <p:spPr>
          <a:xfrm>
            <a:off x="55550" y="3535975"/>
            <a:ext cx="6165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55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padrão" type="titleOnly">
  <p:cSld name="TITLE_ONLY">
    <p:bg>
      <p:bgPr>
        <a:solidFill>
          <a:srgbClr val="66666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2" name="Google Shape;22;p3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55550" y="3535975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Reversa</a:t>
            </a:r>
            <a:endParaRPr/>
          </a:p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 flipH="1">
            <a:off x="1317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asrever ed etnerf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55550" y="2743700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GANESH</a:t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105850" y="345950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de Segurança da Informação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05850" y="37879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ICMC / USP - São Carlos, 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105850" y="412100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http://ganesh.icmc.usp.br/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05850" y="447315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ganesh@icmc.usp.br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Pilha - O que é?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Funcionamento da pilha</a:t>
            </a:r>
            <a:endParaRPr sz="3400"/>
          </a:p>
        </p:txBody>
      </p:sp>
      <p:sp>
        <p:nvSpPr>
          <p:cNvPr id="50" name="Google Shape;50;p8"/>
          <p:cNvSpPr txBox="1"/>
          <p:nvPr/>
        </p:nvSpPr>
        <p:spPr>
          <a:xfrm>
            <a:off x="4668350" y="1254400"/>
            <a:ext cx="4111500" cy="3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rsp: stack pointer (topo)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rbp: base pointer (base)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25" y="1309213"/>
            <a:ext cx="4363550" cy="329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manipular?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168025" y="1309400"/>
            <a:ext cx="4411200" cy="3647700"/>
          </a:xfrm>
          <a:prstGeom prst="rect">
            <a:avLst/>
          </a:prstGeom>
        </p:spPr>
        <p:txBody>
          <a:bodyPr anchorCtr="0" anchor="t" bIns="54000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Push / Pop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add / sub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lea</a:t>
            </a:r>
            <a:endParaRPr/>
          </a:p>
        </p:txBody>
      </p:sp>
      <p:sp>
        <p:nvSpPr>
          <p:cNvPr id="59" name="Google Shape;59;p9"/>
          <p:cNvSpPr txBox="1"/>
          <p:nvPr/>
        </p:nvSpPr>
        <p:spPr>
          <a:xfrm>
            <a:off x="4144200" y="1468825"/>
            <a:ext cx="4688100" cy="309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 rbp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 rbp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sub rsp, 0x10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rsp, 0x10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lea eax, DWORD PTR[rbp - 0xa]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é importante</a:t>
            </a:r>
            <a:endParaRPr/>
          </a:p>
        </p:txBody>
      </p:sp>
      <p:sp>
        <p:nvSpPr>
          <p:cNvPr id="66" name="Google Shape;66;p10"/>
          <p:cNvSpPr txBox="1"/>
          <p:nvPr/>
        </p:nvSpPr>
        <p:spPr>
          <a:xfrm>
            <a:off x="661675" y="1084750"/>
            <a:ext cx="3391800" cy="3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Declaração de variáveis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Chamada de funções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retorno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rbp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</a:t>
            </a:r>
            <a:endParaRPr/>
          </a:p>
        </p:txBody>
      </p:sp>
      <p:sp>
        <p:nvSpPr>
          <p:cNvPr id="73" name="Google Shape;73;p11"/>
          <p:cNvSpPr txBox="1"/>
          <p:nvPr/>
        </p:nvSpPr>
        <p:spPr>
          <a:xfrm>
            <a:off x="239850" y="3132650"/>
            <a:ext cx="8664300" cy="169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0000000000001139 &lt;main&gt;: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1139:	55                   	push   rbp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113a:	48 89 e5             	mov    rbp,rsp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113d:	48 8d 3d c0 0e 00 00 	lea    rdi,[rip+0xec0]        # 2004 &lt;_IO_stdin_used+0x4&gt;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1144:	e8 e7 fe ff ff       	call   1030 &lt;puts@plt&gt;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1149:	b8 00 00 00 00       	mov    eax,0x0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114e:	5d                   	pop    rbp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114f:	c3                   	ret 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239850" y="1237650"/>
            <a:ext cx="8664300" cy="169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 &lt;stdio.h&gt;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main(){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printf("Hello, world!\n");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0;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úteis</a:t>
            </a:r>
            <a:endParaRPr/>
          </a:p>
        </p:txBody>
      </p:sp>
      <p:sp>
        <p:nvSpPr>
          <p:cNvPr id="81" name="Google Shape;81;p12"/>
          <p:cNvSpPr txBox="1"/>
          <p:nvPr/>
        </p:nvSpPr>
        <p:spPr>
          <a:xfrm>
            <a:off x="661675" y="1084750"/>
            <a:ext cx="3391800" cy="3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objdump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Hexdump (xxd)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gdb [+ peda]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nasm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4511125" y="1084750"/>
            <a:ext cx="4403700" cy="289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objdump -Mintel -d prog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hexdump prog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nasm -f elf64 prog.asm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ld -s -o prog prog.o -m elf_x86_64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./prog ; echo $?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427625" y="1099975"/>
            <a:ext cx="83628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GDB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250" y="1099987"/>
            <a:ext cx="5538730" cy="35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 OP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427625" y="1099975"/>
            <a:ext cx="83628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Ghidra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63" y="933775"/>
            <a:ext cx="595312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NES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