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Proxima Nova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b70087a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b70087a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b70087a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b70087a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b70087a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b70087a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b70087a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b70087a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b70087a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b70087a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b70087a8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5b70087a8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5b70087a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5b70087a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5f0dcc983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5f0dcc983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5b70087a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5b70087a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5b70087a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5b70087a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b70087a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b70087a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5b70087a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5b70087a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5b70087a8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5b70087a8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5b70087a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5b70087a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5b70087a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5b70087a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5b70087a8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5b70087a8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5b70087a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5b70087a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5b70087a8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5b70087a8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5b70087a8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5b70087a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5b70087a8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5b70087a8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5b70087a8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5b70087a8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b70087a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b70087a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5b70087a8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5b70087a8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5b70087a8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5b70087a8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5b70087a8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5b70087a8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5b70087a8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5b70087a8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5b70087a8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5b70087a8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5b70087a8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5b70087a8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b70087a8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b70087a8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b70087a8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b70087a8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5b70087a8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5b70087a8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5b70087a8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5b70087a8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b70087a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b70087a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5b70087a8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5b70087a8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223a77b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223a77b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f442abad2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f442abad2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b70087a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b70087a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b70087a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5b70087a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b70087a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b70087a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b70087a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b70087a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b70087a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b70087a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75" y="25"/>
            <a:ext cx="9144000" cy="5143500"/>
          </a:xfrm>
          <a:prstGeom prst="rtTriangle">
            <a:avLst/>
          </a:prstGeom>
          <a:solidFill>
            <a:srgbClr val="FFFFFF">
              <a:alpha val="3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rancoSemFundo.png"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612" y="1454824"/>
            <a:ext cx="1431500" cy="226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ICMC BRANCO.png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585" y="160100"/>
            <a:ext cx="2371575" cy="106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>
            <a:stCxn id="56" idx="0"/>
            <a:endCxn id="56" idx="4"/>
          </p:cNvCxnSpPr>
          <p:nvPr/>
        </p:nvCxnSpPr>
        <p:spPr>
          <a:xfrm>
            <a:off x="75" y="25"/>
            <a:ext cx="9144000" cy="514350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56" idx="0"/>
          </p:cNvCxnSpPr>
          <p:nvPr/>
        </p:nvCxnSpPr>
        <p:spPr>
          <a:xfrm>
            <a:off x="75" y="25"/>
            <a:ext cx="8920500" cy="51546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55550" y="3535975"/>
            <a:ext cx="6165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555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padrão">
  <p:cSld name="TITLE_ONLY_1">
    <p:bg>
      <p:bgPr>
        <a:solidFill>
          <a:srgbClr val="66666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69" name="Google Shape;6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2" name="Google Shape;72;p15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5550" y="3535975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Linux </a:t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1317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Marcelo de Moraes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E qual é o melhor?</a:t>
            </a:r>
            <a:endParaRPr sz="9600"/>
          </a:p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650" y="771838"/>
            <a:ext cx="3599825" cy="35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Prática!</a:t>
            </a:r>
            <a:endParaRPr sz="9600"/>
          </a:p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63915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user@host:</a:t>
            </a:r>
            <a:r>
              <a:rPr lang="pt-BR" sz="4800" u="sng"/>
              <a:t>/folder</a:t>
            </a:r>
            <a:r>
              <a:rPr lang="pt-BR" sz="4800"/>
              <a:t>$ command</a:t>
            </a:r>
            <a:endParaRPr sz="4800"/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616475" y="2759600"/>
            <a:ext cx="78561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Proxima Nova"/>
                <a:ea typeface="Proxima Nova"/>
                <a:cs typeface="Proxima Nova"/>
                <a:sym typeface="Proxima Nova"/>
              </a:rPr>
              <a:t>$ - Usuário normal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Proxima Nova"/>
                <a:ea typeface="Proxima Nova"/>
                <a:cs typeface="Proxima Nova"/>
                <a:sym typeface="Proxima Nova"/>
              </a:rPr>
              <a:t># - Root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ls</a:t>
            </a:r>
            <a:endParaRPr/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320150" y="3722700"/>
            <a:ext cx="85197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Lista arquivos e pastas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Permissões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75" y="1192195"/>
            <a:ext cx="8709451" cy="3336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chmod</a:t>
            </a:r>
            <a:endParaRPr/>
          </a:p>
        </p:txBody>
      </p: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320150" y="3722700"/>
            <a:ext cx="85197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Muda permissões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9202"/>
            <a:ext cx="9144001" cy="390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0" y="230375"/>
            <a:ext cx="8764501" cy="46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cd</a:t>
            </a:r>
            <a:endParaRPr/>
          </a:p>
        </p:txBody>
      </p:sp>
      <p:sp>
        <p:nvSpPr>
          <p:cNvPr id="202" name="Google Shape;20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320150" y="3722700"/>
            <a:ext cx="85197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Muda o diretório atual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428625"/>
            <a:ext cx="90487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Linux?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mkdir</a:t>
            </a:r>
            <a:endParaRPr/>
          </a:p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7" name="Google Shape;217;p36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320150" y="3722700"/>
            <a:ext cx="85197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Cria um diretório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touch	</a:t>
            </a:r>
            <a:endParaRPr/>
          </a:p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5" name="Google Shape;225;p37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320150" y="3417900"/>
            <a:ext cx="85197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Cria um arquivo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Altera data de ultimo acesso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pwd</a:t>
            </a:r>
            <a:endParaRPr/>
          </a:p>
        </p:txBody>
      </p:sp>
      <p:sp>
        <p:nvSpPr>
          <p:cNvPr id="232" name="Google Shape;23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3" name="Google Shape;233;p38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320150" y="3722700"/>
            <a:ext cx="85197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Mostra o diretório atual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rm</a:t>
            </a:r>
            <a:endParaRPr/>
          </a:p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1" name="Google Shape;241;p39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320150" y="3722700"/>
            <a:ext cx="85197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Remove um arquivo ou pasta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cp</a:t>
            </a:r>
            <a:endParaRPr/>
          </a:p>
        </p:txBody>
      </p:sp>
      <p:sp>
        <p:nvSpPr>
          <p:cNvPr id="248" name="Google Shape;24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9" name="Google Shape;249;p40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319250" y="3722700"/>
            <a:ext cx="8701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Cria cópia de arquivo ou pasta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133762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mv</a:t>
            </a:r>
            <a:endParaRPr/>
          </a:p>
        </p:txBody>
      </p:sp>
      <p:sp>
        <p:nvSpPr>
          <p:cNvPr id="256" name="Google Shape;25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7" name="Google Shape;257;p41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311700" y="3255525"/>
            <a:ext cx="8701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Move um</a:t>
            </a: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 arquivo ou pasta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Renomear arquivos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14302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cat</a:t>
            </a:r>
            <a:endParaRPr/>
          </a:p>
        </p:txBody>
      </p:sp>
      <p:sp>
        <p:nvSpPr>
          <p:cNvPr id="264" name="Google Shape;26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5" name="Google Shape;265;p42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311700" y="3348100"/>
            <a:ext cx="8701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Concatena arquivos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Visualizar conteúdo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</a:t>
            </a:r>
            <a:endParaRPr/>
          </a:p>
        </p:txBody>
      </p:sp>
      <p:sp>
        <p:nvSpPr>
          <p:cNvPr id="272" name="Google Shape;27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3" name="Google Shape;273;p43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319250" y="3722700"/>
            <a:ext cx="8701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Manual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ping</a:t>
            </a:r>
            <a:endParaRPr/>
          </a:p>
        </p:txBody>
      </p:sp>
      <p:sp>
        <p:nvSpPr>
          <p:cNvPr id="280" name="Google Shape;28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1" name="Google Shape;281;p44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44"/>
          <p:cNvSpPr txBox="1"/>
          <p:nvPr/>
        </p:nvSpPr>
        <p:spPr>
          <a:xfrm>
            <a:off x="319250" y="3722700"/>
            <a:ext cx="8701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Check de latência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uname</a:t>
            </a:r>
            <a:endParaRPr/>
          </a:p>
        </p:txBody>
      </p:sp>
      <p:sp>
        <p:nvSpPr>
          <p:cNvPr id="288" name="Google Shape;28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9" name="Google Shape;289;p45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45"/>
          <p:cNvSpPr txBox="1"/>
          <p:nvPr/>
        </p:nvSpPr>
        <p:spPr>
          <a:xfrm>
            <a:off x="319250" y="3722700"/>
            <a:ext cx="8701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Informações do sistema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Sistema Operacional</a:t>
            </a:r>
            <a:endParaRPr sz="9600"/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whoami</a:t>
            </a:r>
            <a:endParaRPr/>
          </a:p>
        </p:txBody>
      </p:sp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7" name="Google Shape;297;p46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46"/>
          <p:cNvSpPr txBox="1"/>
          <p:nvPr/>
        </p:nvSpPr>
        <p:spPr>
          <a:xfrm>
            <a:off x="319250" y="3722700"/>
            <a:ext cx="8701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Nome do usuário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whereis</a:t>
            </a:r>
            <a:endParaRPr/>
          </a:p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5" name="Google Shape;305;p47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6" name="Google Shape;306;p47"/>
          <p:cNvSpPr txBox="1"/>
          <p:nvPr/>
        </p:nvSpPr>
        <p:spPr>
          <a:xfrm>
            <a:off x="319250" y="3722700"/>
            <a:ext cx="8701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Achar pasta dos binários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grep</a:t>
            </a:r>
            <a:endParaRPr/>
          </a:p>
        </p:txBody>
      </p:sp>
      <p:sp>
        <p:nvSpPr>
          <p:cNvPr id="312" name="Google Shape;31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3" name="Google Shape;313;p48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319250" y="3722700"/>
            <a:ext cx="8701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Busca por padrões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find</a:t>
            </a:r>
            <a:endParaRPr/>
          </a:p>
        </p:txBody>
      </p:sp>
      <p:sp>
        <p:nvSpPr>
          <p:cNvPr id="320" name="Google Shape;32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1" name="Google Shape;321;p49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49"/>
          <p:cNvSpPr txBox="1"/>
          <p:nvPr/>
        </p:nvSpPr>
        <p:spPr>
          <a:xfrm>
            <a:off x="319250" y="3722700"/>
            <a:ext cx="8701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Acha arquivos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nc</a:t>
            </a:r>
            <a:endParaRPr/>
          </a:p>
        </p:txBody>
      </p:sp>
      <p:sp>
        <p:nvSpPr>
          <p:cNvPr id="328" name="Google Shape;32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9" name="Google Shape;329;p50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319250" y="3722700"/>
            <a:ext cx="8701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Utilitário de sockets em geral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	</a:t>
            </a:r>
            <a:endParaRPr/>
          </a:p>
        </p:txBody>
      </p:sp>
      <p:sp>
        <p:nvSpPr>
          <p:cNvPr id="336" name="Google Shape;33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7" name="Google Shape;337;p51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51"/>
          <p:cNvSpPr txBox="1"/>
          <p:nvPr/>
        </p:nvSpPr>
        <p:spPr>
          <a:xfrm>
            <a:off x="319250" y="3722700"/>
            <a:ext cx="8701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Shell remoto encriptado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</a:t>
            </a:r>
            <a:endParaRPr/>
          </a:p>
        </p:txBody>
      </p:sp>
      <p:sp>
        <p:nvSpPr>
          <p:cNvPr id="344" name="Google Shape;34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5" name="Google Shape;345;p52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52"/>
          <p:cNvSpPr txBox="1"/>
          <p:nvPr/>
        </p:nvSpPr>
        <p:spPr>
          <a:xfrm>
            <a:off x="319250" y="3722700"/>
            <a:ext cx="8701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Mostra os processos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kill</a:t>
            </a:r>
            <a:endParaRPr/>
          </a:p>
        </p:txBody>
      </p:sp>
      <p:sp>
        <p:nvSpPr>
          <p:cNvPr id="352" name="Google Shape;35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3" name="Google Shape;353;p53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4" name="Google Shape;354;p53"/>
          <p:cNvSpPr txBox="1"/>
          <p:nvPr/>
        </p:nvSpPr>
        <p:spPr>
          <a:xfrm>
            <a:off x="319250" y="3722700"/>
            <a:ext cx="8701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Mata um processo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r>
              <a:rPr lang="pt-BR"/>
              <a:t>kill</a:t>
            </a:r>
            <a:endParaRPr/>
          </a:p>
        </p:txBody>
      </p:sp>
      <p:sp>
        <p:nvSpPr>
          <p:cNvPr id="360" name="Google Shape;36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1" name="Google Shape;361;p54"/>
          <p:cNvSpPr txBox="1"/>
          <p:nvPr/>
        </p:nvSpPr>
        <p:spPr>
          <a:xfrm>
            <a:off x="277825" y="283100"/>
            <a:ext cx="63711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roxima Nova"/>
                <a:ea typeface="Proxima Nova"/>
                <a:cs typeface="Proxima Nova"/>
                <a:sym typeface="Proxima Nova"/>
              </a:rPr>
              <a:t>Comandos Básicos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2" name="Google Shape;362;p54"/>
          <p:cNvSpPr txBox="1"/>
          <p:nvPr/>
        </p:nvSpPr>
        <p:spPr>
          <a:xfrm>
            <a:off x="0" y="3722700"/>
            <a:ext cx="91440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Mata um processo graficamente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Scripting</a:t>
            </a:r>
            <a:endParaRPr/>
          </a:p>
        </p:txBody>
      </p:sp>
      <p:sp>
        <p:nvSpPr>
          <p:cNvPr id="368" name="Google Shape;36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85800" lvl="0" marL="457200" rtl="0" algn="l">
              <a:spcBef>
                <a:spcPts val="0"/>
              </a:spcBef>
              <a:spcAft>
                <a:spcPts val="0"/>
              </a:spcAft>
              <a:buSzPts val="7200"/>
              <a:buChar char="●"/>
            </a:pPr>
            <a:r>
              <a:rPr lang="pt-BR" sz="7200"/>
              <a:t>Portabilidade</a:t>
            </a:r>
            <a:endParaRPr sz="7200"/>
          </a:p>
          <a:p>
            <a:pPr indent="-685800" lvl="0" marL="457200" rtl="0" algn="l">
              <a:spcBef>
                <a:spcPts val="0"/>
              </a:spcBef>
              <a:spcAft>
                <a:spcPts val="0"/>
              </a:spcAft>
              <a:buSzPts val="7200"/>
              <a:buChar char="●"/>
            </a:pPr>
            <a:r>
              <a:rPr lang="pt-BR" sz="7200"/>
              <a:t>Gerenciar recursos</a:t>
            </a:r>
            <a:endParaRPr sz="7200"/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  <p:sp>
        <p:nvSpPr>
          <p:cNvPr id="374" name="Google Shape;37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/>
              <a:t>Exercícios: </a:t>
            </a:r>
            <a:r>
              <a:rPr lang="pt-BR"/>
              <a:t>http://ganesh.icmc.usp.br/ctf</a:t>
            </a:r>
            <a:endParaRPr/>
          </a:p>
        </p:txBody>
      </p:sp>
      <p:sp>
        <p:nvSpPr>
          <p:cNvPr id="380" name="Google Shape;380;p57"/>
          <p:cNvSpPr txBox="1"/>
          <p:nvPr>
            <p:ph idx="1" type="subTitle"/>
          </p:nvPr>
        </p:nvSpPr>
        <p:spPr>
          <a:xfrm>
            <a:off x="171975" y="3182325"/>
            <a:ext cx="8911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https://github.com/GANESH-ICMC/Apresentacoes/</a:t>
            </a:r>
            <a:endParaRPr sz="30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8"/>
          <p:cNvSpPr txBox="1"/>
          <p:nvPr>
            <p:ph type="title"/>
          </p:nvPr>
        </p:nvSpPr>
        <p:spPr>
          <a:xfrm>
            <a:off x="55550" y="2743700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GANESH</a:t>
            </a:r>
            <a:endParaRPr/>
          </a:p>
        </p:txBody>
      </p:sp>
      <p:sp>
        <p:nvSpPr>
          <p:cNvPr id="386" name="Google Shape;386;p58"/>
          <p:cNvSpPr txBox="1"/>
          <p:nvPr>
            <p:ph idx="1" type="subTitle"/>
          </p:nvPr>
        </p:nvSpPr>
        <p:spPr>
          <a:xfrm>
            <a:off x="105850" y="345950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de Segurança da Informação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8"/>
          <p:cNvSpPr txBox="1"/>
          <p:nvPr>
            <p:ph idx="1" type="subTitle"/>
          </p:nvPr>
        </p:nvSpPr>
        <p:spPr>
          <a:xfrm>
            <a:off x="105850" y="37879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ICMC / USP - São Carlos, 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8"/>
          <p:cNvSpPr txBox="1"/>
          <p:nvPr>
            <p:ph idx="1" type="subTitle"/>
          </p:nvPr>
        </p:nvSpPr>
        <p:spPr>
          <a:xfrm>
            <a:off x="105850" y="412100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http://ganesh.icmc.usp.br/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8"/>
          <p:cNvSpPr txBox="1"/>
          <p:nvPr>
            <p:ph idx="1" type="subTitle"/>
          </p:nvPr>
        </p:nvSpPr>
        <p:spPr>
          <a:xfrm>
            <a:off x="105850" y="447315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ganesh@icmc.usp.br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Linux</a:t>
            </a:r>
            <a:endParaRPr b="1" sz="360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pt-BR" sz="3000">
                <a:solidFill>
                  <a:srgbClr val="000000"/>
                </a:solidFill>
              </a:rPr>
              <a:t>Kernel criado em 1991 por Linus Torlvads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pt-BR" sz="3000">
                <a:solidFill>
                  <a:srgbClr val="000000"/>
                </a:solidFill>
              </a:rPr>
              <a:t>GNU/Linux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pt-BR" sz="3000">
                <a:solidFill>
                  <a:srgbClr val="000000"/>
                </a:solidFill>
              </a:rPr>
              <a:t>Open Source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pt-BR" sz="3000">
                <a:solidFill>
                  <a:srgbClr val="000000"/>
                </a:solidFill>
              </a:rPr>
              <a:t>Um montão de distros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125" y="1626025"/>
            <a:ext cx="2755176" cy="324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0" y="1057800"/>
            <a:ext cx="9072600" cy="29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/>
              <a:t>Por quê estamos vendo isso?</a:t>
            </a:r>
            <a:endParaRPr sz="7200"/>
          </a:p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863550"/>
            <a:ext cx="465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chemeClr val="dk1"/>
                </a:solidFill>
              </a:rPr>
              <a:t>Uma mesa de trabalho</a:t>
            </a:r>
            <a:endParaRPr b="1" sz="6000"/>
          </a:p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150" y="206251"/>
            <a:ext cx="3940850" cy="47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0" y="1057800"/>
            <a:ext cx="9072600" cy="29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Por quê não o Windows?</a:t>
            </a:r>
            <a:endParaRPr sz="9600"/>
          </a:p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0" y="1057800"/>
            <a:ext cx="9072600" cy="29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0" y="478863"/>
            <a:ext cx="9072600" cy="418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