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23a77b7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23a77b7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442abad2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f442abad2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442abad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442abad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442abad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442abad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Linux é um sistema operacional. Exemplos de SO: minix, windows, bsd, unixware, freebsd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sistema operacional realiza uma interface entre o usuário e o hardware(camada de abstração) e o gerenciamento dos recursos do sistema, como uso de memória, processos e </a:t>
            </a:r>
            <a:r>
              <a:rPr lang="pt-BR" u="sng"/>
              <a:t>permissões de acesso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Unix é um sistema operacional dos anos 70, da AT&amp;T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Maior projeto open source, código aberto, muitos colaboradores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Codigo aberto(questões técnicas) vs software livre(questões de ética):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e9cb7e3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e9cb7e3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e9cb7e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e9cb7e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442abad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f442abad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23a77b7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23a77b7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 de comandos: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pwd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touch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mkdir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chmod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grep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--help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 de Operadores: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&lt;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&amp;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|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./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Bandit: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ssh, telnet, nc, openssl, s_client, nmap, ls, cd, cat, file, du, find, grep, sort, uniq, strings, base64, tr, tar, gzip, bzip2,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 xxd, mkdir, cp, mv, bash, screen, tmux, Unix ‘job control’ (bg, fg, jobs, &amp;, CTRL-Z, …), more, vi, id, pwd, setuid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cron, crontab, crontab(5) (use “man </a:t>
            </a:r>
            <a:r>
              <a:rPr lang="pt-B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 crontab” to access this)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e9cb7e3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e9cb7e3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e9cb7e3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6e9cb7e3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75" y="25"/>
            <a:ext cx="9144000" cy="5143500"/>
          </a:xfrm>
          <a:prstGeom prst="rtTriangle">
            <a:avLst/>
          </a:prstGeom>
          <a:solidFill>
            <a:srgbClr val="FFFFFF">
              <a:alpha val="346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BrancoSemFundo.png"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9612" y="1454824"/>
            <a:ext cx="1431500" cy="22620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ICMC BRANCO.png"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9585" y="160100"/>
            <a:ext cx="2371575" cy="1067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3"/>
          <p:cNvCxnSpPr>
            <a:stCxn id="56" idx="0"/>
            <a:endCxn id="56" idx="4"/>
          </p:cNvCxnSpPr>
          <p:nvPr/>
        </p:nvCxnSpPr>
        <p:spPr>
          <a:xfrm>
            <a:off x="75" y="25"/>
            <a:ext cx="9144000" cy="5143500"/>
          </a:xfrm>
          <a:prstGeom prst="straightConnector1">
            <a:avLst/>
          </a:prstGeom>
          <a:noFill/>
          <a:ln cap="flat" cmpd="sng" w="9525">
            <a:solidFill>
              <a:srgbClr val="42DCA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>
            <a:stCxn id="56" idx="0"/>
          </p:cNvCxnSpPr>
          <p:nvPr/>
        </p:nvCxnSpPr>
        <p:spPr>
          <a:xfrm>
            <a:off x="75" y="25"/>
            <a:ext cx="8920500" cy="5154600"/>
          </a:xfrm>
          <a:prstGeom prst="straightConnector1">
            <a:avLst/>
          </a:prstGeom>
          <a:noFill/>
          <a:ln cap="flat" cmpd="sng" w="9525">
            <a:solidFill>
              <a:srgbClr val="DF2C6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 txBox="1"/>
          <p:nvPr>
            <p:ph type="title"/>
          </p:nvPr>
        </p:nvSpPr>
        <p:spPr>
          <a:xfrm>
            <a:off x="55550" y="3535975"/>
            <a:ext cx="61656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55550" y="4480375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pacto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906000" y="1399650"/>
            <a:ext cx="7566600" cy="2344200"/>
          </a:xfrm>
          <a:prstGeom prst="roundRect">
            <a:avLst>
              <a:gd fmla="val 16667" name="adj"/>
            </a:avLst>
          </a:prstGeom>
          <a:solidFill>
            <a:srgbClr val="767676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906000" y="1399650"/>
            <a:ext cx="7332000" cy="23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padrão">
  <p:cSld name="TITLE_ONLY_1">
    <p:bg>
      <p:bgPr>
        <a:solidFill>
          <a:srgbClr val="666666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ColoridoSóLogo.png" id="69" name="Google Shape;6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38625" y="182076"/>
            <a:ext cx="464801" cy="61315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2DCA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72" name="Google Shape;72;p15"/>
          <p:cNvCxnSpPr/>
          <p:nvPr/>
        </p:nvCxnSpPr>
        <p:spPr>
          <a:xfrm>
            <a:off x="888725" y="877625"/>
            <a:ext cx="8214600" cy="0"/>
          </a:xfrm>
          <a:prstGeom prst="straightConnector1">
            <a:avLst/>
          </a:prstGeom>
          <a:noFill/>
          <a:ln cap="flat" cmpd="sng" w="9525">
            <a:solidFill>
              <a:srgbClr val="42DCA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5"/>
          <p:cNvCxnSpPr/>
          <p:nvPr/>
        </p:nvCxnSpPr>
        <p:spPr>
          <a:xfrm flipH="1" rot="10800000">
            <a:off x="4965750" y="953875"/>
            <a:ext cx="4137600" cy="1500"/>
          </a:xfrm>
          <a:prstGeom prst="straightConnector1">
            <a:avLst/>
          </a:prstGeom>
          <a:noFill/>
          <a:ln cap="flat" cmpd="sng" w="9525">
            <a:solidFill>
              <a:srgbClr val="DF2C6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pacto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906000" y="1399650"/>
            <a:ext cx="7566600" cy="2344200"/>
          </a:xfrm>
          <a:prstGeom prst="roundRect">
            <a:avLst>
              <a:gd fmla="val 16667" name="adj"/>
            </a:avLst>
          </a:prstGeom>
          <a:solidFill>
            <a:srgbClr val="767676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906000" y="1399650"/>
            <a:ext cx="7332000" cy="23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55550" y="3535975"/>
            <a:ext cx="66600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Linux &amp;&amp; Bash</a:t>
            </a:r>
            <a:endParaRPr/>
          </a:p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131750" y="4480375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Uma rápida introdução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Exercícios: </a:t>
            </a:r>
            <a:r>
              <a:rPr lang="pt-BR" sz="3600"/>
              <a:t>http://overthewire.org/wargames/bandit</a:t>
            </a:r>
            <a:endParaRPr sz="3600"/>
          </a:p>
        </p:txBody>
      </p:sp>
      <p:sp>
        <p:nvSpPr>
          <p:cNvPr id="148" name="Google Shape;148;p26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ssh user@server -p port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55550" y="2743700"/>
            <a:ext cx="66600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GANESH</a:t>
            </a:r>
            <a:endParaRPr/>
          </a:p>
        </p:txBody>
      </p:sp>
      <p:sp>
        <p:nvSpPr>
          <p:cNvPr id="154" name="Google Shape;154;p27"/>
          <p:cNvSpPr txBox="1"/>
          <p:nvPr>
            <p:ph idx="1" type="subTitle"/>
          </p:nvPr>
        </p:nvSpPr>
        <p:spPr>
          <a:xfrm>
            <a:off x="105850" y="3459500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 de Segurança da Informação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 txBox="1"/>
          <p:nvPr>
            <p:ph idx="1" type="subTitle"/>
          </p:nvPr>
        </p:nvSpPr>
        <p:spPr>
          <a:xfrm>
            <a:off x="105850" y="3787975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ICMC / USP - São Carlos, SP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7"/>
          <p:cNvSpPr txBox="1"/>
          <p:nvPr>
            <p:ph idx="1" type="subTitle"/>
          </p:nvPr>
        </p:nvSpPr>
        <p:spPr>
          <a:xfrm>
            <a:off x="105850" y="4121000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http://ganesh.icmc.usp.br/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 txBox="1"/>
          <p:nvPr>
            <p:ph idx="1" type="subTitle"/>
          </p:nvPr>
        </p:nvSpPr>
        <p:spPr>
          <a:xfrm>
            <a:off x="105850" y="4473150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ganesh@icmc.usp.br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906000" y="1399650"/>
            <a:ext cx="7332000" cy="23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/>
              <a:t>O que é Linux?</a:t>
            </a:r>
            <a:endParaRPr sz="4800"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GNU/Linux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168025" y="11570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O que é?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Sistema operacional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Baseado em UNIX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Open source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Importância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Geral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Segurança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400" y="766500"/>
            <a:ext cx="3752250" cy="43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128450" y="172175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Filesystem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9225" y="318413"/>
            <a:ext cx="4876800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1" name="Google Shape;111;p21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arquivos 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Arquivos normais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Diretórios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-BR" sz="3600"/>
              <a:t>Arquivos especiais</a:t>
            </a:r>
            <a:endParaRPr sz="3600"/>
          </a:p>
        </p:txBody>
      </p:sp>
      <p:sp>
        <p:nvSpPr>
          <p:cNvPr id="113" name="Google Shape;113;p21"/>
          <p:cNvSpPr txBox="1"/>
          <p:nvPr/>
        </p:nvSpPr>
        <p:spPr>
          <a:xfrm>
            <a:off x="4048725" y="2571725"/>
            <a:ext cx="3875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(um montão)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9" name="Google Shape;119;p22"/>
          <p:cNvSpPr txBox="1"/>
          <p:nvPr>
            <p:ph type="title"/>
          </p:nvPr>
        </p:nvSpPr>
        <p:spPr>
          <a:xfrm>
            <a:off x="906000" y="1399650"/>
            <a:ext cx="7332000" cy="23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O que é Bash?</a:t>
            </a:r>
            <a:endParaRPr sz="4800"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BASH - Bourne-Again Shell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168025" y="1309400"/>
            <a:ext cx="8470500" cy="28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O que é?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Interpretador de comandos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Interface usuário/sistema operacional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Histórico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Comandos Básicos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Operadores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Variáveis de ambiente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4500" y="1408201"/>
            <a:ext cx="4166650" cy="34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168025" y="4054900"/>
            <a:ext cx="3931500" cy="1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TLDR Pages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https://tldr.sh/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4" name="Google Shape;134;p24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Permissões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273" y="1649250"/>
            <a:ext cx="7746402" cy="29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ctrTitle"/>
          </p:nvPr>
        </p:nvSpPr>
        <p:spPr>
          <a:xfrm>
            <a:off x="468500" y="1257300"/>
            <a:ext cx="86124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Material de Apoio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https://github.com/GANESH-ICMC/AulasBashLinux</a:t>
            </a:r>
            <a:endParaRPr sz="3000"/>
          </a:p>
        </p:txBody>
      </p:sp>
      <p:sp>
        <p:nvSpPr>
          <p:cNvPr id="142" name="Google Shape;142;p25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